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4A4D-C464-6F47-8365-1934137E8531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B33D-F444-2A47-9462-6F891DF0E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6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4A4D-C464-6F47-8365-1934137E8531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B33D-F444-2A47-9462-6F891DF0E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3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4A4D-C464-6F47-8365-1934137E8531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B33D-F444-2A47-9462-6F891DF0E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4A4D-C464-6F47-8365-1934137E8531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B33D-F444-2A47-9462-6F891DF0E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4A4D-C464-6F47-8365-1934137E8531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B33D-F444-2A47-9462-6F891DF0E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85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4A4D-C464-6F47-8365-1934137E8531}" type="datetimeFigureOut">
              <a:rPr lang="en-US" smtClean="0"/>
              <a:t>6/30/16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B33D-F444-2A47-9462-6F891DF0E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23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4A4D-C464-6F47-8365-1934137E8531}" type="datetimeFigureOut">
              <a:rPr lang="en-US" smtClean="0"/>
              <a:t>6/30/16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B33D-F444-2A47-9462-6F891DF0E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2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4A4D-C464-6F47-8365-1934137E8531}" type="datetimeFigureOut">
              <a:rPr lang="en-US" smtClean="0"/>
              <a:t>6/30/16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B33D-F444-2A47-9462-6F891DF0E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51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4A4D-C464-6F47-8365-1934137E8531}" type="datetimeFigureOut">
              <a:rPr lang="en-US" smtClean="0"/>
              <a:t>6/30/16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B33D-F444-2A47-9462-6F891DF0E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31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4A4D-C464-6F47-8365-1934137E8531}" type="datetimeFigureOut">
              <a:rPr lang="en-US" smtClean="0"/>
              <a:t>6/30/16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B33D-F444-2A47-9462-6F891DF0E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2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4A4D-C464-6F47-8365-1934137E8531}" type="datetimeFigureOut">
              <a:rPr lang="en-US" smtClean="0"/>
              <a:t>6/30/16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B33D-F444-2A47-9462-6F891DF0E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9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F4A4D-C464-6F47-8365-1934137E8531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5B33D-F444-2A47-9462-6F891DF0E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85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/>
              <a:t>JULIO QUEVEDO</a:t>
            </a:r>
            <a:br>
              <a:rPr lang="en-US" sz="7200" b="1" dirty="0" smtClean="0"/>
            </a:br>
            <a:endParaRPr lang="en-US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Aspiring Web Developer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4891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7200" dirty="0" smtClean="0"/>
              <a:t>I taught myself</a:t>
            </a:r>
          </a:p>
          <a:p>
            <a:r>
              <a:rPr lang="en-US" sz="7200" dirty="0"/>
              <a:t> </a:t>
            </a:r>
            <a:r>
              <a:rPr lang="en-US" sz="7200" dirty="0" smtClean="0"/>
              <a:t>C++</a:t>
            </a:r>
          </a:p>
          <a:p>
            <a:r>
              <a:rPr lang="en-US" sz="7200" dirty="0"/>
              <a:t> </a:t>
            </a:r>
            <a:r>
              <a:rPr lang="en-US" sz="7200" dirty="0" smtClean="0"/>
              <a:t>Java </a:t>
            </a:r>
          </a:p>
          <a:p>
            <a:r>
              <a:rPr lang="en-US" sz="7200" dirty="0"/>
              <a:t> </a:t>
            </a:r>
            <a:r>
              <a:rPr lang="en-US" sz="7200" dirty="0" smtClean="0"/>
              <a:t>GUI</a:t>
            </a:r>
          </a:p>
        </p:txBody>
      </p:sp>
    </p:spTree>
    <p:extLst>
      <p:ext uri="{BB962C8B-B14F-4D97-AF65-F5344CB8AC3E}">
        <p14:creationId xmlns:p14="http://schemas.microsoft.com/office/powerpoint/2010/main" val="179300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075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7200" dirty="0" smtClean="0"/>
              <a:t>More recently</a:t>
            </a:r>
          </a:p>
          <a:p>
            <a:r>
              <a:rPr lang="en-US" sz="7200" dirty="0" smtClean="0"/>
              <a:t> JavaScript</a:t>
            </a:r>
          </a:p>
          <a:p>
            <a:r>
              <a:rPr lang="en-US" sz="7200" dirty="0"/>
              <a:t> </a:t>
            </a:r>
            <a:r>
              <a:rPr lang="en-US" sz="7200" dirty="0" smtClean="0"/>
              <a:t>HTML</a:t>
            </a:r>
          </a:p>
          <a:p>
            <a:r>
              <a:rPr lang="en-US" sz="7200" dirty="0"/>
              <a:t> </a:t>
            </a:r>
            <a:r>
              <a:rPr lang="en-US" sz="7200" dirty="0" smtClean="0"/>
              <a:t>CSS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50518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30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197" y="602631"/>
            <a:ext cx="10515600" cy="489898"/>
          </a:xfrm>
        </p:spPr>
        <p:txBody>
          <a:bodyPr>
            <a:normAutofit/>
          </a:bodyPr>
          <a:lstStyle/>
          <a:p>
            <a:r>
              <a:rPr lang="en-US" sz="100" dirty="0" smtClean="0"/>
              <a:t>.</a:t>
            </a:r>
            <a:br>
              <a:rPr lang="en-US" sz="100" dirty="0" smtClean="0"/>
            </a:br>
            <a:endParaRPr lang="en-US" sz="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7200" dirty="0" smtClean="0"/>
              <a:t>Unlike most of you</a:t>
            </a:r>
          </a:p>
          <a:p>
            <a:pPr marL="0" indent="0" algn="ctr">
              <a:buNone/>
            </a:pPr>
            <a:r>
              <a:rPr lang="en-US" sz="7200" dirty="0" smtClean="0"/>
              <a:t>(I assume)</a:t>
            </a:r>
          </a:p>
          <a:p>
            <a:pPr marL="0" indent="0" algn="ctr">
              <a:buNone/>
            </a:pPr>
            <a:r>
              <a:rPr lang="en-US" sz="7200" dirty="0"/>
              <a:t>t</a:t>
            </a:r>
            <a:r>
              <a:rPr lang="en-US" sz="7200" dirty="0" smtClean="0"/>
              <a:t>his is the first web page</a:t>
            </a:r>
          </a:p>
          <a:p>
            <a:pPr marL="0" indent="0" algn="ctr">
              <a:buNone/>
            </a:pPr>
            <a:r>
              <a:rPr lang="en-US" sz="7200" dirty="0" smtClean="0"/>
              <a:t>I’ve ever created</a:t>
            </a:r>
          </a:p>
        </p:txBody>
      </p:sp>
    </p:spTree>
    <p:extLst>
      <p:ext uri="{BB962C8B-B14F-4D97-AF65-F5344CB8AC3E}">
        <p14:creationId xmlns:p14="http://schemas.microsoft.com/office/powerpoint/2010/main" val="9088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00" dirty="0" smtClean="0"/>
              <a:t>.</a:t>
            </a:r>
            <a:endParaRPr lang="en-US" sz="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 smtClean="0"/>
              <a:t>It is not a complex</a:t>
            </a:r>
          </a:p>
          <a:p>
            <a:pPr marL="0" indent="0" algn="ctr">
              <a:buNone/>
            </a:pPr>
            <a:r>
              <a:rPr lang="en-US" sz="7200" dirty="0" smtClean="0"/>
              <a:t>piece of coding</a:t>
            </a:r>
            <a:endParaRPr lang="en-US" sz="7200" dirty="0"/>
          </a:p>
          <a:p>
            <a:pPr marL="0" indent="0" algn="ctr">
              <a:buNone/>
            </a:pPr>
            <a:endParaRPr lang="en-US" sz="7200" dirty="0" smtClean="0"/>
          </a:p>
        </p:txBody>
      </p:sp>
    </p:spTree>
    <p:extLst>
      <p:ext uri="{BB962C8B-B14F-4D97-AF65-F5344CB8AC3E}">
        <p14:creationId xmlns:p14="http://schemas.microsoft.com/office/powerpoint/2010/main" val="7010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28662"/>
            <a:ext cx="11001499" cy="6490183"/>
          </a:xfrm>
        </p:spPr>
      </p:pic>
    </p:spTree>
    <p:extLst>
      <p:ext uri="{BB962C8B-B14F-4D97-AF65-F5344CB8AC3E}">
        <p14:creationId xmlns:p14="http://schemas.microsoft.com/office/powerpoint/2010/main" val="31074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00" dirty="0" smtClean="0"/>
              <a:t>.</a:t>
            </a:r>
            <a:endParaRPr lang="en-US" sz="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1278"/>
            <a:ext cx="10515600" cy="51556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 smtClean="0"/>
              <a:t>But I am very proud of it.</a:t>
            </a:r>
          </a:p>
          <a:p>
            <a:pPr marL="0" indent="0" algn="ctr">
              <a:buNone/>
            </a:pPr>
            <a:r>
              <a:rPr lang="en-US" sz="7200" dirty="0" smtClean="0"/>
              <a:t>especially since up to </a:t>
            </a:r>
          </a:p>
          <a:p>
            <a:pPr marL="0" indent="0" algn="ctr">
              <a:buNone/>
            </a:pPr>
            <a:r>
              <a:rPr lang="en-US" sz="7200" dirty="0"/>
              <a:t>a</a:t>
            </a:r>
            <a:r>
              <a:rPr lang="en-US" sz="7200" dirty="0" smtClean="0"/>
              <a:t>bout 3 weeks ago</a:t>
            </a:r>
          </a:p>
          <a:p>
            <a:pPr marL="0" indent="0" algn="ctr">
              <a:buNone/>
            </a:pPr>
            <a:r>
              <a:rPr lang="en-US" sz="7200" dirty="0" smtClean="0"/>
              <a:t>I didn’t know what CSS was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70429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00" dirty="0" smtClean="0"/>
              <a:t>.</a:t>
            </a:r>
            <a:endParaRPr lang="en-US" sz="1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95" y="243771"/>
            <a:ext cx="10759044" cy="6391652"/>
          </a:xfrm>
        </p:spPr>
      </p:pic>
    </p:spTree>
    <p:extLst>
      <p:ext uri="{BB962C8B-B14F-4D97-AF65-F5344CB8AC3E}">
        <p14:creationId xmlns:p14="http://schemas.microsoft.com/office/powerpoint/2010/main" val="68113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00" dirty="0" smtClean="0"/>
              <a:t>.</a:t>
            </a:r>
            <a:endParaRPr lang="en-US" sz="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3766"/>
            <a:ext cx="10515600" cy="55831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dirty="0" smtClean="0"/>
          </a:p>
          <a:p>
            <a:pPr marL="0" indent="0" algn="ctr">
              <a:buNone/>
            </a:pPr>
            <a:r>
              <a:rPr lang="en-US" sz="7200" dirty="0" smtClean="0"/>
              <a:t>I want to tell you</a:t>
            </a:r>
          </a:p>
          <a:p>
            <a:pPr marL="0" indent="0" algn="ctr">
              <a:buNone/>
            </a:pPr>
            <a:r>
              <a:rPr lang="en-US" sz="7200" dirty="0"/>
              <a:t>a</a:t>
            </a:r>
            <a:r>
              <a:rPr lang="en-US" sz="7200" dirty="0" smtClean="0"/>
              <a:t> little bit about</a:t>
            </a:r>
          </a:p>
          <a:p>
            <a:pPr marL="0" indent="0" algn="ctr">
              <a:buNone/>
            </a:pPr>
            <a:r>
              <a:rPr lang="en-US" sz="7200" dirty="0"/>
              <a:t>m</a:t>
            </a:r>
            <a:r>
              <a:rPr lang="en-US" sz="7200" dirty="0" smtClean="0"/>
              <a:t>y background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33385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 smtClean="0"/>
              <a:t>Many years ago</a:t>
            </a:r>
          </a:p>
          <a:p>
            <a:pPr marL="0" indent="0" algn="ctr">
              <a:buNone/>
            </a:pPr>
            <a:r>
              <a:rPr lang="en-US" sz="7200" dirty="0"/>
              <a:t>w</a:t>
            </a:r>
            <a:r>
              <a:rPr lang="en-US" sz="7200" dirty="0" smtClean="0"/>
              <a:t>hen I first went</a:t>
            </a:r>
          </a:p>
          <a:p>
            <a:pPr marL="0" indent="0" algn="ctr">
              <a:buNone/>
            </a:pPr>
            <a:r>
              <a:rPr lang="en-US" sz="7200" dirty="0"/>
              <a:t>t</a:t>
            </a:r>
            <a:r>
              <a:rPr lang="en-US" sz="7200" dirty="0" smtClean="0"/>
              <a:t>o college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01482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7200" dirty="0" smtClean="0"/>
              <a:t>I learned </a:t>
            </a:r>
          </a:p>
          <a:p>
            <a:r>
              <a:rPr lang="en-US" sz="7200" dirty="0" smtClean="0"/>
              <a:t> Basic</a:t>
            </a:r>
          </a:p>
          <a:p>
            <a:r>
              <a:rPr lang="en-US" sz="7200" dirty="0" smtClean="0"/>
              <a:t> Pascal</a:t>
            </a:r>
          </a:p>
          <a:p>
            <a:r>
              <a:rPr lang="en-US" sz="7200" dirty="0" smtClean="0"/>
              <a:t> C</a:t>
            </a:r>
          </a:p>
        </p:txBody>
      </p:sp>
    </p:spTree>
    <p:extLst>
      <p:ext uri="{BB962C8B-B14F-4D97-AF65-F5344CB8AC3E}">
        <p14:creationId xmlns:p14="http://schemas.microsoft.com/office/powerpoint/2010/main" val="102804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103</Words>
  <Application>Microsoft Macintosh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Arial</vt:lpstr>
      <vt:lpstr>Office Theme</vt:lpstr>
      <vt:lpstr>JULIO QUEVEDO </vt:lpstr>
      <vt:lpstr>. </vt:lpstr>
      <vt:lpstr>.</vt:lpstr>
      <vt:lpstr>PowerPoint Presentation</vt:lpstr>
      <vt:lpstr>.</vt:lpstr>
      <vt:lpstr>.</vt:lpstr>
      <vt:lpstr>.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JULIO QUEVEDO </dc:title>
  <dc:creator>Quevedo, Julio V</dc:creator>
  <cp:lastModifiedBy>Quevedo, Julio V</cp:lastModifiedBy>
  <cp:revision>17</cp:revision>
  <dcterms:created xsi:type="dcterms:W3CDTF">2016-07-01T00:50:16Z</dcterms:created>
  <dcterms:modified xsi:type="dcterms:W3CDTF">2016-07-01T12:52:49Z</dcterms:modified>
</cp:coreProperties>
</file>