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5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4A4D-C464-6F47-8365-1934137E8531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B33D-F444-2A47-9462-6F891DF0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JULIO QUEVEDO</a:t>
            </a:r>
            <a:br>
              <a:rPr lang="en-US" sz="7200" b="1" dirty="0" smtClean="0"/>
            </a:b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Aspiring Web Developer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4891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9088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JULIO QUEVEDO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JULIO QUEVEDO </dc:title>
  <dc:creator>Quevedo, Julio V</dc:creator>
  <cp:lastModifiedBy>Quevedo, Julio V</cp:lastModifiedBy>
  <cp:revision>3</cp:revision>
  <dcterms:created xsi:type="dcterms:W3CDTF">2016-07-01T00:50:16Z</dcterms:created>
  <dcterms:modified xsi:type="dcterms:W3CDTF">2016-07-01T01:15:50Z</dcterms:modified>
</cp:coreProperties>
</file>