
<file path=[Content_Types].xml><?xml version="1.0" encoding="utf-8"?>
<Types xmlns="http://schemas.openxmlformats.org/package/2006/content-types">
  <Override PartName="/ppt/embeddings/Microsoft_Editor_de_ecuaciones2.bin" ContentType="application/vnd.openxmlformats-officedocument.oleObject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embeddings/Microsoft_Editor_de_ecuaciones4.bin" ContentType="application/vnd.openxmlformats-officedocument.oleObject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ict" ContentType="image/pict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embeddings/Microsoft_Editor_de_ecuaciones1.bin" ContentType="application/vnd.openxmlformats-officedocument.oleObject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embeddings/Microsoft_Editor_de_ecuaciones3.bin" ContentType="application/vnd.openxmlformats-officedocument.oleObject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embeddings/Microsoft_Editor_de_ecuaciones5.bin" ContentType="application/vnd.openxmlformats-officedocument.oleObject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vml" ContentType="application/vnd.openxmlformats-officedocument.vmlDrawin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02" autoAdjust="0"/>
    <p:restoredTop sz="94690" autoAdjust="0"/>
  </p:normalViewPr>
  <p:slideViewPr>
    <p:cSldViewPr snapToObjects="1">
      <p:cViewPr varScale="1">
        <p:scale>
          <a:sx n="111" d="100"/>
          <a:sy n="111" d="100"/>
        </p:scale>
        <p:origin x="-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ict"/><Relationship Id="rId4" Type="http://schemas.openxmlformats.org/officeDocument/2006/relationships/image" Target="../media/image4.pict"/><Relationship Id="rId5" Type="http://schemas.openxmlformats.org/officeDocument/2006/relationships/image" Target="../media/image5.pict"/><Relationship Id="rId1" Type="http://schemas.openxmlformats.org/officeDocument/2006/relationships/image" Target="../media/image1.pict"/><Relationship Id="rId2" Type="http://schemas.openxmlformats.org/officeDocument/2006/relationships/image" Target="../media/image2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1FF3-6ACE-1045-ABCE-86F16F776AB9}" type="datetimeFigureOut">
              <a:rPr lang="es-ES_tradnl" smtClean="0"/>
              <a:t>29/1/13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C940-9956-0540-83A9-A54D3CA5C6E5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ditor_de_ecuaciones1.bin"/><Relationship Id="rId4" Type="http://schemas.openxmlformats.org/officeDocument/2006/relationships/oleObject" Target="../embeddings/Microsoft_Editor_de_ecuaciones2.bin"/><Relationship Id="rId5" Type="http://schemas.openxmlformats.org/officeDocument/2006/relationships/oleObject" Target="../embeddings/Microsoft_Editor_de_ecuaciones3.bin"/><Relationship Id="rId6" Type="http://schemas.openxmlformats.org/officeDocument/2006/relationships/oleObject" Target="../embeddings/Microsoft_Editor_de_ecuaciones4.bin"/><Relationship Id="rId7" Type="http://schemas.openxmlformats.org/officeDocument/2006/relationships/oleObject" Target="../embeddings/Microsoft_Editor_de_ecuaciones5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/>
          <p:cNvGrpSpPr/>
          <p:nvPr/>
        </p:nvGrpSpPr>
        <p:grpSpPr>
          <a:xfrm>
            <a:off x="1219200" y="1257300"/>
            <a:ext cx="7086600" cy="4305300"/>
            <a:chOff x="1219200" y="1257300"/>
            <a:chExt cx="7086600" cy="4305300"/>
          </a:xfrm>
        </p:grpSpPr>
        <p:sp>
          <p:nvSpPr>
            <p:cNvPr id="5" name="Proceso 4"/>
            <p:cNvSpPr/>
            <p:nvPr/>
          </p:nvSpPr>
          <p:spPr>
            <a:xfrm>
              <a:off x="3200400" y="1257300"/>
              <a:ext cx="2057400" cy="990600"/>
            </a:xfrm>
            <a:prstGeom prst="flowChartProcess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Kalman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filter</a:t>
              </a:r>
              <a:endParaRPr lang="es-ES_tradnl" dirty="0"/>
            </a:p>
          </p:txBody>
        </p:sp>
        <p:sp>
          <p:nvSpPr>
            <p:cNvPr id="6" name="Proceso 5"/>
            <p:cNvSpPr/>
            <p:nvPr/>
          </p:nvSpPr>
          <p:spPr>
            <a:xfrm>
              <a:off x="3200400" y="3886200"/>
              <a:ext cx="2057400" cy="990600"/>
            </a:xfrm>
            <a:prstGeom prst="flowChartProcess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Seasonal</a:t>
              </a:r>
              <a:r>
                <a:rPr lang="es-ES_tradnl" dirty="0" smtClean="0"/>
                <a:t> time </a:t>
              </a:r>
              <a:r>
                <a:rPr lang="es-ES_tradnl" dirty="0" err="1" smtClean="0"/>
                <a:t>invariant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model</a:t>
              </a:r>
              <a:endParaRPr lang="es-ES_tradnl" dirty="0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>
              <a:off x="2133600" y="4418012"/>
              <a:ext cx="10668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2133600" y="1752600"/>
              <a:ext cx="10668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 rot="5400000">
              <a:off x="800894" y="3086894"/>
              <a:ext cx="2665412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1219200" y="3048000"/>
              <a:ext cx="913606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5257800" y="4418012"/>
              <a:ext cx="10668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Y 19"/>
            <p:cNvSpPr/>
            <p:nvPr/>
          </p:nvSpPr>
          <p:spPr>
            <a:xfrm>
              <a:off x="6324600" y="4232874"/>
              <a:ext cx="381000" cy="381000"/>
            </a:xfrm>
            <a:prstGeom prst="flowChartSummingJunction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Más 20"/>
            <p:cNvSpPr/>
            <p:nvPr/>
          </p:nvSpPr>
          <p:spPr>
            <a:xfrm>
              <a:off x="6591300" y="4682526"/>
              <a:ext cx="266700" cy="194274"/>
            </a:xfrm>
            <a:prstGeom prst="mathPlus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3" name="Conector recto de flecha 22"/>
            <p:cNvCxnSpPr>
              <a:endCxn id="20" idx="4"/>
            </p:cNvCxnSpPr>
            <p:nvPr/>
          </p:nvCxnSpPr>
          <p:spPr>
            <a:xfrm rot="5400000" flipH="1" flipV="1">
              <a:off x="6175974" y="4953000"/>
              <a:ext cx="678252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r 27"/>
            <p:cNvCxnSpPr>
              <a:stCxn id="20" idx="0"/>
              <a:endCxn id="5" idx="2"/>
            </p:cNvCxnSpPr>
            <p:nvPr/>
          </p:nvCxnSpPr>
          <p:spPr>
            <a:xfrm rot="16200000" flipV="1">
              <a:off x="4379613" y="2097387"/>
              <a:ext cx="1984974" cy="2286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enos 28"/>
            <p:cNvSpPr/>
            <p:nvPr/>
          </p:nvSpPr>
          <p:spPr>
            <a:xfrm>
              <a:off x="6096000" y="4114800"/>
              <a:ext cx="152400" cy="163793"/>
            </a:xfrm>
            <a:prstGeom prst="mathMinus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30"/>
            <p:cNvCxnSpPr/>
            <p:nvPr/>
          </p:nvCxnSpPr>
          <p:spPr>
            <a:xfrm rot="5400000" flipH="1" flipV="1">
              <a:off x="5296694" y="3923506"/>
              <a:ext cx="989012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curvado 37"/>
            <p:cNvCxnSpPr/>
            <p:nvPr/>
          </p:nvCxnSpPr>
          <p:spPr>
            <a:xfrm rot="16200000" flipV="1">
              <a:off x="5638006" y="3277394"/>
              <a:ext cx="153194" cy="15160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curvado 42"/>
            <p:cNvCxnSpPr/>
            <p:nvPr/>
          </p:nvCxnSpPr>
          <p:spPr>
            <a:xfrm rot="5400000">
              <a:off x="5638006" y="3124200"/>
              <a:ext cx="153194" cy="151606"/>
            </a:xfrm>
            <a:prstGeom prst="curvedConnector3">
              <a:avLst>
                <a:gd name="adj1" fmla="val -2283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Y 44"/>
            <p:cNvSpPr/>
            <p:nvPr/>
          </p:nvSpPr>
          <p:spPr>
            <a:xfrm>
              <a:off x="6323806" y="1562100"/>
              <a:ext cx="381000" cy="381000"/>
            </a:xfrm>
            <a:prstGeom prst="flowChartSummingJunction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Más 45"/>
            <p:cNvSpPr/>
            <p:nvPr/>
          </p:nvSpPr>
          <p:spPr>
            <a:xfrm>
              <a:off x="5943600" y="1482126"/>
              <a:ext cx="266700" cy="194274"/>
            </a:xfrm>
            <a:prstGeom prst="mathPlus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Más 46"/>
            <p:cNvSpPr/>
            <p:nvPr/>
          </p:nvSpPr>
          <p:spPr>
            <a:xfrm>
              <a:off x="6667500" y="2015526"/>
              <a:ext cx="266700" cy="194274"/>
            </a:xfrm>
            <a:prstGeom prst="mathPlus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9" name="Conector recto de flecha 48"/>
            <p:cNvCxnSpPr>
              <a:stCxn id="5" idx="3"/>
              <a:endCxn id="45" idx="2"/>
            </p:cNvCxnSpPr>
            <p:nvPr/>
          </p:nvCxnSpPr>
          <p:spPr>
            <a:xfrm>
              <a:off x="5257800" y="1752600"/>
              <a:ext cx="1066006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angular 50"/>
            <p:cNvCxnSpPr>
              <a:endCxn id="45" idx="4"/>
            </p:cNvCxnSpPr>
            <p:nvPr/>
          </p:nvCxnSpPr>
          <p:spPr>
            <a:xfrm rot="5400000" flipH="1" flipV="1">
              <a:off x="5562203" y="2171303"/>
              <a:ext cx="1180306" cy="7239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" name="Objeto 52"/>
            <p:cNvGraphicFramePr>
              <a:graphicFrameLocks noChangeAspect="1"/>
            </p:cNvGraphicFramePr>
            <p:nvPr/>
          </p:nvGraphicFramePr>
          <p:xfrm>
            <a:off x="1304925" y="2733675"/>
            <a:ext cx="436563" cy="238125"/>
          </p:xfrm>
          <a:graphic>
            <a:graphicData uri="http://schemas.openxmlformats.org/presentationml/2006/ole">
              <p:oleObj spid="_x0000_s3074" name="Ecuación" r:id="rId3" imgW="279400" imgH="152400" progId="Equation.3">
                <p:embed/>
              </p:oleObj>
            </a:graphicData>
          </a:graphic>
        </p:graphicFrame>
        <p:cxnSp>
          <p:nvCxnSpPr>
            <p:cNvPr id="54" name="Conector recto de flecha 53"/>
            <p:cNvCxnSpPr/>
            <p:nvPr/>
          </p:nvCxnSpPr>
          <p:spPr>
            <a:xfrm>
              <a:off x="6706394" y="1752600"/>
              <a:ext cx="1066006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6324600" y="5324475"/>
            <a:ext cx="457200" cy="238125"/>
          </p:xfrm>
          <a:graphic>
            <a:graphicData uri="http://schemas.openxmlformats.org/presentationml/2006/ole">
              <p:oleObj spid="_x0000_s3075" name="Ecuación" r:id="rId4" imgW="292100" imgH="152400" progId="Equation.3">
                <p:embed/>
              </p:oleObj>
            </a:graphicData>
          </a:graphic>
        </p:graphicFrame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7848600" y="1627188"/>
            <a:ext cx="457200" cy="317500"/>
          </p:xfrm>
          <a:graphic>
            <a:graphicData uri="http://schemas.openxmlformats.org/presentationml/2006/ole">
              <p:oleObj spid="_x0000_s3076" name="Ecuación" r:id="rId5" imgW="292100" imgH="203200" progId="Equation.3">
                <p:embed/>
              </p:oleObj>
            </a:graphicData>
          </a:graphic>
        </p:graphicFrame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5568950" y="4486275"/>
            <a:ext cx="596900" cy="338138"/>
          </p:xfrm>
          <a:graphic>
            <a:graphicData uri="http://schemas.openxmlformats.org/presentationml/2006/ole">
              <p:oleObj spid="_x0000_s3077" name="Ecuación" r:id="rId6" imgW="381000" imgH="215900" progId="Equation.3">
                <p:embed/>
              </p:oleObj>
            </a:graphicData>
          </a:graphic>
        </p:graphicFrame>
        <p:graphicFrame>
          <p:nvGraphicFramePr>
            <p:cNvPr id="3078" name="Object 6"/>
            <p:cNvGraphicFramePr>
              <a:graphicFrameLocks noChangeAspect="1"/>
            </p:cNvGraphicFramePr>
            <p:nvPr/>
          </p:nvGraphicFramePr>
          <p:xfrm>
            <a:off x="4356100" y="2871788"/>
            <a:ext cx="596900" cy="317500"/>
          </p:xfrm>
          <a:graphic>
            <a:graphicData uri="http://schemas.openxmlformats.org/presentationml/2006/ole">
              <p:oleObj spid="_x0000_s3078" name="Ecuación" r:id="rId7" imgW="381000" imgH="203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Plantilla de diseño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Microsoft Editor de ecuaciones</vt:lpstr>
      <vt:lpstr>Diapositiva 1</vt:lpstr>
    </vt:vector>
  </TitlesOfParts>
  <Company>Universidad de Sonora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Julio Waissman Vilanova</dc:creator>
  <cp:lastModifiedBy>Julio Waissman Vilanova</cp:lastModifiedBy>
  <cp:revision>4</cp:revision>
  <dcterms:created xsi:type="dcterms:W3CDTF">2013-01-30T01:25:12Z</dcterms:created>
  <dcterms:modified xsi:type="dcterms:W3CDTF">2013-01-30T01:52:29Z</dcterms:modified>
</cp:coreProperties>
</file>