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B3219-35CC-1C45-97D7-93653AA7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768B69-D224-524E-8BAF-B4680A448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F1CE6-DF8A-9D4E-8E39-68EB7D4D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0B616-511B-DA45-ADB9-621C692E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5A9F9-9DDB-BB41-98BA-3E51C030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1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9897D-1EC7-0546-8197-4942C541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3D49B1-E325-DE48-AB14-702B3862D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B8C3B-FF2F-574D-AC50-65C7689E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61599-2EF5-464A-A952-1D8545BA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8CF99-EFFE-2347-9001-9E0103B5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63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1982A4-905F-F44F-9E12-C3D2D8337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63A10D-730F-7345-95EA-3B7F6881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10BC72-4221-6340-AF6D-D2A64196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BC145-CDC5-EE48-AB53-6E58217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8687-AA5C-4843-99BA-6C064C6D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2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6E0C3-8181-8845-B75E-9B97EE67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E615D-1995-4E40-BEC4-C06066F1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07A2F-4783-0946-8C95-5219CC3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07A88-DF84-794C-98B6-A25927D9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F97F7-E4C2-744C-BCB4-8B71B033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14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2C0C1-665A-2144-AE1F-A4784E08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4C852-ABF0-F44A-B060-F7A2F793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2B49D-C91D-9B41-8D0B-2526F988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CC08C-43F0-7947-B83F-C94E23D2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56E92-A6EC-874D-87F4-8A791676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5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DBCA-FE3C-D64A-9F2C-91A0DFDF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082A4-64ED-E042-90E3-5346939AF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75A8EF-F9DF-2147-90E9-BE5EDAA2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A6B5E-6E15-434C-AE22-2B0FA816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F51077-3CB9-EC43-B084-036F865D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2C57C-8688-454A-AED7-169FC25D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5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C1177-0527-4B4A-A179-070B2594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3BF1CD-D168-1B47-96C9-D012100D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AB1C22-CC20-E549-B7ED-A3F5B0FF3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5A640F-E090-B24A-98E8-17519DC4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195E32-9949-E54A-931D-AF0FA0500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6C8063-E2B1-BB4E-A0B2-EA675D95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8D917-DFF3-774E-9AD8-91540E79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4BB955-4944-F343-A32A-AFE23BA7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08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97FA4-AADC-504C-A4D7-8C820F87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386A29-4B08-1841-A3C1-5754D265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D6F249-10FA-4049-A828-316E9F2C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0340B1-ABD0-004B-B45F-27CA71D0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4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80B8E2-556F-E54D-8550-A6C6245D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6514BC-469E-164D-B965-14135E8F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8C710E-B9E1-7345-AAB8-59B5784C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44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CE914-0C16-A049-A88F-BE1AB3E7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3BBC5-D4B8-5D44-A628-157F8B86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8D391D-9E84-FB4E-BC81-6EFD47DB1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BD563-2138-E04B-9297-C0FE9614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DF4EBC-E4C5-6E49-9066-3884516A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D7E48-FA85-1C4F-A0F4-6BFE8CB1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78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5E551-DD00-F349-B806-143DE9BD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A238DF-CE73-394B-B473-AB8C5B5B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183CE4-153D-1D41-B986-C6048BF66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B1B3A-3FE3-374F-BC21-4F90A83C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B0F40E-FD0F-274D-AF99-017688E6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F71833-EE5B-7740-B715-D708233D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5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2B5FC6-40BF-3F45-AA5B-8952A029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E24EB-3D62-2C47-82E1-02977970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A7663-7897-F747-AAEF-19CE6A2DD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2A16-C5A0-DB41-9672-7004F6F5D50E}" type="datetimeFigureOut">
              <a:rPr lang="es-MX" smtClean="0"/>
              <a:t>08/05/21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7BE29-627E-134C-A69A-C28E965B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249E8-8BB3-5247-BEEF-85D20607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2ECF-58AB-0040-985C-0F89F2F88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91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4A414D-7299-744A-B6A4-600F9362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s-MX" dirty="0"/>
              <a:t>Transformers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F9186-B92A-314E-B9AE-7DE6358DE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92500" lnSpcReduction="10000"/>
          </a:bodyPr>
          <a:lstStyle/>
          <a:p>
            <a:r>
              <a:rPr lang="es-MX" sz="2600" dirty="0"/>
              <a:t>Curso Procesamiento de Lenguaje Natural</a:t>
            </a:r>
          </a:p>
          <a:p>
            <a:endParaRPr lang="es-MX" sz="2600" dirty="0"/>
          </a:p>
          <a:p>
            <a:r>
              <a:rPr lang="es-MX" sz="1900" b="1" dirty="0"/>
              <a:t>Olivia Gutú y Julio Waissman </a:t>
            </a:r>
          </a:p>
          <a:p>
            <a:endParaRPr lang="es-MX" sz="1900" dirty="0"/>
          </a:p>
          <a:p>
            <a:r>
              <a:rPr lang="es-MX" sz="1900" dirty="0"/>
              <a:t>Maestría en Ciencia de Datos / Universidad de Sonora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FB1129-9FF6-A74D-B30D-778B7A3CA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9" r="8228" b="-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47FDD8-8979-C149-9362-3807B1F0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>
                <a:solidFill>
                  <a:schemeClr val="bg1"/>
                </a:solidFill>
              </a:rPr>
              <a:t>¿Y como funciona?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C8DD4F1-6A5B-D345-B30F-ACDF35AA7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175" y="1396588"/>
            <a:ext cx="10020938" cy="54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7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EF8D2-47D9-204E-BFD5-9CB4EA60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Todo es cuestion de encoders y decoders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A8B4E34-CA5C-1844-8EF9-FBAF03F1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5847" y="1675227"/>
            <a:ext cx="67603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3C1E5E-0046-344B-9A70-ABE5A414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Encoders y decoders con estructuras genericas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>
            <a:extLst>
              <a:ext uri="{FF2B5EF4-FFF2-40B4-BE49-F238E27FC236}">
                <a16:creationId xmlns:a16="http://schemas.microsoft.com/office/drawing/2014/main" id="{71BB45CF-9BA2-2249-975B-5407DC3C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0289" y="2898359"/>
            <a:ext cx="4735916" cy="30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C0071F6-1E83-724A-9501-C02608D3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4742"/>
          <a:stretch/>
        </p:blipFill>
        <p:spPr bwMode="auto">
          <a:xfrm>
            <a:off x="396882" y="2762339"/>
            <a:ext cx="5638197" cy="32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7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5DCE48-A9B2-7E4E-A33A-5A4E39A7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Self-attention: embeddings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24E7C48-1475-7D4B-9EC8-49374746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4969" y="1388303"/>
            <a:ext cx="8682061" cy="546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7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lowchart: Document 7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DDAD-7679-5F4D-B0D6-4E564DDB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rgbClr val="FFFFFF"/>
                </a:solidFill>
              </a:rPr>
              <a:t>Self attention: procesamiento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62C0771-81BD-BB41-82D0-10197AB6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3387" y="1"/>
            <a:ext cx="7248299" cy="68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9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D445D3-960F-D640-9C1D-308C0335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¿Y que implica una unidad de self attention?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46E94B4-B28E-A044-97E1-C4CEDAF3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3151" y="2310834"/>
            <a:ext cx="8260604" cy="45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81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D5635-3D5B-C447-97E2-8DD1C7C9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Poniendolo todo junto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86E3FBC-6FE0-F946-B6F4-6E0A2670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739" y="1396588"/>
            <a:ext cx="9752522" cy="54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2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B80666-9137-AF42-8E8A-7D9EA328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El papá de nuevo zoo de transformadores</a:t>
            </a:r>
          </a:p>
        </p:txBody>
      </p:sp>
      <p:pic>
        <p:nvPicPr>
          <p:cNvPr id="18436" name="Picture 4" descr="BERT Transformers — How Do They Work? | by James Montantes | Apr, 2021 |  Becoming Human: Artificial Intelligence Magazine">
            <a:extLst>
              <a:ext uri="{FF2B5EF4-FFF2-40B4-BE49-F238E27FC236}">
                <a16:creationId xmlns:a16="http://schemas.microsoft.com/office/drawing/2014/main" id="{77FCC5ED-1EDC-A240-90D3-E5C418B2E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862" y="1621783"/>
            <a:ext cx="10852264" cy="523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58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B80666-9137-AF42-8E8A-7D9EA328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¿Y como funcionan los modelos preentrenados?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86371EF-D6CA-2040-94A8-341B70E8C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080" y="1396589"/>
            <a:ext cx="9929839" cy="5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2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716AAF-16ED-B542-901E-83B2514E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Modelos secuencia a secuencia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35475-B7E2-7441-941A-6C719F88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001" y="2224994"/>
            <a:ext cx="11496821" cy="330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F16E139-6292-3E43-8FC1-7A4B65151EF6}"/>
              </a:ext>
            </a:extLst>
          </p:cNvPr>
          <p:cNvSpPr/>
          <p:nvPr/>
        </p:nvSpPr>
        <p:spPr>
          <a:xfrm>
            <a:off x="2765423" y="5556233"/>
            <a:ext cx="66579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0" i="1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“The Transformers” are a Japanese [[hardcore punk]] band. The band was formed in 1968, during the height of Japanese music history”</a:t>
            </a:r>
          </a:p>
          <a:p>
            <a:pPr algn="ctr"/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186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8669D-FBC4-3D4D-8BA4-0CFED698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s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ecuenciales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NLP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7D9A0B-9D7A-0645-A198-DDF19F14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2824" y="2509911"/>
            <a:ext cx="905125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3E2DAB-4287-9840-900A-417B86F4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neuronales recurrentes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C7D6EC-5983-AE47-B36A-27B806250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999773"/>
            <a:ext cx="11496821" cy="30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5312CD-3056-F64C-8E77-F358BA52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Problemas de dependencia a mediano plazo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2E20E9-991E-A744-A8D8-E2A12FF2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525528"/>
            <a:ext cx="11496821" cy="39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5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D2550F-187C-7248-A8BA-388AC583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Celulas LSTM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A6A9EE-6F4A-3043-8581-380F4F3D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267" y="2509911"/>
            <a:ext cx="1066036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80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FDFDE3-E08C-394F-8505-DF497B10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Attention is all you need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52EAF3-AD30-5A4B-8703-F3434818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408" y="2509911"/>
            <a:ext cx="912008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5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5D7B0-5E22-9E43-8C05-FF897454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000">
                <a:solidFill>
                  <a:schemeClr val="bg1"/>
                </a:solidFill>
              </a:rPr>
              <a:t>Combinar toda la secuencia de entrada para toda la secuencia de salida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2E50A9A-8177-D44C-ABDC-7F342EC71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7" y="1675227"/>
            <a:ext cx="101016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5D7B0-5E22-9E43-8C05-FF897454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Combinar toda la secuencia de entrada para toda la secuencia de salida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F74025A-5B29-4A45-B147-C47D6324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338" y="61081"/>
            <a:ext cx="6562384" cy="669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67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150</Words>
  <Application>Microsoft Macintosh PowerPoint</Application>
  <PresentationFormat>Panorámica</PresentationFormat>
  <Paragraphs>25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Charter</vt:lpstr>
      <vt:lpstr>Tema de Office</vt:lpstr>
      <vt:lpstr>Transformers</vt:lpstr>
      <vt:lpstr>Modelos secuencia a secuencia</vt:lpstr>
      <vt:lpstr>Modelos secuenciales para NLP</vt:lpstr>
      <vt:lpstr>Redes neuronales recurrentes</vt:lpstr>
      <vt:lpstr>Problemas de dependencia a mediano plazo</vt:lpstr>
      <vt:lpstr>Celulas LSTM</vt:lpstr>
      <vt:lpstr>Attention is all you need</vt:lpstr>
      <vt:lpstr>Combinar toda la secuencia de entrada para toda la secuencia de salida</vt:lpstr>
      <vt:lpstr>Combinar toda la secuencia de entrada para toda la secuencia de salida</vt:lpstr>
      <vt:lpstr>¿Y como funciona?</vt:lpstr>
      <vt:lpstr>Todo es cuestion de encoders y decoders</vt:lpstr>
      <vt:lpstr>Encoders y decoders con estructuras genericas</vt:lpstr>
      <vt:lpstr>Self-attention: embeddings</vt:lpstr>
      <vt:lpstr>Self attention: procesamiento</vt:lpstr>
      <vt:lpstr>¿Y que implica una unidad de self attention?</vt:lpstr>
      <vt:lpstr>Poniendolo todo junto</vt:lpstr>
      <vt:lpstr>El papá de nuevo zoo de transformadores</vt:lpstr>
      <vt:lpstr>¿Y como funcionan los modelos preentrenados?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</dc:title>
  <dc:creator>JULIO WAISSMAN VILANOVA</dc:creator>
  <cp:lastModifiedBy>JULIO WAISSMAN VILANOVA</cp:lastModifiedBy>
  <cp:revision>8</cp:revision>
  <dcterms:created xsi:type="dcterms:W3CDTF">2021-05-08T17:43:53Z</dcterms:created>
  <dcterms:modified xsi:type="dcterms:W3CDTF">2021-05-08T18:48:08Z</dcterms:modified>
</cp:coreProperties>
</file>