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63" r:id="rId5"/>
    <p:sldId id="258" r:id="rId6"/>
    <p:sldId id="259" r:id="rId7"/>
    <p:sldId id="260" r:id="rId8"/>
    <p:sldId id="266" r:id="rId9"/>
    <p:sldId id="264" r:id="rId10"/>
    <p:sldId id="278" r:id="rId11"/>
    <p:sldId id="271" r:id="rId12"/>
    <p:sldId id="272" r:id="rId13"/>
    <p:sldId id="274" r:id="rId14"/>
    <p:sldId id="277" r:id="rId15"/>
    <p:sldId id="273" r:id="rId16"/>
    <p:sldId id="265" r:id="rId17"/>
    <p:sldId id="275" r:id="rId18"/>
    <p:sldId id="279" r:id="rId19"/>
    <p:sldId id="261" r:id="rId20"/>
    <p:sldId id="281" r:id="rId21"/>
    <p:sldId id="269" r:id="rId22"/>
    <p:sldId id="270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0E6C64-DC17-4E3A-A392-FA2F9BF63350}" type="datetimeFigureOut">
              <a:rPr lang="pt-BR" smtClean="0"/>
              <a:pPr/>
              <a:t>05/10/2011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63A03F9-9C30-4DA4-9C2A-A7D942ABBA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628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Facilitando o trabalho de equipes de emergências através da uso de sistemas de informação em dispositivos móveis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779096" cy="204934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Júlio </a:t>
            </a:r>
            <a:r>
              <a:rPr lang="pt-BR" dirty="0" err="1" smtClean="0"/>
              <a:t>Zynger</a:t>
            </a:r>
            <a:r>
              <a:rPr lang="pt-BR" dirty="0" smtClean="0"/>
              <a:t> – </a:t>
            </a:r>
            <a:r>
              <a:rPr lang="pt-BR" dirty="0" err="1" smtClean="0"/>
              <a:t>CNPq-IC</a:t>
            </a:r>
            <a:r>
              <a:rPr lang="pt-BR" dirty="0" smtClean="0"/>
              <a:t> Balcão</a:t>
            </a:r>
          </a:p>
          <a:p>
            <a:r>
              <a:rPr lang="pt-BR" dirty="0" smtClean="0"/>
              <a:t>Lucas Arnaud – </a:t>
            </a:r>
            <a:r>
              <a:rPr lang="pt-BR" dirty="0" err="1" smtClean="0"/>
              <a:t>CNPq-IC</a:t>
            </a:r>
            <a:r>
              <a:rPr lang="pt-BR" dirty="0" smtClean="0"/>
              <a:t> Balcão</a:t>
            </a:r>
          </a:p>
          <a:p>
            <a:endParaRPr lang="pt-BR" dirty="0" smtClean="0"/>
          </a:p>
          <a:p>
            <a:r>
              <a:rPr lang="pt-BR" dirty="0" smtClean="0"/>
              <a:t>Prof. Orientador: Marcos Roberto da Silva Borges</a:t>
            </a:r>
          </a:p>
          <a:p>
            <a:endParaRPr lang="pt-BR" dirty="0" smtClean="0"/>
          </a:p>
          <a:p>
            <a:r>
              <a:rPr lang="pt-BR" dirty="0" smtClean="0"/>
              <a:t>Departamento de Ciência da Computação - 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Interface com o Usuário</a:t>
            </a:r>
            <a:endParaRPr lang="pt-BR" dirty="0"/>
          </a:p>
        </p:txBody>
      </p:sp>
      <p:pic>
        <p:nvPicPr>
          <p:cNvPr id="4" name="Imagem 3" descr="Tela_Expansa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84784"/>
            <a:ext cx="5184576" cy="2914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_Expansao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3580267"/>
            <a:ext cx="5239782" cy="29450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Interface com o Usuário - Traçar</a:t>
            </a:r>
            <a:endParaRPr lang="pt-BR" dirty="0"/>
          </a:p>
        </p:txBody>
      </p:sp>
      <p:pic>
        <p:nvPicPr>
          <p:cNvPr id="4" name="Imagem 3" descr="Tela_Desenh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970" y="1664674"/>
            <a:ext cx="8135486" cy="4572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Interface com o Usuário - PDI</a:t>
            </a:r>
            <a:endParaRPr lang="pt-BR" dirty="0"/>
          </a:p>
        </p:txBody>
      </p:sp>
      <p:pic>
        <p:nvPicPr>
          <p:cNvPr id="5" name="Imagem 4" descr="Tela_MenuPD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664674"/>
            <a:ext cx="8135486" cy="4572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Interface com o Usuário - PDI</a:t>
            </a:r>
            <a:endParaRPr lang="pt-BR" dirty="0"/>
          </a:p>
        </p:txBody>
      </p:sp>
      <p:pic>
        <p:nvPicPr>
          <p:cNvPr id="5" name="Imagem 4" descr="Tela_CriacaoPDI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970" y="1736682"/>
            <a:ext cx="8135486" cy="4572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Interface com o Usuário - PDI</a:t>
            </a:r>
            <a:endParaRPr lang="pt-BR" dirty="0"/>
          </a:p>
        </p:txBody>
      </p:sp>
      <p:pic>
        <p:nvPicPr>
          <p:cNvPr id="4" name="Imagem 3" descr="Tela_CriacaoPDI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970" y="1736682"/>
            <a:ext cx="8135486" cy="4572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Interface com o Usuário - Exibição</a:t>
            </a:r>
            <a:endParaRPr lang="pt-BR" dirty="0"/>
          </a:p>
        </p:txBody>
      </p:sp>
      <p:pic>
        <p:nvPicPr>
          <p:cNvPr id="5" name="Imagem 4" descr="Tela_Exibica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84784"/>
            <a:ext cx="5184577" cy="34563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Tela_Exibicao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3868" y="2996952"/>
            <a:ext cx="5339155" cy="35594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Interface com o Usuário - Conexão</a:t>
            </a:r>
            <a:endParaRPr lang="pt-BR" dirty="0"/>
          </a:p>
        </p:txBody>
      </p:sp>
      <p:pic>
        <p:nvPicPr>
          <p:cNvPr id="7" name="Imagem 6" descr="Tela_Conexa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970" y="1592666"/>
            <a:ext cx="8135486" cy="4572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Interface com o Usuário - Conexão</a:t>
            </a:r>
            <a:endParaRPr lang="pt-BR" dirty="0"/>
          </a:p>
        </p:txBody>
      </p:sp>
      <p:pic>
        <p:nvPicPr>
          <p:cNvPr id="5" name="Imagem 4" descr="Tela_Conexao_Lis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593304"/>
            <a:ext cx="813435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224136"/>
          </a:xfrm>
        </p:spPr>
        <p:txBody>
          <a:bodyPr/>
          <a:lstStyle/>
          <a:p>
            <a:pPr algn="just"/>
            <a:r>
              <a:rPr lang="pt-BR" dirty="0" smtClean="0"/>
              <a:t>Comunicação via </a:t>
            </a:r>
            <a:r>
              <a:rPr lang="pt-BR" dirty="0" err="1" smtClean="0"/>
              <a:t>Socket</a:t>
            </a:r>
            <a:r>
              <a:rPr lang="pt-BR" dirty="0" smtClean="0"/>
              <a:t>, utilizando a Internet</a:t>
            </a:r>
            <a:endParaRPr lang="pt-BR" dirty="0"/>
          </a:p>
        </p:txBody>
      </p:sp>
      <p:pic>
        <p:nvPicPr>
          <p:cNvPr id="1026" name="Picture 2" descr="http://www.azcentral.com/ic/imgs/surveillance-vehicle.jpg"/>
          <p:cNvPicPr>
            <a:picLocks noChangeAspect="1" noChangeArrowheads="1"/>
          </p:cNvPicPr>
          <p:nvPr/>
        </p:nvPicPr>
        <p:blipFill>
          <a:blip r:embed="rId2" cstate="print"/>
          <a:srcRect l="3545" t="9453" r="5467" b="13345"/>
          <a:stretch>
            <a:fillRect/>
          </a:stretch>
        </p:blipFill>
        <p:spPr bwMode="auto">
          <a:xfrm>
            <a:off x="1835696" y="2708920"/>
            <a:ext cx="5184576" cy="329927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Novos </a:t>
            </a:r>
            <a:r>
              <a:rPr lang="pt-BR" dirty="0" smtClean="0"/>
              <a:t>requisitos para sistemas de informação que </a:t>
            </a:r>
            <a:r>
              <a:rPr lang="pt-BR" dirty="0" smtClean="0"/>
              <a:t>apóiem </a:t>
            </a:r>
            <a:r>
              <a:rPr lang="pt-BR" dirty="0" smtClean="0"/>
              <a:t>estas situações</a:t>
            </a:r>
          </a:p>
          <a:p>
            <a:pPr lvl="1" algn="just"/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(requisitos de informação, arquitetura, mobilidade, etc.)</a:t>
            </a:r>
          </a:p>
          <a:p>
            <a:pPr algn="just"/>
            <a:r>
              <a:rPr lang="pt-BR" dirty="0" smtClean="0"/>
              <a:t>Clareza e concisão da informação</a:t>
            </a:r>
          </a:p>
          <a:p>
            <a:pPr algn="just"/>
            <a:r>
              <a:rPr lang="pt-BR" dirty="0" smtClean="0"/>
              <a:t>Facilidade no entendimento das relações entre diferentes pontos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85152"/>
          </a:xfrm>
        </p:spPr>
        <p:txBody>
          <a:bodyPr/>
          <a:lstStyle/>
          <a:p>
            <a:r>
              <a:rPr lang="pt-BR" dirty="0" smtClean="0"/>
              <a:t>Apresentação do Problema</a:t>
            </a:r>
          </a:p>
          <a:p>
            <a:r>
              <a:rPr lang="pt-BR" dirty="0" smtClean="0"/>
              <a:t>Motivação do Trabalho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Conteúdo</a:t>
            </a:r>
          </a:p>
          <a:p>
            <a:pPr lvl="1"/>
            <a:r>
              <a:rPr lang="pt-BR" dirty="0" smtClean="0"/>
              <a:t>Modelagem</a:t>
            </a:r>
          </a:p>
          <a:p>
            <a:pPr lvl="1"/>
            <a:r>
              <a:rPr lang="pt-BR" dirty="0" smtClean="0"/>
              <a:t>Relacionamentos</a:t>
            </a:r>
          </a:p>
          <a:p>
            <a:pPr lvl="1"/>
            <a:r>
              <a:rPr lang="pt-BR" dirty="0" smtClean="0"/>
              <a:t>Interface com o Usuário</a:t>
            </a:r>
          </a:p>
          <a:p>
            <a:pPr lvl="1"/>
            <a:r>
              <a:rPr lang="pt-BR" dirty="0" smtClean="0"/>
              <a:t>Comunicação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Validar o sistema com as equipes de emergência</a:t>
            </a:r>
          </a:p>
          <a:p>
            <a:r>
              <a:rPr lang="pt-BR" dirty="0" smtClean="0"/>
              <a:t> Melhorias técnicas:</a:t>
            </a:r>
          </a:p>
          <a:p>
            <a:pPr lvl="1"/>
            <a:r>
              <a:rPr lang="pt-BR" dirty="0" smtClean="0"/>
              <a:t>Implementação de um banco de dados central;</a:t>
            </a:r>
          </a:p>
          <a:p>
            <a:pPr lvl="1"/>
            <a:r>
              <a:rPr lang="pt-BR" dirty="0" smtClean="0"/>
              <a:t>Aprimoramento da parte de comunicação, entre outras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[1] QUARANTELLI, E. “Major </a:t>
            </a:r>
            <a:r>
              <a:rPr lang="pt-BR" sz="2400" dirty="0" err="1" smtClean="0"/>
              <a:t>Criteria</a:t>
            </a:r>
            <a:r>
              <a:rPr lang="pt-BR" sz="2400" dirty="0" smtClean="0"/>
              <a:t> for </a:t>
            </a:r>
            <a:r>
              <a:rPr lang="pt-BR" sz="2400" dirty="0" err="1" smtClean="0"/>
              <a:t>Judging</a:t>
            </a:r>
            <a:r>
              <a:rPr lang="pt-BR" sz="2400" dirty="0" smtClean="0"/>
              <a:t> </a:t>
            </a:r>
            <a:r>
              <a:rPr lang="pt-BR" sz="2400" dirty="0" err="1" smtClean="0"/>
              <a:t>Disaster</a:t>
            </a:r>
            <a:r>
              <a:rPr lang="pt-BR" sz="2400" dirty="0" smtClean="0"/>
              <a:t> </a:t>
            </a:r>
            <a:r>
              <a:rPr lang="pt-BR" sz="2400" dirty="0" err="1" smtClean="0"/>
              <a:t>Planning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Managing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their</a:t>
            </a:r>
            <a:r>
              <a:rPr lang="pt-BR" sz="2400" dirty="0" smtClean="0"/>
              <a:t> </a:t>
            </a:r>
            <a:r>
              <a:rPr lang="pt-BR" sz="2400" dirty="0" err="1" smtClean="0"/>
              <a:t>Applicability</a:t>
            </a:r>
            <a:r>
              <a:rPr lang="pt-BR" sz="2400" dirty="0" smtClean="0"/>
              <a:t> in </a:t>
            </a:r>
            <a:r>
              <a:rPr lang="pt-BR" sz="2400" dirty="0" err="1" smtClean="0"/>
              <a:t>Developing</a:t>
            </a:r>
            <a:r>
              <a:rPr lang="pt-BR" sz="2400" dirty="0" smtClean="0"/>
              <a:t> </a:t>
            </a:r>
            <a:r>
              <a:rPr lang="pt-BR" sz="2400" dirty="0" err="1" smtClean="0"/>
              <a:t>Societies</a:t>
            </a:r>
            <a:r>
              <a:rPr lang="pt-BR" sz="2400" dirty="0" smtClean="0"/>
              <a:t>”. Rio de Janeiro, Brasil, 1996.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[2] SAPATEIRO, C., ANTUNES, P. “</a:t>
            </a:r>
            <a:r>
              <a:rPr lang="pt-BR" sz="2400" dirty="0" err="1" smtClean="0"/>
              <a:t>An</a:t>
            </a:r>
            <a:r>
              <a:rPr lang="pt-BR" sz="2400" dirty="0" smtClean="0"/>
              <a:t> </a:t>
            </a:r>
            <a:r>
              <a:rPr lang="pt-BR" sz="2400" dirty="0" err="1" smtClean="0"/>
              <a:t>Emergency</a:t>
            </a:r>
            <a:r>
              <a:rPr lang="pt-BR" sz="2400" dirty="0" smtClean="0"/>
              <a:t> </a:t>
            </a:r>
            <a:r>
              <a:rPr lang="pt-BR" sz="2400" dirty="0" err="1" smtClean="0"/>
              <a:t>Response</a:t>
            </a:r>
            <a:r>
              <a:rPr lang="pt-BR" sz="2400" dirty="0" smtClean="0"/>
              <a:t> </a:t>
            </a:r>
            <a:r>
              <a:rPr lang="pt-BR" sz="2400" dirty="0" err="1" smtClean="0"/>
              <a:t>Model</a:t>
            </a:r>
            <a:r>
              <a:rPr lang="pt-BR" sz="2400" dirty="0" smtClean="0"/>
              <a:t> </a:t>
            </a:r>
            <a:r>
              <a:rPr lang="pt-BR" sz="2400" dirty="0" err="1" smtClean="0"/>
              <a:t>Toward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Situational</a:t>
            </a:r>
            <a:r>
              <a:rPr lang="pt-BR" sz="2400" dirty="0" smtClean="0"/>
              <a:t> </a:t>
            </a:r>
            <a:r>
              <a:rPr lang="pt-BR" sz="2400" dirty="0" err="1" smtClean="0"/>
              <a:t>Awareness</a:t>
            </a:r>
            <a:r>
              <a:rPr lang="pt-BR" sz="2400" dirty="0" smtClean="0"/>
              <a:t> </a:t>
            </a:r>
            <a:r>
              <a:rPr lang="pt-BR" sz="2400" dirty="0" err="1" smtClean="0"/>
              <a:t>Improvement</a:t>
            </a:r>
            <a:r>
              <a:rPr lang="pt-BR" sz="2400" dirty="0" smtClean="0"/>
              <a:t>”. </a:t>
            </a:r>
            <a:r>
              <a:rPr lang="pt-BR" sz="2400" dirty="0" err="1" smtClean="0"/>
              <a:t>Gotemburgo</a:t>
            </a:r>
            <a:r>
              <a:rPr lang="pt-BR" sz="2400" dirty="0" smtClean="0"/>
              <a:t>, Suécia, 2009.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[3] ENGELBRECHT, A. “A </a:t>
            </a:r>
            <a:r>
              <a:rPr lang="pt-BR" sz="2400" dirty="0" err="1" smtClean="0"/>
              <a:t>Decision</a:t>
            </a:r>
            <a:r>
              <a:rPr lang="pt-BR" sz="2400" dirty="0" smtClean="0"/>
              <a:t> </a:t>
            </a:r>
            <a:r>
              <a:rPr lang="pt-BR" sz="2400" dirty="0" err="1" smtClean="0"/>
              <a:t>Support</a:t>
            </a:r>
            <a:r>
              <a:rPr lang="pt-BR" sz="2400" dirty="0" smtClean="0"/>
              <a:t> System for </a:t>
            </a:r>
            <a:r>
              <a:rPr lang="pt-BR" sz="2400" dirty="0" err="1" smtClean="0"/>
              <a:t>Medium-Sized</a:t>
            </a:r>
            <a:r>
              <a:rPr lang="pt-BR" sz="2400" dirty="0" smtClean="0"/>
              <a:t> </a:t>
            </a:r>
            <a:r>
              <a:rPr lang="pt-BR" sz="2400" dirty="0" err="1" smtClean="0"/>
              <a:t>Emergencies</a:t>
            </a:r>
            <a:r>
              <a:rPr lang="pt-BR" sz="2400" dirty="0" smtClean="0"/>
              <a:t>”. Rio de Janeiro, Brasil, 2010.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1107568"/>
          </a:xfrm>
        </p:spPr>
        <p:txBody>
          <a:bodyPr/>
          <a:lstStyle/>
          <a:p>
            <a:pPr algn="ctr">
              <a:buNone/>
            </a:pPr>
            <a:r>
              <a:rPr lang="pt-BR" sz="6600" dirty="0" smtClean="0"/>
              <a:t>Dúvidas?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Emergências urbanas [1]</a:t>
            </a:r>
          </a:p>
          <a:p>
            <a:r>
              <a:rPr lang="pt-BR" dirty="0" smtClean="0"/>
              <a:t>Emergências exigem decisões rápidas</a:t>
            </a:r>
          </a:p>
          <a:p>
            <a:r>
              <a:rPr lang="pt-BR" dirty="0" smtClean="0"/>
              <a:t>Construção de uma consciência situacional </a:t>
            </a:r>
            <a:r>
              <a:rPr lang="pt-BR" i="1" dirty="0" smtClean="0"/>
              <a:t>(</a:t>
            </a:r>
            <a:r>
              <a:rPr lang="en-US" i="1" dirty="0" smtClean="0"/>
              <a:t>situational awareness</a:t>
            </a:r>
            <a:r>
              <a:rPr lang="pt-BR" i="1" dirty="0" smtClean="0"/>
              <a:t>) </a:t>
            </a:r>
            <a:r>
              <a:rPr lang="pt-BR" dirty="0" smtClean="0"/>
              <a:t>[2]</a:t>
            </a:r>
          </a:p>
          <a:p>
            <a:r>
              <a:rPr lang="pt-BR" dirty="0" smtClean="0"/>
              <a:t>Principais problemas:</a:t>
            </a:r>
          </a:p>
          <a:p>
            <a:pPr lvl="1"/>
            <a:r>
              <a:rPr lang="pt-BR" dirty="0" smtClean="0"/>
              <a:t> Chegada irregular de informação</a:t>
            </a:r>
          </a:p>
          <a:p>
            <a:pPr lvl="1"/>
            <a:r>
              <a:rPr lang="pt-BR" dirty="0" smtClean="0"/>
              <a:t> Imprecisão</a:t>
            </a:r>
          </a:p>
          <a:p>
            <a:pPr lvl="1"/>
            <a:r>
              <a:rPr lang="pt-BR" dirty="0" smtClean="0"/>
              <a:t>Falta de persistência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raguay_fire_img_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348880"/>
            <a:ext cx="4572000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pic>
        <p:nvPicPr>
          <p:cNvPr id="5" name="Imagem 4" descr="4e6bcec1e93f9.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3140968"/>
            <a:ext cx="4176464" cy="3044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48000"/>
            <a:ext cx="8229600" cy="1066800"/>
          </a:xfrm>
        </p:spPr>
        <p:txBody>
          <a:bodyPr/>
          <a:lstStyle/>
          <a:p>
            <a:r>
              <a:rPr lang="pt-BR" smtClean="0"/>
              <a:t>Motivação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988840"/>
            <a:ext cx="4680520" cy="43251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dirty="0" smtClean="0"/>
              <a:t>   Facilitar o trabalho das equipes de socorro de forma que possam se focar apenas no tratamento da emergência</a:t>
            </a:r>
          </a:p>
        </p:txBody>
      </p:sp>
      <p:pic>
        <p:nvPicPr>
          <p:cNvPr id="4" name="Imagem 3" descr="Quadro de Situação - Morro dos Prazeres abril-2010 - Fichas de Vítimas e Recurs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1872208"/>
            <a:ext cx="3219822" cy="4293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28224"/>
            <a:ext cx="4042792" cy="432511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Aprimorar compartilhamento e persistência de informação:</a:t>
            </a:r>
          </a:p>
          <a:p>
            <a:pPr lvl="1"/>
            <a:r>
              <a:rPr lang="pt-BR" dirty="0" err="1" smtClean="0"/>
              <a:t>Arquitetrura</a:t>
            </a:r>
            <a:r>
              <a:rPr lang="pt-BR" dirty="0" smtClean="0"/>
              <a:t> de dispositivos móveis</a:t>
            </a:r>
          </a:p>
          <a:p>
            <a:pPr lvl="1"/>
            <a:r>
              <a:rPr lang="pt-BR" dirty="0" smtClean="0"/>
              <a:t>Sistema de suporte à decisão</a:t>
            </a:r>
          </a:p>
          <a:p>
            <a:r>
              <a:rPr lang="pt-BR" dirty="0" smtClean="0"/>
              <a:t>Por que dispositivos móveis?</a:t>
            </a:r>
            <a:endParaRPr lang="pt-BR" dirty="0"/>
          </a:p>
        </p:txBody>
      </p:sp>
      <p:pic>
        <p:nvPicPr>
          <p:cNvPr id="5" name="Imagem 4" descr="Quadro de Situação - Morro dos Prazeres abril-2010 - Situação Desaparecidos por local.jpg"/>
          <p:cNvPicPr>
            <a:picLocks noChangeAspect="1"/>
          </p:cNvPicPr>
          <p:nvPr/>
        </p:nvPicPr>
        <p:blipFill>
          <a:blip r:embed="rId2" cstate="print"/>
          <a:srcRect l="2401" t="20600"/>
          <a:stretch>
            <a:fillRect/>
          </a:stretch>
        </p:blipFill>
        <p:spPr>
          <a:xfrm>
            <a:off x="4644008" y="1916832"/>
            <a:ext cx="4182261" cy="4536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808312"/>
          </a:xfrm>
        </p:spPr>
        <p:txBody>
          <a:bodyPr>
            <a:normAutofit/>
          </a:bodyPr>
          <a:lstStyle/>
          <a:p>
            <a:r>
              <a:rPr lang="pt-BR" dirty="0" smtClean="0"/>
              <a:t>O sistema de suporte à decisão organiza os dados obtidos em campo para facilitar o entendimento da situação</a:t>
            </a:r>
          </a:p>
          <a:p>
            <a:r>
              <a:rPr lang="pt-BR" dirty="0" smtClean="0"/>
              <a:t>As entidades fundamentais para análise de emergências foram definidas de acordo com os resultados de </a:t>
            </a:r>
            <a:r>
              <a:rPr lang="pt-BR" dirty="0" err="1" smtClean="0"/>
              <a:t>Engelbrecht</a:t>
            </a:r>
            <a:r>
              <a:rPr lang="pt-BR" smtClean="0"/>
              <a:t> [3]:</a:t>
            </a:r>
            <a:endParaRPr lang="pt-BR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46856" y="4653136"/>
            <a:ext cx="8229600" cy="1656184"/>
          </a:xfrm>
          <a:prstGeom prst="rect">
            <a:avLst/>
          </a:prstGeom>
        </p:spPr>
        <p:txBody>
          <a:bodyPr vert="horz" numCol="2">
            <a:normAutofit/>
          </a:bodyPr>
          <a:lstStyle/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Veículos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pt-BR" sz="2800" dirty="0" smtClean="0"/>
              <a:t>Estruturas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Equipes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pt-BR" sz="2800" dirty="0" smtClean="0"/>
              <a:t>Equipamentos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Perigos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pt-BR" sz="2800" dirty="0" smtClean="0"/>
              <a:t>Vítimas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744416"/>
          </a:xfrm>
        </p:spPr>
        <p:txBody>
          <a:bodyPr>
            <a:normAutofit/>
          </a:bodyPr>
          <a:lstStyle/>
          <a:p>
            <a:r>
              <a:rPr lang="pt-BR" dirty="0" smtClean="0"/>
              <a:t>Para cada tipo de entidade existe um grupo de questões a serem respondidas com os dados disponíveis a partir de relacionamentos</a:t>
            </a:r>
          </a:p>
          <a:p>
            <a:pPr lvl="1"/>
            <a:r>
              <a:rPr lang="pt-BR" sz="2400" dirty="0" smtClean="0"/>
              <a:t>p. ex.: que equipes estão trabalhando em uma certa estrutura, quantas vítimas estão envolvidas, etc.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Informação exibida sob demanda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 smtClean="0"/>
              <a:t>Interface com o Usuário</a:t>
            </a:r>
            <a:endParaRPr lang="pt-BR" dirty="0"/>
          </a:p>
        </p:txBody>
      </p:sp>
      <p:pic>
        <p:nvPicPr>
          <p:cNvPr id="7" name="Imagem 6" descr="201110031213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593304"/>
            <a:ext cx="81343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637</TotalTime>
  <Words>424</Words>
  <Application>Microsoft Office PowerPoint</Application>
  <PresentationFormat>Apresentação na tela (4:3)</PresentationFormat>
  <Paragraphs>75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Urbano</vt:lpstr>
      <vt:lpstr>Facilitando o trabalho de equipes de emergências através da uso de sistemas de informação em dispositivos móveis</vt:lpstr>
      <vt:lpstr>Sumário</vt:lpstr>
      <vt:lpstr>Apresentação do Problema</vt:lpstr>
      <vt:lpstr>Apresentação do Problema</vt:lpstr>
      <vt:lpstr>Motivação do Trabalho</vt:lpstr>
      <vt:lpstr>Objetivos</vt:lpstr>
      <vt:lpstr>Modelagem</vt:lpstr>
      <vt:lpstr>Relacionamentos</vt:lpstr>
      <vt:lpstr>Interface com o Usuário</vt:lpstr>
      <vt:lpstr>Interface com o Usuário</vt:lpstr>
      <vt:lpstr>Interface com o Usuário - Traçar</vt:lpstr>
      <vt:lpstr>Interface com o Usuário - PDI</vt:lpstr>
      <vt:lpstr>Interface com o Usuário - PDI</vt:lpstr>
      <vt:lpstr>Interface com o Usuário - PDI</vt:lpstr>
      <vt:lpstr>Interface com o Usuário - Exibição</vt:lpstr>
      <vt:lpstr>Interface com o Usuário - Conexão</vt:lpstr>
      <vt:lpstr>Interface com o Usuário - Conexão</vt:lpstr>
      <vt:lpstr>Comunicação</vt:lpstr>
      <vt:lpstr>Conclusões</vt:lpstr>
      <vt:lpstr>Trabalhos Futuros</vt:lpstr>
      <vt:lpstr>Referências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Facilitando o trabalho de equipes de emergências através da uso de sistemas de informação em dispositivos móveis</dc:title>
  <dc:creator>Júlio Zynger</dc:creator>
  <cp:lastModifiedBy>Lucas</cp:lastModifiedBy>
  <cp:revision>74</cp:revision>
  <dcterms:created xsi:type="dcterms:W3CDTF">2011-09-16T00:12:02Z</dcterms:created>
  <dcterms:modified xsi:type="dcterms:W3CDTF">2011-10-06T02:09:42Z</dcterms:modified>
</cp:coreProperties>
</file>