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A07EB-7C3E-41F4-B36A-E54CD10F3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E09DB2-5EA2-4EBF-A60E-E594D13CF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0CEBAE-E090-4B9E-A39A-8F41899E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E794-AEB4-4BA9-80EE-5342352EDD99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4C4366-9DFE-44D2-9764-ADEF9CD7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693AC-F3B3-42C2-A0B7-8FD2EA6C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77F9-3940-403C-8CDD-08413E97A2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788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8405C-3DF3-487A-9B8E-B45D7BCB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F90812-8DE0-4209-BF9D-2DC9C8DAE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9C4679-4053-4BC7-ACC7-B385645F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E794-AEB4-4BA9-80EE-5342352EDD99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44214E-1C2E-4384-8380-790AC958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4C2A7B-843E-4187-8D41-DD5AFC10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77F9-3940-403C-8CDD-08413E97A2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82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B62126-F461-4AB8-A809-F3D2D050B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620B42-6A78-4C9A-B1BA-DA472A86D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3BE421-E380-4E81-A471-861C2F31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E794-AEB4-4BA9-80EE-5342352EDD99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4DE18-EDD0-486A-A5C1-99085B16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4805A-469F-4506-A27F-B45D8176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77F9-3940-403C-8CDD-08413E97A2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728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84E11-B3F2-459A-9161-5615DAED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064E5E-04F9-4A1A-A563-5DB876EF2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612DC4-3C89-42BF-9AD7-85ECF460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E794-AEB4-4BA9-80EE-5342352EDD99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3FF9BE-5A6E-4EE3-9145-5570E285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F9407-634E-467F-B9B3-97413744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77F9-3940-403C-8CDD-08413E97A2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275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65A81-FE87-4CF5-8A61-6D549BAC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723D91-25E4-48F4-A7CA-C9FE1F324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6E74E-1B6F-414A-A7DB-7C28312F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E794-AEB4-4BA9-80EE-5342352EDD99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52013D-FDBF-4CE4-A1A9-5615599E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DA5BD2-94BF-417C-BC13-92196827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77F9-3940-403C-8CDD-08413E97A2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59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E12AE-D48E-47CD-9B03-0D6C4581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F27004-8D89-4463-A036-93DB84216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A488C0-0EC9-44E1-B3F2-F8BDB39DE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20F361-C148-425E-BA47-822B549C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E794-AEB4-4BA9-80EE-5342352EDD99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72AC6C-EC6D-444B-8445-F56766C7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A21E2A-68AC-42B0-9FA4-51157C25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77F9-3940-403C-8CDD-08413E97A2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979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3F18E-D7D7-4014-B896-28D56A6D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8432F6-BA80-4A5B-A02D-B5D979717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0F5F11-D4F2-4B1F-974B-66C05249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EF848C-9325-4098-AF7A-167598CE6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0BD3FE-F5AD-415E-B31D-D1E197C36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AC29E5-A6FB-4670-8ABF-865DE535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E794-AEB4-4BA9-80EE-5342352EDD99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4E7E56-C0B8-4AF9-97C9-84A8BFBF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078911-2432-464D-9A80-9229DBC2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77F9-3940-403C-8CDD-08413E97A2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221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F9237-2629-4BE5-A48D-83292E92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E19B8-93BC-42BC-812D-D4ED1F68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E794-AEB4-4BA9-80EE-5342352EDD99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D68326-FBE8-4FCB-B569-E3B6CBFC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AD9B0E-B09C-4B0F-A2F6-81F63142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77F9-3940-403C-8CDD-08413E97A2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0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F5CEE4-BA01-4057-BEF2-92702E65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E794-AEB4-4BA9-80EE-5342352EDD99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DDA00A-E1EF-4A4F-A36D-C5A4598A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2F4E88-0C51-4EE9-B44B-A391E9EB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77F9-3940-403C-8CDD-08413E97A2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458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BB403-560D-4E7A-ABE2-593F1507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73199C-D32D-43EF-862D-AD655FBC9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157E8A-E2C2-4DE4-9EE6-FBE070EE6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237C67-5236-4C6E-AD40-D267E211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E794-AEB4-4BA9-80EE-5342352EDD99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868A12-FE55-44A9-BFA0-B8421FFC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596B1F-CEB6-491C-8A90-39FAD589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77F9-3940-403C-8CDD-08413E97A2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016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58A0F-B6FE-4997-9123-AC0989F3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B8DFDB-D53C-4554-8B31-5BD44C66E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5F83E9-F6BB-4D80-8DC1-A347A0BB7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69C2C5-35BD-4A1C-9861-B11CAA60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E794-AEB4-4BA9-80EE-5342352EDD99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AA826C-2A49-4E43-8E7F-47DFB8F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391E7A-B3C6-4614-9014-53864AE9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77F9-3940-403C-8CDD-08413E97A2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265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AF0AF8-0BF7-49A1-85AD-4717F52D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6C421B-0C54-4386-BD99-5D05339C7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16FFA9-79F8-4D6D-8B89-8D045BEEB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CE794-AEB4-4BA9-80EE-5342352EDD99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05C3B8-1D2E-4A2C-A292-9A47D117D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4271A-4A33-4356-9F7C-7E517AD43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D77F9-3940-403C-8CDD-08413E97A24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287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3DAFC-41D8-43F6-AE2C-88AE4EDEF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Estructura de datos </a:t>
            </a:r>
            <a:r>
              <a:rPr lang="es-PE" dirty="0" err="1"/>
              <a:t>QuadTree</a:t>
            </a:r>
            <a:r>
              <a:rPr lang="es-PE" dirty="0"/>
              <a:t> - </a:t>
            </a:r>
            <a:r>
              <a:rPr lang="es-PE" dirty="0" err="1"/>
              <a:t>OctTree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313418-2870-4489-9AB4-9F029CB98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2190" y="4479029"/>
            <a:ext cx="3909391" cy="1655762"/>
          </a:xfrm>
        </p:spPr>
        <p:txBody>
          <a:bodyPr>
            <a:normAutofit fontScale="77500" lnSpcReduction="20000"/>
          </a:bodyPr>
          <a:lstStyle/>
          <a:p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• </a:t>
            </a:r>
            <a:r>
              <a:rPr lang="es-PE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Lizarraga</a:t>
            </a:r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Mendoza David </a:t>
            </a:r>
            <a:r>
              <a:rPr lang="es-PE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Jesus</a:t>
            </a:r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• </a:t>
            </a:r>
            <a:r>
              <a:rPr lang="es-PE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Saenz</a:t>
            </a:r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Mamani Alex Alberto </a:t>
            </a:r>
          </a:p>
          <a:p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• </a:t>
            </a:r>
            <a:r>
              <a:rPr lang="es-PE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Huaman</a:t>
            </a:r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PE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Hilari</a:t>
            </a:r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Julissa Zaida </a:t>
            </a:r>
          </a:p>
          <a:p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• Chara Condori Julio Cesar </a:t>
            </a:r>
          </a:p>
          <a:p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• Acuña </a:t>
            </a:r>
            <a:r>
              <a:rPr lang="es-PE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Chavez</a:t>
            </a:r>
            <a:r>
              <a:rPr lang="es-PE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Melvin</a:t>
            </a:r>
            <a:endParaRPr lang="es-PE" dirty="0"/>
          </a:p>
        </p:txBody>
      </p:sp>
      <p:pic>
        <p:nvPicPr>
          <p:cNvPr id="4" name="Picture 2" descr="Admision UNSA">
            <a:extLst>
              <a:ext uri="{FF2B5EF4-FFF2-40B4-BE49-F238E27FC236}">
                <a16:creationId xmlns:a16="http://schemas.microsoft.com/office/drawing/2014/main" id="{A654CA3A-0799-450A-B0FD-6594E10D8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" y="153297"/>
            <a:ext cx="3311524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92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6B92408-F6AA-474E-817A-AA00928C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solidFill>
                  <a:srgbClr val="FF0000"/>
                </a:solidFill>
              </a:rPr>
              <a:t>QuadTree</a:t>
            </a:r>
            <a:r>
              <a:rPr lang="es-PE" dirty="0">
                <a:solidFill>
                  <a:srgbClr val="FF0000"/>
                </a:solidFill>
              </a:rPr>
              <a:t> - </a:t>
            </a:r>
            <a:r>
              <a:rPr lang="es-PE" dirty="0" err="1">
                <a:solidFill>
                  <a:srgbClr val="FF0000"/>
                </a:solidFill>
              </a:rPr>
              <a:t>OctTree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4098" name="Picture 2" descr="2. Teoría de los OCTREES">
            <a:extLst>
              <a:ext uri="{FF2B5EF4-FFF2-40B4-BE49-F238E27FC236}">
                <a16:creationId xmlns:a16="http://schemas.microsoft.com/office/drawing/2014/main" id="{053AD69B-A453-40F4-BB2F-DD15EAB347C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020" y="3077592"/>
            <a:ext cx="2803833" cy="285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lano cartesiano: qué es y cuáles son sus partes - Significados">
            <a:extLst>
              <a:ext uri="{FF2B5EF4-FFF2-40B4-BE49-F238E27FC236}">
                <a16:creationId xmlns:a16="http://schemas.microsoft.com/office/drawing/2014/main" id="{779E4122-0393-4881-AB3E-014645A6077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47" y="1809718"/>
            <a:ext cx="3477697" cy="34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ridimensional - Wikipedia, la enciclopedia libre">
            <a:extLst>
              <a:ext uri="{FF2B5EF4-FFF2-40B4-BE49-F238E27FC236}">
                <a16:creationId xmlns:a16="http://schemas.microsoft.com/office/drawing/2014/main" id="{FB04F909-357A-4D3A-8718-2C3DB9039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0" y="1396598"/>
            <a:ext cx="2250011" cy="192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ómo hacer un plano cartesiano tridimensional? - Plano cartesiano">
            <a:extLst>
              <a:ext uri="{FF2B5EF4-FFF2-40B4-BE49-F238E27FC236}">
                <a16:creationId xmlns:a16="http://schemas.microsoft.com/office/drawing/2014/main" id="{6B5FBB6E-7FFF-442A-8E3B-43D7B472D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47" y="1396598"/>
            <a:ext cx="9870869" cy="533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34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24EF-F026-4B73-B19F-11A3E5F7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s-PE" b="1" dirty="0" err="1">
                <a:solidFill>
                  <a:srgbClr val="FF0000"/>
                </a:solidFill>
              </a:rPr>
              <a:t>Quadtree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4FEEE-1704-4A51-9C40-FF19ECA76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9"/>
            <a:ext cx="3044687" cy="3064427"/>
          </a:xfrm>
        </p:spPr>
        <p:txBody>
          <a:bodyPr>
            <a:normAutofit fontScale="92500" lnSpcReduction="20000"/>
          </a:bodyPr>
          <a:lstStyle/>
          <a:p>
            <a:r>
              <a:rPr lang="es-ES" b="0" i="0" dirty="0">
                <a:solidFill>
                  <a:srgbClr val="374050"/>
                </a:solidFill>
                <a:effectLst/>
                <a:latin typeface="RalewayMedium"/>
              </a:rPr>
              <a:t>Un </a:t>
            </a:r>
            <a:r>
              <a:rPr lang="es-ES" b="0" i="0" dirty="0" err="1">
                <a:solidFill>
                  <a:srgbClr val="374050"/>
                </a:solidFill>
                <a:effectLst/>
                <a:latin typeface="RalewayMedium"/>
              </a:rPr>
              <a:t>Quad-tree</a:t>
            </a:r>
            <a:r>
              <a:rPr lang="es-ES" b="0" i="0" dirty="0">
                <a:solidFill>
                  <a:srgbClr val="374050"/>
                </a:solidFill>
                <a:effectLst/>
                <a:latin typeface="RalewayMedium"/>
              </a:rPr>
              <a:t> es una estructura de datos basada en la descomposición recursiva del espacio.</a:t>
            </a:r>
          </a:p>
          <a:p>
            <a:r>
              <a:rPr lang="es-ES" dirty="0">
                <a:solidFill>
                  <a:srgbClr val="374050"/>
                </a:solidFill>
                <a:latin typeface="RalewayMedium"/>
              </a:rPr>
              <a:t>Es un árbol binario que posee 4 ramas.</a:t>
            </a:r>
            <a:endParaRPr lang="es-PE" dirty="0"/>
          </a:p>
        </p:txBody>
      </p:sp>
      <p:pic>
        <p:nvPicPr>
          <p:cNvPr id="1026" name="Picture 2" descr="15.3. The PR Quadtree — CS3 Data Structures &amp;amp; Algorithms">
            <a:extLst>
              <a:ext uri="{FF2B5EF4-FFF2-40B4-BE49-F238E27FC236}">
                <a16:creationId xmlns:a16="http://schemas.microsoft.com/office/drawing/2014/main" id="{14AD064E-5649-45ED-B9C9-45EB28311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547" y="2188576"/>
            <a:ext cx="7306047" cy="362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56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A9B81-4464-4A61-BEDC-B5CE9AE7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Algunas Aplicaciones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7C8234-E626-4E58-87DC-C7CAFB556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3835" cy="435133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Representación de la imagen.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Indexación de direcciones espaciales.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Detección eficiente de la colisión en dos dimensiones.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Desecho del tronco de la visión de los datos del terreno.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Solución de los campos multidimensionales (dinámica, electromagnetismo </a:t>
            </a:r>
            <a:r>
              <a:rPr lang="es-E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flúidos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cómputo)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Representaciones </a:t>
            </a:r>
            <a:r>
              <a:rPr lang="es-ES" dirty="0" err="1">
                <a:solidFill>
                  <a:srgbClr val="202122"/>
                </a:solidFill>
                <a:latin typeface="Arial" panose="020B0604020202020204" pitchFamily="34" charset="0"/>
              </a:rPr>
              <a:t>geometricas</a:t>
            </a:r>
            <a:endParaRPr lang="es-E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s-P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A14D63-0D34-480C-A0DD-BD8C2EA02D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566" y="1825625"/>
            <a:ext cx="3867252" cy="38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30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2F0B4-99C5-4441-AD4C-03346D17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>
                <a:solidFill>
                  <a:srgbClr val="FF0000"/>
                </a:solidFill>
              </a:rPr>
              <a:t>OctTree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26698-BE17-4BAA-8585-B6D4CDC57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5348" cy="1460914"/>
          </a:xfrm>
        </p:spPr>
        <p:txBody>
          <a:bodyPr/>
          <a:lstStyle/>
          <a:p>
            <a:r>
              <a:rPr lang="es-PE" dirty="0"/>
              <a:t>Es una generalización o extensión 3D directa del </a:t>
            </a:r>
            <a:r>
              <a:rPr lang="es-PE" dirty="0" err="1"/>
              <a:t>Quadtree</a:t>
            </a:r>
            <a:endParaRPr lang="es-PE" dirty="0"/>
          </a:p>
        </p:txBody>
      </p:sp>
      <p:pic>
        <p:nvPicPr>
          <p:cNvPr id="2050" name="Picture 2" descr="Octree - Wikipedia, la enciclopedia libre">
            <a:extLst>
              <a:ext uri="{FF2B5EF4-FFF2-40B4-BE49-F238E27FC236}">
                <a16:creationId xmlns:a16="http://schemas.microsoft.com/office/drawing/2014/main" id="{99ED865B-E341-4E50-8EFA-2B4E08E9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17" y="2876964"/>
            <a:ext cx="5782701" cy="332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847831-507E-4A62-A89C-F7612E067197}"/>
              </a:ext>
            </a:extLst>
          </p:cNvPr>
          <p:cNvSpPr txBox="1"/>
          <p:nvPr/>
        </p:nvSpPr>
        <p:spPr>
          <a:xfrm>
            <a:off x="838200" y="3843130"/>
            <a:ext cx="44229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Aplicaciones:</a:t>
            </a:r>
          </a:p>
          <a:p>
            <a:r>
              <a:rPr lang="es-PE" dirty="0"/>
              <a:t>-Representación en 3D.</a:t>
            </a:r>
          </a:p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-Cuantificación del color, con 9 niveles de profundidad.</a:t>
            </a:r>
          </a:p>
          <a:p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-Representación y búsqueda espacial</a:t>
            </a:r>
          </a:p>
          <a:p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-Elementos finitos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9985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57401-9488-4B34-9354-F3158BD2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69" y="24854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PE" sz="5400" b="1" dirty="0">
                <a:solidFill>
                  <a:srgbClr val="FF0000"/>
                </a:solidFill>
              </a:rPr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520156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143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RalewayMedium</vt:lpstr>
      <vt:lpstr>Roboto</vt:lpstr>
      <vt:lpstr>Tema de Office</vt:lpstr>
      <vt:lpstr>Estructura de datos QuadTree - OctTree</vt:lpstr>
      <vt:lpstr>QuadTree - OctTree</vt:lpstr>
      <vt:lpstr>Quadtree</vt:lpstr>
      <vt:lpstr>Algunas Aplicaciones</vt:lpstr>
      <vt:lpstr>OctTree</vt:lpstr>
      <vt:lpstr>Implementación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QuadTree</dc:title>
  <dc:creator>melvinacuch@gmail.com</dc:creator>
  <cp:lastModifiedBy>melvinacuch@gmail.com</cp:lastModifiedBy>
  <cp:revision>11</cp:revision>
  <dcterms:created xsi:type="dcterms:W3CDTF">2021-07-10T04:17:06Z</dcterms:created>
  <dcterms:modified xsi:type="dcterms:W3CDTF">2021-07-10T11:44:46Z</dcterms:modified>
</cp:coreProperties>
</file>