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5B651-E6E5-4594-A81B-05DC7D8D140B}" type="datetimeFigureOut">
              <a:rPr lang="es-ES" smtClean="0"/>
              <a:t>19/02/2015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45110-2865-46F3-A845-682BFDF3D1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18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5110-2865-46F3-A845-682BFDF3D1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21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2/19/2015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543800" cy="2593975"/>
          </a:xfrm>
        </p:spPr>
        <p:txBody>
          <a:bodyPr/>
          <a:lstStyle/>
          <a:p>
            <a:r>
              <a:rPr lang="es-ES" b="1" dirty="0"/>
              <a:t>Creación </a:t>
            </a:r>
            <a:r>
              <a:rPr lang="es-ES" b="1" dirty="0" smtClean="0"/>
              <a:t>de PDF con </a:t>
            </a:r>
            <a:r>
              <a:rPr lang="es-ES" b="1" dirty="0"/>
              <a:t>Android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C:\Users\koast\Desktop\android-pdf-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17032"/>
            <a:ext cx="2540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4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764704"/>
            <a:ext cx="7620000" cy="562074"/>
          </a:xfrm>
        </p:spPr>
        <p:txBody>
          <a:bodyPr/>
          <a:lstStyle/>
          <a:p>
            <a:r>
              <a:rPr lang="es-ES" b="1" dirty="0" smtClean="0"/>
              <a:t>4.2 Añadir </a:t>
            </a:r>
            <a:r>
              <a:rPr lang="es-ES" b="1" dirty="0"/>
              <a:t>imágenes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/>
              <a:t>Para añadir una imagen tenemos que pasarla a mapa de bits para ello utilizaremos la clase </a:t>
            </a:r>
            <a:r>
              <a:rPr lang="es-ES" b="1" dirty="0" err="1"/>
              <a:t>Bitmap</a:t>
            </a:r>
            <a:r>
              <a:rPr lang="es-ES" dirty="0"/>
              <a:t>; también podremos posicionarla utilizando el método </a:t>
            </a:r>
            <a:r>
              <a:rPr lang="es-ES" b="1" dirty="0" err="1"/>
              <a:t>setAbsolutePosition</a:t>
            </a:r>
            <a:r>
              <a:rPr lang="es-ES" b="1" dirty="0"/>
              <a:t> </a:t>
            </a:r>
            <a:r>
              <a:rPr lang="es-ES" dirty="0"/>
              <a:t>de la clase </a:t>
            </a:r>
            <a:r>
              <a:rPr lang="es-ES" b="1" dirty="0" err="1"/>
              <a:t>Image</a:t>
            </a:r>
            <a:r>
              <a:rPr lang="es-ES" dirty="0"/>
              <a:t> para posicionarlo en el documento.</a:t>
            </a:r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67" y="3324925"/>
            <a:ext cx="5402263" cy="258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6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7620000" cy="940966"/>
          </a:xfrm>
        </p:spPr>
        <p:txBody>
          <a:bodyPr/>
          <a:lstStyle/>
          <a:p>
            <a:r>
              <a:rPr lang="es-ES" b="1" dirty="0" smtClean="0"/>
              <a:t>4.3 Añadir </a:t>
            </a:r>
            <a:r>
              <a:rPr lang="es-ES" b="1" dirty="0"/>
              <a:t>tabla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/>
              <a:t>Tenemos que utilizar la clase</a:t>
            </a:r>
            <a:r>
              <a:rPr lang="es-ES" b="1" dirty="0"/>
              <a:t> </a:t>
            </a:r>
            <a:r>
              <a:rPr lang="es-ES" b="1" dirty="0" err="1"/>
              <a:t>PdfPTable</a:t>
            </a:r>
            <a:r>
              <a:rPr lang="es-ES" b="1" dirty="0"/>
              <a:t> </a:t>
            </a:r>
            <a:r>
              <a:rPr lang="es-ES" dirty="0"/>
              <a:t>en el cual declaramos las columnas, las celdas las crearemos con </a:t>
            </a:r>
            <a:r>
              <a:rPr lang="es-ES" b="1" dirty="0" err="1"/>
              <a:t>addCell</a:t>
            </a:r>
            <a:r>
              <a:rPr lang="es-ES" b="1" dirty="0"/>
              <a:t>, </a:t>
            </a:r>
            <a:r>
              <a:rPr lang="es-ES" dirty="0"/>
              <a:t>Las filas se crearan automáticamente cada vez que añadamos una celda más a las columnas.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3603625" cy="37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4.4 Cabeceras y pies de pagina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añadir la cabecera tenemos que añadir el objeto </a:t>
            </a:r>
            <a:r>
              <a:rPr lang="es-ES" b="1" dirty="0" err="1" smtClean="0"/>
              <a:t>HeaderFooter</a:t>
            </a:r>
            <a:r>
              <a:rPr lang="es-ES" b="1" dirty="0" smtClean="0"/>
              <a:t> </a:t>
            </a:r>
            <a:r>
              <a:rPr lang="es-ES" dirty="0" smtClean="0"/>
              <a:t>.</a:t>
            </a:r>
          </a:p>
          <a:p>
            <a:r>
              <a:rPr lang="es-ES" dirty="0" smtClean="0"/>
              <a:t>Para fijar la cabecera utilizaremos el </a:t>
            </a:r>
            <a:r>
              <a:rPr lang="es-ES" b="1" dirty="0" err="1" smtClean="0"/>
              <a:t>metodo</a:t>
            </a:r>
            <a:r>
              <a:rPr lang="es-ES" b="1" dirty="0" smtClean="0"/>
              <a:t> </a:t>
            </a:r>
            <a:r>
              <a:rPr lang="es-ES" b="1" dirty="0" err="1" smtClean="0"/>
              <a:t>setHeader</a:t>
            </a:r>
            <a:r>
              <a:rPr lang="es-ES" b="1" dirty="0" smtClean="0"/>
              <a:t> .</a:t>
            </a:r>
          </a:p>
          <a:p>
            <a:r>
              <a:rPr lang="es-ES" dirty="0" smtClean="0"/>
              <a:t>Para fijar el pie de pagina utilizaremos el </a:t>
            </a:r>
            <a:r>
              <a:rPr lang="es-ES" b="1" dirty="0" err="1" smtClean="0"/>
              <a:t>metodo</a:t>
            </a:r>
            <a:r>
              <a:rPr lang="es-ES" b="1" dirty="0" smtClean="0"/>
              <a:t> </a:t>
            </a:r>
            <a:r>
              <a:rPr lang="es-ES" b="1" dirty="0" err="1" smtClean="0"/>
              <a:t>setFooter</a:t>
            </a:r>
            <a:r>
              <a:rPr lang="es-ES" b="1" dirty="0" smtClean="0"/>
              <a:t>.</a:t>
            </a:r>
          </a:p>
          <a:p>
            <a:pPr marL="114300" indent="0">
              <a:buNone/>
            </a:pPr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17032"/>
            <a:ext cx="43529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70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5. Cerrar el PDF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cerrar el PDF ejecutamos el comando </a:t>
            </a:r>
            <a:r>
              <a:rPr lang="es-ES" b="1" dirty="0" err="1" smtClean="0"/>
              <a:t>close</a:t>
            </a:r>
            <a:r>
              <a:rPr lang="es-ES" b="1" dirty="0" smtClean="0"/>
              <a:t>() </a:t>
            </a:r>
            <a:r>
              <a:rPr lang="es-ES" dirty="0" smtClean="0"/>
              <a:t>del </a:t>
            </a:r>
            <a:r>
              <a:rPr lang="es-ES" b="1" dirty="0" err="1" smtClean="0"/>
              <a:t>document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716338"/>
            <a:ext cx="2163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6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4664"/>
            <a:ext cx="424815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85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Librerías necesarias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b="1" dirty="0" err="1"/>
              <a:t>iText</a:t>
            </a:r>
            <a:r>
              <a:rPr lang="es-ES" b="1" dirty="0"/>
              <a:t> </a:t>
            </a:r>
            <a:r>
              <a:rPr lang="es-ES" dirty="0"/>
              <a:t>es un una librería gratuita que te permite crear, modificar y </a:t>
            </a:r>
          </a:p>
          <a:p>
            <a:pPr marL="114300" indent="0">
              <a:buNone/>
            </a:pPr>
            <a:r>
              <a:rPr lang="es-ES" dirty="0"/>
              <a:t>manipular  </a:t>
            </a:r>
            <a:r>
              <a:rPr lang="es-ES" dirty="0" smtClean="0"/>
              <a:t>PDF.</a:t>
            </a:r>
            <a:endParaRPr lang="es-ES" dirty="0"/>
          </a:p>
          <a:p>
            <a:pPr marL="114300" indent="0">
              <a:buNone/>
            </a:pPr>
            <a:r>
              <a:rPr lang="es-ES" dirty="0"/>
              <a:t>Esta librería también tiene la función de convertir documentos </a:t>
            </a:r>
            <a:r>
              <a:rPr lang="es-ES" dirty="0" smtClean="0"/>
              <a:t>XML a </a:t>
            </a:r>
            <a:r>
              <a:rPr lang="es-ES" dirty="0"/>
              <a:t>PDF, rellenar formularios PDF, </a:t>
            </a:r>
            <a:r>
              <a:rPr lang="es-ES" dirty="0" smtClean="0"/>
              <a:t>escribir </a:t>
            </a:r>
            <a:r>
              <a:rPr lang="es-ES" dirty="0"/>
              <a:t>en documentos ya </a:t>
            </a:r>
            <a:r>
              <a:rPr lang="es-ES" dirty="0" smtClean="0"/>
              <a:t>existentes, dividir </a:t>
            </a:r>
            <a:r>
              <a:rPr lang="es-ES" dirty="0"/>
              <a:t>y combinar documentos, y mucho más.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636"/>
            <a:ext cx="7620000" cy="1143000"/>
          </a:xfrm>
        </p:spPr>
        <p:txBody>
          <a:bodyPr/>
          <a:lstStyle/>
          <a:p>
            <a:r>
              <a:rPr lang="es-ES" b="1" dirty="0" smtClean="0"/>
              <a:t>Permisos de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6787" y="1168152"/>
            <a:ext cx="7620000" cy="2476872"/>
          </a:xfrm>
        </p:spPr>
        <p:txBody>
          <a:bodyPr/>
          <a:lstStyle/>
          <a:p>
            <a:r>
              <a:rPr lang="es-ES" dirty="0"/>
              <a:t>Para crear los documentos PDF, tendremos que darle permisos de escritura a </a:t>
            </a:r>
          </a:p>
          <a:p>
            <a:r>
              <a:rPr lang="es-ES" dirty="0"/>
              <a:t>Nuestra aplicación, ya que va a crear archivos dentro de la memoria del dispositivo.</a:t>
            </a:r>
          </a:p>
          <a:p>
            <a:r>
              <a:rPr lang="es-ES" dirty="0"/>
              <a:t>Añadiremos el siguiente permiso a nuestro AndroidManifest.xml</a:t>
            </a:r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5402262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1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7620000" cy="1143000"/>
          </a:xfrm>
        </p:spPr>
        <p:txBody>
          <a:bodyPr/>
          <a:lstStyle/>
          <a:p>
            <a:r>
              <a:rPr lang="es-ES" b="1" dirty="0"/>
              <a:t>Creación del PDF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b="1" dirty="0" smtClean="0"/>
              <a:t>Pasos para la creación de un PDF:</a:t>
            </a:r>
          </a:p>
          <a:p>
            <a:pPr marL="571500" lvl="0" indent="-457200">
              <a:buFont typeface="+mj-lt"/>
              <a:buAutoNum type="arabicPeriod"/>
            </a:pPr>
            <a:r>
              <a:rPr lang="es-ES" dirty="0"/>
              <a:t>Creamos el documento.</a:t>
            </a:r>
          </a:p>
          <a:p>
            <a:pPr marL="571500" lvl="0" indent="-457200">
              <a:buFont typeface="+mj-lt"/>
              <a:buAutoNum type="arabicPeriod"/>
            </a:pPr>
            <a:r>
              <a:rPr lang="es-ES" dirty="0"/>
              <a:t>Creamos el archivo.</a:t>
            </a:r>
          </a:p>
          <a:p>
            <a:pPr marL="571500" lvl="0" indent="-457200">
              <a:buFont typeface="+mj-lt"/>
              <a:buAutoNum type="arabicPeriod"/>
            </a:pPr>
            <a:r>
              <a:rPr lang="es-ES" dirty="0"/>
              <a:t>Creamos el flujo de salida de datos y lo asociamos el flujo al documento.</a:t>
            </a:r>
          </a:p>
          <a:p>
            <a:pPr marL="571500" lvl="0" indent="-457200">
              <a:buFont typeface="+mj-lt"/>
              <a:buAutoNum type="arabicPeriod"/>
            </a:pPr>
            <a:r>
              <a:rPr lang="es-ES" dirty="0"/>
              <a:t>Añadir elementos.</a:t>
            </a:r>
          </a:p>
          <a:p>
            <a:pPr marL="571500" lvl="0" indent="-457200">
              <a:buFont typeface="+mj-lt"/>
              <a:buAutoNum type="arabicPeriod"/>
            </a:pPr>
            <a:r>
              <a:rPr lang="es-ES" dirty="0"/>
              <a:t>Cerramos el documento.</a:t>
            </a:r>
          </a:p>
          <a:p>
            <a:pPr marL="114300" indent="0">
              <a:buNone/>
            </a:pPr>
            <a:endParaRPr lang="es-ES" b="1" dirty="0"/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92696"/>
            <a:ext cx="7620000" cy="724942"/>
          </a:xfrm>
        </p:spPr>
        <p:txBody>
          <a:bodyPr/>
          <a:lstStyle/>
          <a:p>
            <a:r>
              <a:rPr lang="es-ES" b="1" dirty="0" smtClean="0"/>
              <a:t>1.Creación </a:t>
            </a:r>
            <a:r>
              <a:rPr lang="es-ES" b="1" dirty="0"/>
              <a:t>del documento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40768"/>
          </a:xfrm>
        </p:spPr>
        <p:txBody>
          <a:bodyPr/>
          <a:lstStyle/>
          <a:p>
            <a:r>
              <a:rPr lang="es-ES" dirty="0"/>
              <a:t>Utilizaremos la clase </a:t>
            </a:r>
            <a:r>
              <a:rPr lang="es-ES" dirty="0" err="1"/>
              <a:t>document</a:t>
            </a:r>
            <a:r>
              <a:rPr lang="es-ES" dirty="0"/>
              <a:t> para la creación del documento.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16" y="4122410"/>
            <a:ext cx="3260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9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2.Creación del archivo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324744"/>
          </a:xfrm>
        </p:spPr>
        <p:txBody>
          <a:bodyPr/>
          <a:lstStyle/>
          <a:p>
            <a:r>
              <a:rPr lang="es-ES" dirty="0"/>
              <a:t>Tendremos que definir la ruta, comprobar que este la memoria instalada, seleccionar la ruta y por ultimo crear el archivo.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5402263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8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20000" cy="1143000"/>
          </a:xfrm>
        </p:spPr>
        <p:txBody>
          <a:bodyPr/>
          <a:lstStyle/>
          <a:p>
            <a:r>
              <a:rPr lang="es-ES" b="1" dirty="0"/>
              <a:t>3. </a:t>
            </a:r>
            <a:r>
              <a:rPr lang="es-ES" b="1" dirty="0" smtClean="0"/>
              <a:t>Creación del </a:t>
            </a:r>
            <a:r>
              <a:rPr lang="es-ES" b="1" dirty="0"/>
              <a:t>flujo de salida de datos y </a:t>
            </a:r>
            <a:r>
              <a:rPr lang="es-ES" b="1" dirty="0" smtClean="0"/>
              <a:t>asociación al </a:t>
            </a:r>
            <a:r>
              <a:rPr lang="es-ES" b="1" dirty="0"/>
              <a:t>documento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348880"/>
            <a:ext cx="7620000" cy="1440160"/>
          </a:xfrm>
        </p:spPr>
        <p:txBody>
          <a:bodyPr/>
          <a:lstStyle/>
          <a:p>
            <a:r>
              <a:rPr lang="es-ES" dirty="0" smtClean="0"/>
              <a:t>Creamos el objeto </a:t>
            </a:r>
            <a:r>
              <a:rPr lang="es-ES" dirty="0" err="1" smtClean="0"/>
              <a:t>FileOutputStream</a:t>
            </a:r>
            <a:r>
              <a:rPr lang="es-ES" dirty="0" smtClean="0"/>
              <a:t> y lo iniciamos con la ruta del archivo antes creado.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PDFWriter</a:t>
            </a:r>
            <a:r>
              <a:rPr lang="es-ES" dirty="0" smtClean="0"/>
              <a:t> es la clase que te permite escribir en el PDF.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3933056"/>
            <a:ext cx="5400040" cy="24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4.Añadir </a:t>
            </a:r>
            <a:r>
              <a:rPr lang="es-ES" b="1" dirty="0"/>
              <a:t>elementos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/>
              <a:t>Para añadir elementos primero tenemos que abrir el archivo</a:t>
            </a:r>
            <a:r>
              <a:rPr lang="es-ES" dirty="0" smtClean="0"/>
              <a:t>: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/>
              <a:t>La clase documento tiene implementado el método </a:t>
            </a:r>
            <a:r>
              <a:rPr lang="es-ES" dirty="0" err="1"/>
              <a:t>add</a:t>
            </a:r>
            <a:r>
              <a:rPr lang="es-ES" dirty="0"/>
              <a:t> que nos permite añadir elementos a nuestro documento.</a:t>
            </a:r>
          </a:p>
          <a:p>
            <a:pPr marL="114300" indent="0">
              <a:buNone/>
            </a:pPr>
            <a:r>
              <a:rPr lang="es-ES" dirty="0"/>
              <a:t>Dentro de estos elementos se encuentra</a:t>
            </a:r>
            <a:r>
              <a:rPr lang="es-ES" dirty="0" smtClean="0"/>
              <a:t>:</a:t>
            </a:r>
          </a:p>
          <a:p>
            <a:pPr marL="571500" indent="-457200">
              <a:buFont typeface="+mj-lt"/>
              <a:buAutoNum type="arabicPeriod"/>
            </a:pPr>
            <a:r>
              <a:rPr lang="es-ES" dirty="0" smtClean="0"/>
              <a:t>texto</a:t>
            </a:r>
            <a:r>
              <a:rPr lang="es-ES" dirty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s-ES" dirty="0" smtClean="0"/>
              <a:t>imágenes</a:t>
            </a:r>
            <a:r>
              <a:rPr lang="es-ES" dirty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s-ES" dirty="0" smtClean="0"/>
              <a:t>tablas.</a:t>
            </a:r>
          </a:p>
          <a:p>
            <a:pPr marL="571500" indent="-457200">
              <a:buFont typeface="+mj-lt"/>
              <a:buAutoNum type="arabicPeriod"/>
            </a:pPr>
            <a:r>
              <a:rPr lang="es-ES" dirty="0" smtClean="0"/>
              <a:t>Cabeceras y pies de paginas.</a:t>
            </a:r>
            <a:endParaRPr lang="es-ES" dirty="0"/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89138"/>
            <a:ext cx="1836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4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7620000" cy="922114"/>
          </a:xfrm>
        </p:spPr>
        <p:txBody>
          <a:bodyPr/>
          <a:lstStyle/>
          <a:p>
            <a:r>
              <a:rPr lang="es-ES" b="1" dirty="0" smtClean="0"/>
              <a:t>4.1 Añadir </a:t>
            </a:r>
            <a:r>
              <a:rPr lang="es-ES" b="1" dirty="0"/>
              <a:t>texto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1756792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 </a:t>
            </a:r>
          </a:p>
          <a:p>
            <a:pPr marL="114300" indent="0">
              <a:buNone/>
            </a:pPr>
            <a:r>
              <a:rPr lang="es-ES" dirty="0"/>
              <a:t>para añadir texto utilizamos la clase </a:t>
            </a:r>
            <a:r>
              <a:rPr lang="es-ES" b="1" dirty="0" err="1"/>
              <a:t>Paragraph</a:t>
            </a:r>
            <a:r>
              <a:rPr lang="es-ES" dirty="0"/>
              <a:t> la cual tiene un constructor sin parámetros que utiliza la fuente predeterminada y otro por el cual le podemos enviar parámetros.</a:t>
            </a:r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33762"/>
            <a:ext cx="5402263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1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</TotalTime>
  <Words>413</Words>
  <Application>Microsoft Office PowerPoint</Application>
  <PresentationFormat>Presentación en pantalla (4:3)</PresentationFormat>
  <Paragraphs>61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Adyacencia</vt:lpstr>
      <vt:lpstr>Creación de PDF con Android</vt:lpstr>
      <vt:lpstr>Librerías necesarias</vt:lpstr>
      <vt:lpstr>Permisos de aplicación</vt:lpstr>
      <vt:lpstr>Creación del PDF </vt:lpstr>
      <vt:lpstr>1.Creación del documento </vt:lpstr>
      <vt:lpstr>2.Creación del archivo</vt:lpstr>
      <vt:lpstr>3. Creación del flujo de salida de datos y asociación al documento</vt:lpstr>
      <vt:lpstr>4.Añadir elementos</vt:lpstr>
      <vt:lpstr>4.1 Añadir texto </vt:lpstr>
      <vt:lpstr>4.2 Añadir imágenes </vt:lpstr>
      <vt:lpstr>4.3 Añadir tabla </vt:lpstr>
      <vt:lpstr>4.4 Cabeceras y pies de pagina</vt:lpstr>
      <vt:lpstr>5. Cerrar el PDF</vt:lpstr>
      <vt:lpstr>Resultado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PDF con Android</dc:title>
  <dc:creator>HP</dc:creator>
  <cp:lastModifiedBy>HP</cp:lastModifiedBy>
  <cp:revision>6</cp:revision>
  <dcterms:created xsi:type="dcterms:W3CDTF">2015-02-19T16:25:42Z</dcterms:created>
  <dcterms:modified xsi:type="dcterms:W3CDTF">2015-02-19T21:38:19Z</dcterms:modified>
</cp:coreProperties>
</file>