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6BEB-2C31-4407-AF30-0B92DB347ADE}" type="datetimeFigureOut">
              <a:rPr lang="es-ES" smtClean="0"/>
              <a:t>10/02/2014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FB4-F1DD-4930-977C-CE4B540D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12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6BEB-2C31-4407-AF30-0B92DB347ADE}" type="datetimeFigureOut">
              <a:rPr lang="es-ES" smtClean="0"/>
              <a:t>10/02/2014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FB4-F1DD-4930-977C-CE4B540D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45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6BEB-2C31-4407-AF30-0B92DB347ADE}" type="datetimeFigureOut">
              <a:rPr lang="es-ES" smtClean="0"/>
              <a:t>10/02/2014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FB4-F1DD-4930-977C-CE4B540D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70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6BEB-2C31-4407-AF30-0B92DB347ADE}" type="datetimeFigureOut">
              <a:rPr lang="es-ES" smtClean="0"/>
              <a:t>10/02/2014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FB4-F1DD-4930-977C-CE4B540D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6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6BEB-2C31-4407-AF30-0B92DB347ADE}" type="datetimeFigureOut">
              <a:rPr lang="es-ES" smtClean="0"/>
              <a:t>10/02/2014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FB4-F1DD-4930-977C-CE4B540D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6BEB-2C31-4407-AF30-0B92DB347ADE}" type="datetimeFigureOut">
              <a:rPr lang="es-ES" smtClean="0"/>
              <a:t>10/02/2014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FB4-F1DD-4930-977C-CE4B540D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3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6BEB-2C31-4407-AF30-0B92DB347ADE}" type="datetimeFigureOut">
              <a:rPr lang="es-ES" smtClean="0"/>
              <a:t>10/02/2014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FB4-F1DD-4930-977C-CE4B540D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56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6BEB-2C31-4407-AF30-0B92DB347ADE}" type="datetimeFigureOut">
              <a:rPr lang="es-ES" smtClean="0"/>
              <a:t>10/02/2014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FB4-F1DD-4930-977C-CE4B540D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51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6BEB-2C31-4407-AF30-0B92DB347ADE}" type="datetimeFigureOut">
              <a:rPr lang="es-ES" smtClean="0"/>
              <a:t>10/02/2014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FB4-F1DD-4930-977C-CE4B540D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4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6BEB-2C31-4407-AF30-0B92DB347ADE}" type="datetimeFigureOut">
              <a:rPr lang="es-ES" smtClean="0"/>
              <a:t>10/02/2014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FB4-F1DD-4930-977C-CE4B540D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8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6BEB-2C31-4407-AF30-0B92DB347ADE}" type="datetimeFigureOut">
              <a:rPr lang="es-ES" smtClean="0"/>
              <a:t>10/02/2014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4FB4-F1DD-4930-977C-CE4B540D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2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6BEB-2C31-4407-AF30-0B92DB347ADE}" type="datetimeFigureOut">
              <a:rPr lang="es-ES" smtClean="0"/>
              <a:t>10/02/2014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4FB4-F1DD-4930-977C-CE4B540D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75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android-er.blogspot.com.ar/2011/01/simple-communication-using.html" TargetMode="External"/><Relationship Id="rId3" Type="http://schemas.openxmlformats.org/officeDocument/2006/relationships/hyperlink" Target="http://eui.upm.es/~jbobi/jbobi/Libro2Java/" TargetMode="External"/><Relationship Id="rId7" Type="http://schemas.openxmlformats.org/officeDocument/2006/relationships/hyperlink" Target="http://android-er.blogspot.com.es/2012/04/androidosnetworkonmainthreadexception.html" TargetMode="External"/><Relationship Id="rId2" Type="http://schemas.openxmlformats.org/officeDocument/2006/relationships/hyperlink" Target="http://www.iessanandres.com/aulavirtual/mod/resource/view.php?id=31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net/Socket.html" TargetMode="External"/><Relationship Id="rId5" Type="http://schemas.openxmlformats.org/officeDocument/2006/relationships/hyperlink" Target="http://es.wikipedia.org/wiki/Transmission_Control_Protocol" TargetMode="External"/><Relationship Id="rId4" Type="http://schemas.openxmlformats.org/officeDocument/2006/relationships/hyperlink" Target="http://es.wikipedia.org/wiki/User_Datagram_Protocol" TargetMode="External"/><Relationship Id="rId9" Type="http://schemas.openxmlformats.org/officeDocument/2006/relationships/hyperlink" Target="http://androideity.com/2012/08/05/sockets-en-androi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es-ES" dirty="0" smtClean="0"/>
              <a:t>Sockets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5589240"/>
            <a:ext cx="4856584" cy="478904"/>
          </a:xfrm>
        </p:spPr>
        <p:txBody>
          <a:bodyPr>
            <a:normAutofit/>
          </a:bodyPr>
          <a:lstStyle/>
          <a:p>
            <a:r>
              <a:rPr lang="es-ES" sz="1800" dirty="0" smtClean="0"/>
              <a:t>Francisco Herreras Gómez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40030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pic>
        <p:nvPicPr>
          <p:cNvPr id="4098" name="Picture 2" descr="D:\Francisco\PM\Trabajo sockets\Clien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5796136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932040" y="1196752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 </a:t>
            </a:r>
            <a:r>
              <a:rPr lang="es-ES" dirty="0" err="1" smtClean="0"/>
              <a:t>onCreate</a:t>
            </a:r>
            <a:r>
              <a:rPr lang="es-ES" dirty="0" smtClean="0"/>
              <a:t> se declara lo necesario para la ejecución de la aplicación.</a:t>
            </a:r>
          </a:p>
          <a:p>
            <a:r>
              <a:rPr lang="es-ES" dirty="0" smtClean="0"/>
              <a:t>En </a:t>
            </a:r>
            <a:r>
              <a:rPr lang="es-ES" dirty="0" smtClean="0"/>
              <a:t>la clase cliente hay que destacar  que a partir de la versión 10 </a:t>
            </a:r>
            <a:r>
              <a:rPr lang="es-ES" dirty="0" smtClean="0"/>
              <a:t>o superiores aparecerá </a:t>
            </a:r>
            <a:r>
              <a:rPr lang="es-ES" dirty="0" smtClean="0"/>
              <a:t>una excepción que te impide hacer una conexión en el hilo principal de la aplicación, por lo que será necesario un hilo secundario para la acción de la comunicación.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701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pic>
        <p:nvPicPr>
          <p:cNvPr id="5122" name="Picture 2" descr="D:\Francisco\PM\Trabajo sockets\Clien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96752"/>
            <a:ext cx="4557245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860032" y="1268760"/>
            <a:ext cx="396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método </a:t>
            </a:r>
            <a:r>
              <a:rPr lang="es-ES" dirty="0" err="1" smtClean="0"/>
              <a:t>doInBackground</a:t>
            </a:r>
            <a:r>
              <a:rPr lang="es-ES" dirty="0" smtClean="0"/>
              <a:t> del </a:t>
            </a:r>
            <a:r>
              <a:rPr lang="es-ES" dirty="0" err="1" smtClean="0"/>
              <a:t>asynctask</a:t>
            </a:r>
            <a:r>
              <a:rPr lang="es-ES" dirty="0" smtClean="0"/>
              <a:t> creado para la comunicación se instancia el objeto cliente y se define el método transferencia. Al realizar </a:t>
            </a:r>
            <a:r>
              <a:rPr lang="es-ES" dirty="0" err="1" smtClean="0"/>
              <a:t>publishProgress</a:t>
            </a:r>
            <a:r>
              <a:rPr lang="es-ES" dirty="0" smtClean="0"/>
              <a:t>() se actualizara la interface con la información generada por la comunicación.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156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Permisos de internet</a:t>
            </a:r>
            <a:endParaRPr lang="es-ES" dirty="0"/>
          </a:p>
        </p:txBody>
      </p:sp>
      <p:pic>
        <p:nvPicPr>
          <p:cNvPr id="6146" name="Picture 2" descr="D:\Francisco\PM\Trabajo sockets\permisosInter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541511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652120" y="1196752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realizar todo esto también será necesario dar permisos de internet a la aplicación en el archivo </a:t>
            </a:r>
            <a:r>
              <a:rPr lang="es-ES" dirty="0" err="1" smtClean="0"/>
              <a:t>manifest</a:t>
            </a:r>
            <a:r>
              <a:rPr lang="es-ES" dirty="0" smtClean="0"/>
              <a:t>.</a:t>
            </a:r>
          </a:p>
          <a:p>
            <a:r>
              <a:rPr lang="es-ES" dirty="0" smtClean="0"/>
              <a:t>También es importante conocer que esta aplicación de ejemplo solamente funcionara si el dispositivo esta conectado a la misma red que el servidor.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154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79512" y="1412776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hlinkClick r:id="rId2"/>
              </a:rPr>
              <a:t>http://www.iessanandres.com/aulavirtual/mod/resource/view.php?id=3183</a:t>
            </a:r>
            <a:endParaRPr lang="es-ES" dirty="0"/>
          </a:p>
          <a:p>
            <a:r>
              <a:rPr lang="es-ES" dirty="0"/>
              <a:t>Libro: "Comunicaciones y bases de datos  con Java a través de ejemplos"</a:t>
            </a:r>
          </a:p>
          <a:p>
            <a:r>
              <a:rPr lang="es-ES" dirty="0"/>
              <a:t>Autores: Jesús Bobadilla y Adela Sancho.- </a:t>
            </a:r>
            <a:r>
              <a:rPr lang="es-ES" u="sng" dirty="0">
                <a:hlinkClick r:id="rId3"/>
              </a:rPr>
              <a:t>http://eui.upm.es/~jbobi/jbobi/Libro2Java</a:t>
            </a:r>
            <a:r>
              <a:rPr lang="es-ES" u="sng" dirty="0" smtClean="0">
                <a:hlinkClick r:id="rId3"/>
              </a:rPr>
              <a:t>/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Definición UDP</a:t>
            </a:r>
            <a:endParaRPr lang="es-ES" dirty="0"/>
          </a:p>
          <a:p>
            <a:r>
              <a:rPr lang="es-ES" u="sng" dirty="0">
                <a:hlinkClick r:id="rId4"/>
              </a:rPr>
              <a:t>http://</a:t>
            </a:r>
            <a:r>
              <a:rPr lang="es-ES" u="sng" dirty="0" smtClean="0">
                <a:hlinkClick r:id="rId4"/>
              </a:rPr>
              <a:t>es.wikipedia.org/wiki/User_Datagram_Protocol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mtClean="0"/>
              <a:t>Definición TCP</a:t>
            </a:r>
            <a:endParaRPr lang="es-ES" dirty="0"/>
          </a:p>
          <a:p>
            <a:r>
              <a:rPr lang="es-ES" u="sng" dirty="0">
                <a:hlinkClick r:id="rId5"/>
              </a:rPr>
              <a:t>http://</a:t>
            </a:r>
            <a:r>
              <a:rPr lang="es-ES" u="sng" dirty="0" smtClean="0">
                <a:hlinkClick r:id="rId5"/>
              </a:rPr>
              <a:t>es.wikipedia.org/wiki/Transmission_Control_Protocol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Socket</a:t>
            </a:r>
          </a:p>
          <a:p>
            <a:r>
              <a:rPr lang="es-ES" u="sng" dirty="0">
                <a:hlinkClick r:id="rId6"/>
              </a:rPr>
              <a:t>http://docs.oracle.com/javase/7/docs/api/java/net/Socket.html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android.os.NetworkOnMainThreadException</a:t>
            </a:r>
            <a:endParaRPr lang="es-ES" dirty="0"/>
          </a:p>
          <a:p>
            <a:r>
              <a:rPr lang="es-ES" u="sng" dirty="0">
                <a:hlinkClick r:id="rId7"/>
              </a:rPr>
              <a:t>http://android-er.blogspot.com.es/2012/04/androidosnetworkonmainthreadexception.html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Más información para profundizar</a:t>
            </a:r>
          </a:p>
          <a:p>
            <a:r>
              <a:rPr lang="es-ES" u="sng" dirty="0">
                <a:hlinkClick r:id="rId8"/>
              </a:rPr>
              <a:t>http://android-er.blogspot.com.ar/2011/01/simple-communication-using.html</a:t>
            </a:r>
            <a:endParaRPr lang="es-ES" dirty="0"/>
          </a:p>
          <a:p>
            <a:r>
              <a:rPr lang="es-ES" u="sng" dirty="0">
                <a:hlinkClick r:id="rId9"/>
              </a:rPr>
              <a:t>http://androideity.com/2012/08/05/sockets-en-android/</a:t>
            </a:r>
            <a:r>
              <a:rPr lang="es-ES" dirty="0"/>
              <a:t> (Al final de esta página hay varios enlaces relacionados)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738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44630" y="421399"/>
            <a:ext cx="5654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+mj-lt"/>
              </a:rPr>
              <a:t>¿Qué son los sockets?</a:t>
            </a:r>
            <a:endParaRPr lang="es-ES" sz="4000" dirty="0">
              <a:latin typeface="+mj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556792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Java, las comunicaciones están asociadas al concepto de socket.</a:t>
            </a:r>
          </a:p>
          <a:p>
            <a:r>
              <a:rPr lang="es-ES" dirty="0"/>
              <a:t>Cada programa lee desde o escribe en un socket de la misma manera que nosotros abrimos, leemos, escribimos, y cerramos un fichero. En esencia existen dos tipos de sockets: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 </a:t>
            </a:r>
            <a:r>
              <a:rPr lang="es-ES" dirty="0" err="1"/>
              <a:t>Unreliable</a:t>
            </a:r>
            <a:r>
              <a:rPr lang="es-ES" dirty="0"/>
              <a:t> </a:t>
            </a:r>
            <a:r>
              <a:rPr lang="es-ES" dirty="0" err="1" smtClean="0"/>
              <a:t>Datagram</a:t>
            </a:r>
            <a:r>
              <a:rPr lang="es-ES" dirty="0" smtClean="0"/>
              <a:t> </a:t>
            </a:r>
            <a:r>
              <a:rPr lang="es-ES" dirty="0" err="1"/>
              <a:t>Protocol</a:t>
            </a:r>
            <a:r>
              <a:rPr lang="es-ES" dirty="0"/>
              <a:t> (UDP</a:t>
            </a:r>
            <a:r>
              <a:rPr lang="es-E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 </a:t>
            </a:r>
            <a:r>
              <a:rPr lang="es-ES" dirty="0" err="1" smtClean="0"/>
              <a:t>Transmission</a:t>
            </a:r>
            <a:r>
              <a:rPr lang="es-ES" dirty="0" smtClean="0"/>
              <a:t> </a:t>
            </a:r>
            <a:r>
              <a:rPr lang="es-ES" dirty="0"/>
              <a:t>Control </a:t>
            </a:r>
            <a:r>
              <a:rPr lang="es-ES" dirty="0" err="1"/>
              <a:t>Protocol</a:t>
            </a:r>
            <a:r>
              <a:rPr lang="es-ES" dirty="0"/>
              <a:t> (TCP</a:t>
            </a:r>
            <a:r>
              <a:rPr lang="es-ES" dirty="0" smtClean="0"/>
              <a:t>)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085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Unreliable</a:t>
            </a:r>
            <a:r>
              <a:rPr lang="es-ES" dirty="0" smtClean="0"/>
              <a:t> </a:t>
            </a:r>
            <a:r>
              <a:rPr lang="es-ES" dirty="0" err="1" smtClean="0"/>
              <a:t>Datagram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r>
              <a:rPr lang="es-ES" dirty="0" smtClean="0"/>
              <a:t> (UDP)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62880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la familia de protocolos de Internet UDP proporciona una sencilla interfaz entre la capa de red y la capa de aplicación. UDP no otorga garantías para la entrega de sus mensajes y el origen UDP no retiene estados de los mensajes UDP que han sido enviados a la red.</a:t>
            </a:r>
          </a:p>
        </p:txBody>
      </p:sp>
    </p:spTree>
    <p:extLst>
      <p:ext uri="{BB962C8B-B14F-4D97-AF65-F5344CB8AC3E}">
        <p14:creationId xmlns:p14="http://schemas.microsoft.com/office/powerpoint/2010/main" val="225769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Transmission</a:t>
            </a:r>
            <a:r>
              <a:rPr lang="es-ES" dirty="0" smtClean="0"/>
              <a:t> Control </a:t>
            </a:r>
            <a:r>
              <a:rPr lang="es-ES" dirty="0" err="1" smtClean="0"/>
              <a:t>Protocol</a:t>
            </a:r>
            <a:r>
              <a:rPr lang="es-ES" dirty="0" smtClean="0"/>
              <a:t> (TCP)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1500986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protocolo </a:t>
            </a:r>
            <a:r>
              <a:rPr lang="es-ES" dirty="0"/>
              <a:t>garantiza que los datos serán entregados en su destino sin errores y en el mismo orden en que se transmitieron. También proporciona un mecanismo para distinguir distintas aplicaciones dentro de una misma máquina, a través del concepto de puerto.</a:t>
            </a:r>
          </a:p>
          <a:p>
            <a:r>
              <a:rPr lang="es-ES" dirty="0"/>
              <a:t>TCP da soporte a muchas de las aplicaciones más populares de Internet (navegadores, intercambio de ficheros, clientes FTP, etc.) y protocolos de aplicación HTTP, SMTP, SSH y FTP.</a:t>
            </a:r>
          </a:p>
        </p:txBody>
      </p:sp>
    </p:spTree>
    <p:extLst>
      <p:ext uri="{BB962C8B-B14F-4D97-AF65-F5344CB8AC3E}">
        <p14:creationId xmlns:p14="http://schemas.microsoft.com/office/powerpoint/2010/main" val="132098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628800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valores numéricos de los puertos 1-1023 se reservan a servicios de interés general, montados a menudo sobre protocolos de uso extendido: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80 para web con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25 para correo aliente con SMTP.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110 para correo entrante con POP3.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119 para el servicio de noticias con NNTP,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valores de puertos entre 1024 y 49151 se usan para servicios específicos de uso no general.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resto (a partir de 49152) se emplean para designar servicios de uso esporádico.</a:t>
            </a:r>
          </a:p>
        </p:txBody>
      </p:sp>
    </p:spTree>
    <p:extLst>
      <p:ext uri="{BB962C8B-B14F-4D97-AF65-F5344CB8AC3E}">
        <p14:creationId xmlns:p14="http://schemas.microsoft.com/office/powerpoint/2010/main" val="282397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Utilización de TCP en Android: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1412776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su realización será necesaria una aplicación java que se comportara como servidor, y al menos otra Android que será el cliente. Los pasos serán muy similares a como se realizan para java.</a:t>
            </a:r>
          </a:p>
        </p:txBody>
      </p:sp>
      <p:pic>
        <p:nvPicPr>
          <p:cNvPr id="7170" name="Picture 2" descr="D:\Francisco\EIE\ComunicacionTCPSocke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436021"/>
            <a:ext cx="5284207" cy="408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67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TCPServidor</a:t>
            </a:r>
            <a:endParaRPr lang="es-ES" dirty="0"/>
          </a:p>
        </p:txBody>
      </p:sp>
      <p:pic>
        <p:nvPicPr>
          <p:cNvPr id="1027" name="Picture 3" descr="D:\Francisco\PM\Trabajo sockets\TCPServido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5056788" cy="454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Francisco\PM\Trabajo sockets\TCPServido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54" y="5661248"/>
            <a:ext cx="5056788" cy="91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580112" y="1268760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clase se declaran todas las herramientas necesarias para el servidor y en la aplicación será solamente necesario sobrescribir el método transferencia.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966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Servidor</a:t>
            </a:r>
            <a:endParaRPr lang="es-ES" dirty="0"/>
          </a:p>
        </p:txBody>
      </p:sp>
      <p:pic>
        <p:nvPicPr>
          <p:cNvPr id="2050" name="Picture 2" descr="D:\Francisco\PM\Trabajo sockets\Servi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662797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948264" y="1484784"/>
            <a:ext cx="2088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Solamente se crea un objeto </a:t>
            </a:r>
            <a:r>
              <a:rPr lang="es-ES" dirty="0" err="1" smtClean="0"/>
              <a:t>TCPServidor</a:t>
            </a:r>
            <a:r>
              <a:rPr lang="es-ES" dirty="0" smtClean="0"/>
              <a:t> y se sobrescribe el método transferencia con lo que debe hacer el servidor con lo que recibe y envía.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640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TCPCliente</a:t>
            </a:r>
            <a:endParaRPr lang="es-ES" dirty="0"/>
          </a:p>
        </p:txBody>
      </p:sp>
      <p:pic>
        <p:nvPicPr>
          <p:cNvPr id="3074" name="Picture 2" descr="D:\Francisco\PM\Trabajo sockets\TCPClien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070580" cy="48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250092" y="1412776"/>
            <a:ext cx="3642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clase se declaran todas las herramientas necesarias para el cliente y en la aplicación será solamente necesario sobrescribir el método transferencia.</a:t>
            </a:r>
          </a:p>
          <a:p>
            <a:r>
              <a:rPr lang="es-ES" dirty="0" smtClean="0"/>
              <a:t>IMPORTANTE: colocar la IP del servidor al instanciar el </a:t>
            </a:r>
            <a:r>
              <a:rPr lang="es-ES" dirty="0" err="1" smtClean="0"/>
              <a:t>socketCliente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8230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660</Words>
  <Application>Microsoft Office PowerPoint</Application>
  <PresentationFormat>Presentación en pantalla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Sockets</vt:lpstr>
      <vt:lpstr>Presentación de PowerPoint</vt:lpstr>
      <vt:lpstr>Unreliable Datagram Protocol (UDP) </vt:lpstr>
      <vt:lpstr>Transmission Control Protocol (TCP) </vt:lpstr>
      <vt:lpstr>Puertos</vt:lpstr>
      <vt:lpstr>Utilización de TCP en Android: </vt:lpstr>
      <vt:lpstr>TCPServidor</vt:lpstr>
      <vt:lpstr>Servidor</vt:lpstr>
      <vt:lpstr>TCPCliente</vt:lpstr>
      <vt:lpstr>Cliente</vt:lpstr>
      <vt:lpstr>Cliente</vt:lpstr>
      <vt:lpstr>Permisos de internet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</dc:title>
  <dc:creator>profesor</dc:creator>
  <cp:lastModifiedBy>profesor</cp:lastModifiedBy>
  <cp:revision>11</cp:revision>
  <dcterms:created xsi:type="dcterms:W3CDTF">2014-02-10T08:28:25Z</dcterms:created>
  <dcterms:modified xsi:type="dcterms:W3CDTF">2014-02-10T09:35:24Z</dcterms:modified>
</cp:coreProperties>
</file>