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2" d="100"/>
          <a:sy n="72" d="100"/>
        </p:scale>
        <p:origin x="-1104"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4" name="13 Título"/>
          <p:cNvSpPr>
            <a:spLocks noGrp="1"/>
          </p:cNvSpPr>
          <p:nvPr>
            <p:ph type="ctrTitle"/>
          </p:nvPr>
        </p:nvSpPr>
        <p:spPr>
          <a:xfrm>
            <a:off x="1432560" y="359898"/>
            <a:ext cx="7406640" cy="1472184"/>
          </a:xfrm>
        </p:spPr>
        <p:txBody>
          <a:bodyPr anchor="b"/>
          <a:lstStyle>
            <a:lvl1pPr algn="l">
              <a:defRPr/>
            </a:lvl1pPr>
            <a:extLst/>
          </a:lstStyle>
          <a:p>
            <a:r>
              <a:rPr kumimoji="0" lang="es-ES" smtClean="0"/>
              <a:t>Haga clic para modificar el estilo de título del patrón</a:t>
            </a:r>
            <a:endParaRPr kumimoji="0" lang="en-US"/>
          </a:p>
        </p:txBody>
      </p:sp>
      <p:sp>
        <p:nvSpPr>
          <p:cNvPr id="22" name="21 Subtítulo"/>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sp>
        <p:nvSpPr>
          <p:cNvPr id="7" name="6 Marcador de fecha"/>
          <p:cNvSpPr>
            <a:spLocks noGrp="1"/>
          </p:cNvSpPr>
          <p:nvPr>
            <p:ph type="dt" sz="half" idx="10"/>
          </p:nvPr>
        </p:nvSpPr>
        <p:spPr/>
        <p:txBody>
          <a:bodyPr/>
          <a:lstStyle>
            <a:extLst/>
          </a:lstStyle>
          <a:p>
            <a:fld id="{C0AE16AA-94BD-4342-8BD6-B49CE18E472F}" type="datetimeFigureOut">
              <a:rPr lang="es-ES" smtClean="0"/>
              <a:pPr/>
              <a:t>08/02/2014</a:t>
            </a:fld>
            <a:endParaRPr lang="es-ES"/>
          </a:p>
        </p:txBody>
      </p:sp>
      <p:sp>
        <p:nvSpPr>
          <p:cNvPr id="20" name="19 Marcador de pie de página"/>
          <p:cNvSpPr>
            <a:spLocks noGrp="1"/>
          </p:cNvSpPr>
          <p:nvPr>
            <p:ph type="ftr" sz="quarter" idx="11"/>
          </p:nvPr>
        </p:nvSpPr>
        <p:spPr/>
        <p:txBody>
          <a:bodyPr/>
          <a:lstStyle>
            <a:extLst/>
          </a:lstStyle>
          <a:p>
            <a:endParaRPr lang="es-ES"/>
          </a:p>
        </p:txBody>
      </p:sp>
      <p:sp>
        <p:nvSpPr>
          <p:cNvPr id="10" name="9 Marcador de número de diapositiva"/>
          <p:cNvSpPr>
            <a:spLocks noGrp="1"/>
          </p:cNvSpPr>
          <p:nvPr>
            <p:ph type="sldNum" sz="quarter" idx="12"/>
          </p:nvPr>
        </p:nvSpPr>
        <p:spPr/>
        <p:txBody>
          <a:bodyPr/>
          <a:lstStyle>
            <a:extLst/>
          </a:lstStyle>
          <a:p>
            <a:fld id="{08F16754-9BB3-489F-B6B3-B1969AF2C717}" type="slidenum">
              <a:rPr lang="es-ES" smtClean="0"/>
              <a:pPr/>
              <a:t>‹Nº›</a:t>
            </a:fld>
            <a:endParaRPr lang="es-ES"/>
          </a:p>
        </p:txBody>
      </p:sp>
      <p:sp>
        <p:nvSpPr>
          <p:cNvPr id="8" name="7 Elipse"/>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8 Elipse"/>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C0AE16AA-94BD-4342-8BD6-B49CE18E472F}" type="datetimeFigureOut">
              <a:rPr lang="es-ES" smtClean="0"/>
              <a:pPr/>
              <a:t>08/02/2014</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08F16754-9BB3-489F-B6B3-B1969AF2C717}"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58000" y="274639"/>
            <a:ext cx="1828800" cy="5851525"/>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1143000" y="274640"/>
            <a:ext cx="5562600" cy="5851525"/>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C0AE16AA-94BD-4342-8BD6-B49CE18E472F}" type="datetimeFigureOut">
              <a:rPr lang="es-ES" smtClean="0"/>
              <a:pPr/>
              <a:t>08/02/2014</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08F16754-9BB3-489F-B6B3-B1969AF2C717}"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C0AE16AA-94BD-4342-8BD6-B49CE18E472F}" type="datetimeFigureOut">
              <a:rPr lang="es-ES" smtClean="0"/>
              <a:pPr/>
              <a:t>08/02/2014</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08F16754-9BB3-489F-B6B3-B1969AF2C717}"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6 Rectángulo"/>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Título"/>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C0AE16AA-94BD-4342-8BD6-B49CE18E472F}" type="datetimeFigureOut">
              <a:rPr lang="es-ES" smtClean="0"/>
              <a:pPr/>
              <a:t>08/02/2014</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08F16754-9BB3-489F-B6B3-B1969AF2C717}" type="slidenum">
              <a:rPr lang="es-ES" smtClean="0"/>
              <a:pPr/>
              <a:t>‹Nº›</a:t>
            </a:fld>
            <a:endParaRPr lang="es-ES"/>
          </a:p>
        </p:txBody>
      </p:sp>
      <p:sp>
        <p:nvSpPr>
          <p:cNvPr id="10" name="9 Rectángulo"/>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7 Elipse"/>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8 Elipse"/>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1435608" y="274320"/>
            <a:ext cx="7498080" cy="1143000"/>
          </a:xfrm>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C0AE16AA-94BD-4342-8BD6-B49CE18E472F}" type="datetimeFigureOut">
              <a:rPr lang="es-ES" smtClean="0"/>
              <a:pPr/>
              <a:t>08/02/2014</a:t>
            </a:fld>
            <a:endParaRPr lang="es-ES"/>
          </a:p>
        </p:txBody>
      </p:sp>
      <p:sp>
        <p:nvSpPr>
          <p:cNvPr id="6" name="5 Marcador de pie de página"/>
          <p:cNvSpPr>
            <a:spLocks noGrp="1"/>
          </p:cNvSpPr>
          <p:nvPr>
            <p:ph type="ftr" sz="quarter" idx="11"/>
          </p:nvPr>
        </p:nvSpPr>
        <p:spPr/>
        <p:txBody>
          <a:bodyPr/>
          <a:lstStyle>
            <a:extLst/>
          </a:lstStyle>
          <a:p>
            <a:endParaRPr lang="es-ES"/>
          </a:p>
        </p:txBody>
      </p:sp>
      <p:sp>
        <p:nvSpPr>
          <p:cNvPr id="7" name="6 Marcador de número de diapositiva"/>
          <p:cNvSpPr>
            <a:spLocks noGrp="1"/>
          </p:cNvSpPr>
          <p:nvPr>
            <p:ph type="sldNum" sz="quarter" idx="12"/>
          </p:nvPr>
        </p:nvSpPr>
        <p:spPr/>
        <p:txBody>
          <a:bodyPr/>
          <a:lstStyle>
            <a:extLst/>
          </a:lstStyle>
          <a:p>
            <a:fld id="{08F16754-9BB3-489F-B6B3-B1969AF2C717}"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C0AE16AA-94BD-4342-8BD6-B49CE18E472F}" type="datetimeFigureOut">
              <a:rPr lang="es-ES" smtClean="0"/>
              <a:pPr/>
              <a:t>08/02/2014</a:t>
            </a:fld>
            <a:endParaRPr lang="es-ES"/>
          </a:p>
        </p:txBody>
      </p:sp>
      <p:sp>
        <p:nvSpPr>
          <p:cNvPr id="8" name="7 Marcador de pie de página"/>
          <p:cNvSpPr>
            <a:spLocks noGrp="1"/>
          </p:cNvSpPr>
          <p:nvPr>
            <p:ph type="ftr" sz="quarter" idx="11"/>
          </p:nvPr>
        </p:nvSpPr>
        <p:spPr/>
        <p:txBody>
          <a:bodyPr/>
          <a:lstStyle>
            <a:extLst/>
          </a:lstStyle>
          <a:p>
            <a:endParaRPr lang="es-ES"/>
          </a:p>
        </p:txBody>
      </p:sp>
      <p:sp>
        <p:nvSpPr>
          <p:cNvPr id="9" name="8 Marcador de número de diapositiva"/>
          <p:cNvSpPr>
            <a:spLocks noGrp="1"/>
          </p:cNvSpPr>
          <p:nvPr>
            <p:ph type="sldNum" sz="quarter" idx="12"/>
          </p:nvPr>
        </p:nvSpPr>
        <p:spPr/>
        <p:txBody>
          <a:bodyPr/>
          <a:lstStyle>
            <a:extLst/>
          </a:lstStyle>
          <a:p>
            <a:fld id="{08F16754-9BB3-489F-B6B3-B1969AF2C717}"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1435608" y="274320"/>
            <a:ext cx="7498080" cy="1143000"/>
          </a:xfrm>
        </p:spPr>
        <p:txBody>
          <a:bodyPr anchor="ctr"/>
          <a:lstStyle>
            <a:extLst/>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extLst/>
          </a:lstStyle>
          <a:p>
            <a:fld id="{C0AE16AA-94BD-4342-8BD6-B49CE18E472F}" type="datetimeFigureOut">
              <a:rPr lang="es-ES" smtClean="0"/>
              <a:pPr/>
              <a:t>08/02/2014</a:t>
            </a:fld>
            <a:endParaRPr lang="es-ES"/>
          </a:p>
        </p:txBody>
      </p:sp>
      <p:sp>
        <p:nvSpPr>
          <p:cNvPr id="4" name="3 Marcador de pie de página"/>
          <p:cNvSpPr>
            <a:spLocks noGrp="1"/>
          </p:cNvSpPr>
          <p:nvPr>
            <p:ph type="ftr" sz="quarter" idx="11"/>
          </p:nvPr>
        </p:nvSpPr>
        <p:spPr/>
        <p:txBody>
          <a:bodyPr/>
          <a:lstStyle>
            <a:extLst/>
          </a:lstStyle>
          <a:p>
            <a:endParaRPr lang="es-ES"/>
          </a:p>
        </p:txBody>
      </p:sp>
      <p:sp>
        <p:nvSpPr>
          <p:cNvPr id="5" name="4 Marcador de número de diapositiva"/>
          <p:cNvSpPr>
            <a:spLocks noGrp="1"/>
          </p:cNvSpPr>
          <p:nvPr>
            <p:ph type="sldNum" sz="quarter" idx="12"/>
          </p:nvPr>
        </p:nvSpPr>
        <p:spPr/>
        <p:txBody>
          <a:bodyPr/>
          <a:lstStyle>
            <a:extLst/>
          </a:lstStyle>
          <a:p>
            <a:fld id="{08F16754-9BB3-489F-B6B3-B1969AF2C717}"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5" name="4 Rectángulo"/>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Marcador de fecha"/>
          <p:cNvSpPr>
            <a:spLocks noGrp="1"/>
          </p:cNvSpPr>
          <p:nvPr>
            <p:ph type="dt" sz="half" idx="10"/>
          </p:nvPr>
        </p:nvSpPr>
        <p:spPr/>
        <p:txBody>
          <a:bodyPr/>
          <a:lstStyle>
            <a:extLst/>
          </a:lstStyle>
          <a:p>
            <a:fld id="{C0AE16AA-94BD-4342-8BD6-B49CE18E472F}" type="datetimeFigureOut">
              <a:rPr lang="es-ES" smtClean="0"/>
              <a:pPr/>
              <a:t>08/02/2014</a:t>
            </a:fld>
            <a:endParaRPr lang="es-ES"/>
          </a:p>
        </p:txBody>
      </p:sp>
      <p:sp>
        <p:nvSpPr>
          <p:cNvPr id="3" name="2 Marcador de pie de página"/>
          <p:cNvSpPr>
            <a:spLocks noGrp="1"/>
          </p:cNvSpPr>
          <p:nvPr>
            <p:ph type="ftr" sz="quarter" idx="11"/>
          </p:nvPr>
        </p:nvSpPr>
        <p:spPr/>
        <p:txBody>
          <a:bodyPr/>
          <a:lstStyle>
            <a:extLst/>
          </a:lstStyle>
          <a:p>
            <a:endParaRPr lang="es-ES"/>
          </a:p>
        </p:txBody>
      </p:sp>
      <p:sp>
        <p:nvSpPr>
          <p:cNvPr id="4" name="3 Marcador de número de diapositiva"/>
          <p:cNvSpPr>
            <a:spLocks noGrp="1"/>
          </p:cNvSpPr>
          <p:nvPr>
            <p:ph type="sldNum" sz="quarter" idx="12"/>
          </p:nvPr>
        </p:nvSpPr>
        <p:spPr/>
        <p:txBody>
          <a:bodyPr/>
          <a:lstStyle>
            <a:extLst/>
          </a:lstStyle>
          <a:p>
            <a:fld id="{08F16754-9BB3-489F-B6B3-B1969AF2C717}" type="slidenum">
              <a:rPr lang="es-ES" smtClean="0"/>
              <a:pPr/>
              <a:t>‹Nº›</a:t>
            </a:fld>
            <a:endParaRPr lang="es-ES"/>
          </a:p>
        </p:txBody>
      </p:sp>
      <p:sp>
        <p:nvSpPr>
          <p:cNvPr id="6" name="5 Rectángulo"/>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C0AE16AA-94BD-4342-8BD6-B49CE18E472F}" type="datetimeFigureOut">
              <a:rPr lang="es-ES" smtClean="0"/>
              <a:pPr/>
              <a:t>08/02/2014</a:t>
            </a:fld>
            <a:endParaRPr lang="es-ES"/>
          </a:p>
        </p:txBody>
      </p:sp>
      <p:sp>
        <p:nvSpPr>
          <p:cNvPr id="6" name="5 Marcador de pie de página"/>
          <p:cNvSpPr>
            <a:spLocks noGrp="1"/>
          </p:cNvSpPr>
          <p:nvPr>
            <p:ph type="ftr" sz="quarter" idx="11"/>
          </p:nvPr>
        </p:nvSpPr>
        <p:spPr/>
        <p:txBody>
          <a:bodyPr/>
          <a:lstStyle>
            <a:extLst/>
          </a:lstStyle>
          <a:p>
            <a:endParaRPr lang="es-ES"/>
          </a:p>
        </p:txBody>
      </p:sp>
      <p:sp>
        <p:nvSpPr>
          <p:cNvPr id="7" name="6 Marcador de número de diapositiva"/>
          <p:cNvSpPr>
            <a:spLocks noGrp="1"/>
          </p:cNvSpPr>
          <p:nvPr>
            <p:ph type="sldNum" sz="quarter" idx="12"/>
          </p:nvPr>
        </p:nvSpPr>
        <p:spPr/>
        <p:txBody>
          <a:bodyPr/>
          <a:lstStyle>
            <a:extLst/>
          </a:lstStyle>
          <a:p>
            <a:fld id="{08F16754-9BB3-489F-B6B3-B1969AF2C717}"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extLst/>
          </a:lstStyle>
          <a:p>
            <a:fld id="{C0AE16AA-94BD-4342-8BD6-B49CE18E472F}" type="datetimeFigureOut">
              <a:rPr lang="es-ES" smtClean="0"/>
              <a:pPr/>
              <a:t>08/02/2014</a:t>
            </a:fld>
            <a:endParaRPr lang="es-ES"/>
          </a:p>
        </p:txBody>
      </p:sp>
      <p:sp>
        <p:nvSpPr>
          <p:cNvPr id="6" name="5 Marcador de pie de página"/>
          <p:cNvSpPr>
            <a:spLocks noGrp="1"/>
          </p:cNvSpPr>
          <p:nvPr>
            <p:ph type="ftr" sz="quarter" idx="11"/>
          </p:nvPr>
        </p:nvSpPr>
        <p:spPr/>
        <p:txBody>
          <a:bodyPr/>
          <a:lstStyle>
            <a:extLst/>
          </a:lstStyle>
          <a:p>
            <a:endParaRPr lang="es-ES"/>
          </a:p>
        </p:txBody>
      </p:sp>
      <p:sp>
        <p:nvSpPr>
          <p:cNvPr id="7" name="6 Marcador de número de diapositiva"/>
          <p:cNvSpPr>
            <a:spLocks noGrp="1"/>
          </p:cNvSpPr>
          <p:nvPr>
            <p:ph type="sldNum" sz="quarter" idx="12"/>
          </p:nvPr>
        </p:nvSpPr>
        <p:spPr/>
        <p:txBody>
          <a:bodyPr/>
          <a:lstStyle>
            <a:extLst/>
          </a:lstStyle>
          <a:p>
            <a:fld id="{08F16754-9BB3-489F-B6B3-B1969AF2C717}" type="slidenum">
              <a:rPr lang="es-ES" smtClean="0"/>
              <a:pPr/>
              <a:t>‹Nº›</a:t>
            </a:fld>
            <a:endParaRPr lang="es-ES"/>
          </a:p>
        </p:txBody>
      </p:sp>
      <p:sp>
        <p:nvSpPr>
          <p:cNvPr id="8" name="7 Rectángulo"/>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2 Marcador de posición de imagen"/>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s-ES" smtClean="0"/>
              <a:t>Haga clic en el icono para agregar una imagen</a:t>
            </a:r>
            <a:endParaRPr kumimoji="0" lang="en-US" dirty="0"/>
          </a:p>
        </p:txBody>
      </p:sp>
      <p:sp>
        <p:nvSpPr>
          <p:cNvPr id="9" name="8 Proceso"/>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9 Proceso"/>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3 Marcador de texto"/>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B0F0"/>
            </a:gs>
            <a:gs pos="25000">
              <a:srgbClr val="21D6E0"/>
            </a:gs>
            <a:gs pos="75000">
              <a:srgbClr val="0087E6"/>
            </a:gs>
            <a:gs pos="100000">
              <a:srgbClr val="005CBF"/>
            </a:gs>
          </a:gsLst>
          <a:lin ang="8100000" scaled="1"/>
          <a:tileRect/>
        </a:gradFill>
        <a:effectLst/>
      </p:bgPr>
    </p:bg>
    <p:spTree>
      <p:nvGrpSpPr>
        <p:cNvPr id="1" name=""/>
        <p:cNvGrpSpPr/>
        <p:nvPr/>
      </p:nvGrpSpPr>
      <p:grpSpPr>
        <a:xfrm>
          <a:off x="0" y="0"/>
          <a:ext cx="0" cy="0"/>
          <a:chOff x="0" y="0"/>
          <a:chExt cx="0" cy="0"/>
        </a:xfrm>
      </p:grpSpPr>
      <p:sp>
        <p:nvSpPr>
          <p:cNvPr id="7" name="6 Circular"/>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7 Elipse"/>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10 Anillo"/>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11 Rectángulo"/>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4 Marcador de título"/>
          <p:cNvSpPr>
            <a:spLocks noGrp="1"/>
          </p:cNvSpPr>
          <p:nvPr>
            <p:ph type="title"/>
          </p:nvPr>
        </p:nvSpPr>
        <p:spPr>
          <a:xfrm>
            <a:off x="1435608" y="274638"/>
            <a:ext cx="7498080" cy="1143000"/>
          </a:xfrm>
          <a:prstGeom prst="rect">
            <a:avLst/>
          </a:prstGeom>
        </p:spPr>
        <p:txBody>
          <a:bodyPr anchor="ctr">
            <a:normAutofit/>
          </a:bodyPr>
          <a:lstStyle>
            <a:extLst/>
          </a:lstStyle>
          <a:p>
            <a:r>
              <a:rPr kumimoji="0" lang="es-ES" smtClean="0"/>
              <a:t>Haga clic para modificar el estilo de título del patrón</a:t>
            </a:r>
            <a:endParaRPr kumimoji="0" lang="en-US"/>
          </a:p>
        </p:txBody>
      </p:sp>
      <p:sp>
        <p:nvSpPr>
          <p:cNvPr id="9" name="8 Marcador de texto"/>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24" name="23 Marcador de fecha"/>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C0AE16AA-94BD-4342-8BD6-B49CE18E472F}" type="datetimeFigureOut">
              <a:rPr lang="es-ES" smtClean="0"/>
              <a:pPr/>
              <a:t>08/02/2014</a:t>
            </a:fld>
            <a:endParaRPr lang="es-ES"/>
          </a:p>
        </p:txBody>
      </p:sp>
      <p:sp>
        <p:nvSpPr>
          <p:cNvPr id="10" name="9 Marcador de pie de página"/>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s-ES"/>
          </a:p>
        </p:txBody>
      </p:sp>
      <p:sp>
        <p:nvSpPr>
          <p:cNvPr id="22" name="21 Marcador de número de diapositiva"/>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08F16754-9BB3-489F-B6B3-B1969AF2C717}" type="slidenum">
              <a:rPr lang="es-ES" smtClean="0"/>
              <a:pPr/>
              <a:t>‹Nº›</a:t>
            </a:fld>
            <a:endParaRPr lang="es-ES"/>
          </a:p>
        </p:txBody>
      </p:sp>
      <p:sp>
        <p:nvSpPr>
          <p:cNvPr id="15" name="14 Rectángulo"/>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developer.android.com/reference/android/support/v4/view/ViewPager.html" TargetMode="External"/><Relationship Id="rId2" Type="http://schemas.openxmlformats.org/officeDocument/2006/relationships/hyperlink" Target="http://www.androidhive.info/" TargetMode="External"/><Relationship Id="rId1" Type="http://schemas.openxmlformats.org/officeDocument/2006/relationships/slideLayout" Target="../slideLayouts/slideLayout1.xml"/><Relationship Id="rId4" Type="http://schemas.openxmlformats.org/officeDocument/2006/relationships/hyperlink" Target="http://amatellanes.wordpress.com/2013/05/25/"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428728" y="1928802"/>
            <a:ext cx="7286676" cy="1714512"/>
          </a:xfrm>
        </p:spPr>
        <p:txBody>
          <a:bodyPr>
            <a:normAutofit/>
          </a:bodyPr>
          <a:lstStyle/>
          <a:p>
            <a:pPr algn="ctr"/>
            <a:r>
              <a:rPr lang="es-ES" sz="9600" b="1" u="sng" dirty="0" smtClean="0"/>
              <a:t>ViewPager</a:t>
            </a:r>
            <a:endParaRPr lang="es-ES" sz="9600" b="1" u="sng" dirty="0"/>
          </a:p>
        </p:txBody>
      </p:sp>
      <p:sp>
        <p:nvSpPr>
          <p:cNvPr id="4" name="3 CuadroTexto"/>
          <p:cNvSpPr txBox="1"/>
          <p:nvPr/>
        </p:nvSpPr>
        <p:spPr>
          <a:xfrm>
            <a:off x="5000628" y="5000636"/>
            <a:ext cx="3500462" cy="369332"/>
          </a:xfrm>
          <a:prstGeom prst="rect">
            <a:avLst/>
          </a:prstGeom>
          <a:noFill/>
        </p:spPr>
        <p:txBody>
          <a:bodyPr wrap="square" rtlCol="0">
            <a:spAutoFit/>
          </a:bodyPr>
          <a:lstStyle/>
          <a:p>
            <a:pPr algn="r"/>
            <a:r>
              <a:rPr lang="es-ES" dirty="0" smtClean="0"/>
              <a:t>Saray Vidal Arada </a:t>
            </a:r>
            <a:endParaRPr lang="es-E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432560" y="1850064"/>
            <a:ext cx="7406640" cy="5007936"/>
          </a:xfrm>
        </p:spPr>
        <p:txBody>
          <a:bodyPr/>
          <a:lstStyle/>
          <a:p>
            <a:r>
              <a:rPr lang="es-ES" dirty="0" smtClean="0"/>
              <a:t>En el onCreate creamos un método para que al desplazarnos por las vistas tambien se desplacen la selección de las pestañas.</a:t>
            </a:r>
          </a:p>
          <a:p>
            <a:endParaRPr lang="es-ES" dirty="0"/>
          </a:p>
        </p:txBody>
      </p:sp>
      <p:pic>
        <p:nvPicPr>
          <p:cNvPr id="4" name="3 Imagen" descr="imagenPestañas.png"/>
          <p:cNvPicPr>
            <a:picLocks noChangeAspect="1"/>
          </p:cNvPicPr>
          <p:nvPr/>
        </p:nvPicPr>
        <p:blipFill>
          <a:blip r:embed="rId2"/>
          <a:stretch>
            <a:fillRect/>
          </a:stretch>
        </p:blipFill>
        <p:spPr>
          <a:xfrm>
            <a:off x="2643174" y="214290"/>
            <a:ext cx="4105848" cy="1552792"/>
          </a:xfrm>
          <a:prstGeom prst="rect">
            <a:avLst/>
          </a:prstGeom>
        </p:spPr>
      </p:pic>
      <p:pic>
        <p:nvPicPr>
          <p:cNvPr id="5" name="4 Imagen" descr="desplazar.png"/>
          <p:cNvPicPr>
            <a:picLocks noChangeAspect="1"/>
          </p:cNvPicPr>
          <p:nvPr/>
        </p:nvPicPr>
        <p:blipFill>
          <a:blip r:embed="rId3"/>
          <a:stretch>
            <a:fillRect/>
          </a:stretch>
        </p:blipFill>
        <p:spPr>
          <a:xfrm>
            <a:off x="1714480" y="3286124"/>
            <a:ext cx="6858048" cy="3188992"/>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214414" y="285728"/>
            <a:ext cx="7929586" cy="1857388"/>
          </a:xfrm>
        </p:spPr>
        <p:txBody>
          <a:bodyPr/>
          <a:lstStyle/>
          <a:p>
            <a:r>
              <a:rPr lang="es-ES" dirty="0" smtClean="0"/>
              <a:t>Nuestra Main Principal hereda </a:t>
            </a:r>
            <a:r>
              <a:rPr lang="es-ES" sz="2400" dirty="0" smtClean="0"/>
              <a:t>del </a:t>
            </a:r>
            <a:r>
              <a:rPr lang="es-ES" sz="2400" u="sng" dirty="0" smtClean="0"/>
              <a:t>ActionBar.TabListener,  </a:t>
            </a:r>
            <a:r>
              <a:rPr lang="es-ES" sz="2400" dirty="0" smtClean="0"/>
              <a:t>tres metodos,  dos no posen código en su interior y el tercero sirve para que al pulsar encima de la pestaña, nos desplacemos directamente a su vista correspondiente. </a:t>
            </a:r>
            <a:endParaRPr lang="es-ES" sz="2400" dirty="0"/>
          </a:p>
        </p:txBody>
      </p:sp>
      <p:pic>
        <p:nvPicPr>
          <p:cNvPr id="4" name="3 Imagen" descr="metodosHeredados.png"/>
          <p:cNvPicPr>
            <a:picLocks noChangeAspect="1"/>
          </p:cNvPicPr>
          <p:nvPr/>
        </p:nvPicPr>
        <p:blipFill>
          <a:blip r:embed="rId2"/>
          <a:stretch>
            <a:fillRect/>
          </a:stretch>
        </p:blipFill>
        <p:spPr>
          <a:xfrm>
            <a:off x="1628363" y="2209629"/>
            <a:ext cx="7427487" cy="3076759"/>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357290" y="357166"/>
            <a:ext cx="7406640" cy="903412"/>
          </a:xfrm>
        </p:spPr>
        <p:txBody>
          <a:bodyPr/>
          <a:lstStyle/>
          <a:p>
            <a:r>
              <a:rPr lang="es-ES" dirty="0" smtClean="0"/>
              <a:t>Creacion de las distintas Vistas</a:t>
            </a:r>
            <a:endParaRPr lang="es-ES" dirty="0"/>
          </a:p>
        </p:txBody>
      </p:sp>
      <p:sp>
        <p:nvSpPr>
          <p:cNvPr id="3" name="2 Subtítulo"/>
          <p:cNvSpPr>
            <a:spLocks noGrp="1"/>
          </p:cNvSpPr>
          <p:nvPr>
            <p:ph type="subTitle" idx="1"/>
          </p:nvPr>
        </p:nvSpPr>
        <p:spPr>
          <a:xfrm>
            <a:off x="1432560" y="1357298"/>
            <a:ext cx="7406640" cy="4929222"/>
          </a:xfrm>
        </p:spPr>
        <p:txBody>
          <a:bodyPr/>
          <a:lstStyle/>
          <a:p>
            <a:r>
              <a:rPr lang="es-ES" dirty="0" smtClean="0"/>
              <a:t>Creamos tantos layout como vistas diferentes queramos y  cada layout estará relacionado con una clases. Estas </a:t>
            </a:r>
            <a:r>
              <a:rPr lang="es-ES" dirty="0" smtClean="0"/>
              <a:t>clases se irán llamando en la clase </a:t>
            </a:r>
            <a:r>
              <a:rPr lang="es-ES" u="sng" dirty="0" smtClean="0"/>
              <a:t>TabsPagerAdapter</a:t>
            </a:r>
            <a:r>
              <a:rPr lang="es-ES" dirty="0" smtClean="0"/>
              <a:t> en el método </a:t>
            </a:r>
            <a:r>
              <a:rPr lang="es-ES" u="sng" dirty="0" smtClean="0"/>
              <a:t>Public Fragment getItem(</a:t>
            </a:r>
            <a:r>
              <a:rPr lang="es-ES" u="sng" dirty="0" err="1" smtClean="0"/>
              <a:t>int</a:t>
            </a:r>
            <a:r>
              <a:rPr lang="es-ES" u="sng" dirty="0" smtClean="0"/>
              <a:t> posición</a:t>
            </a:r>
            <a:r>
              <a:rPr lang="es-ES" u="sng" dirty="0" smtClean="0"/>
              <a:t>) </a:t>
            </a:r>
            <a:r>
              <a:rPr lang="es-ES" dirty="0" smtClean="0"/>
              <a:t>y mostraran cada layout según la posición que les corresponda.</a:t>
            </a:r>
          </a:p>
          <a:p>
            <a:endParaRPr lang="es-ES" dirty="0" smtClean="0"/>
          </a:p>
          <a:p>
            <a:r>
              <a:rPr lang="es-ES" dirty="0" smtClean="0"/>
              <a:t>En estos layout podremos meter los componentes que queramos y que se mostraran al desplazarnos hasta ellos.</a:t>
            </a:r>
            <a:endParaRPr lang="es-ES" dirty="0" smtClean="0"/>
          </a:p>
          <a:p>
            <a:endParaRPr lang="es-E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descr="fragmentosModificados.png"/>
          <p:cNvPicPr>
            <a:picLocks noChangeAspect="1"/>
          </p:cNvPicPr>
          <p:nvPr/>
        </p:nvPicPr>
        <p:blipFill>
          <a:blip r:embed="rId2"/>
          <a:stretch>
            <a:fillRect/>
          </a:stretch>
        </p:blipFill>
        <p:spPr>
          <a:xfrm>
            <a:off x="2114206" y="275759"/>
            <a:ext cx="6529760" cy="5939323"/>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432560" y="428604"/>
            <a:ext cx="7406640" cy="785818"/>
          </a:xfrm>
        </p:spPr>
        <p:txBody>
          <a:bodyPr>
            <a:normAutofit lnSpcReduction="10000"/>
          </a:bodyPr>
          <a:lstStyle/>
          <a:p>
            <a:r>
              <a:rPr lang="es-ES" dirty="0" smtClean="0"/>
              <a:t>La clase heredara de Fragment y en el onCreateView se inflara el layout para que se muestre.</a:t>
            </a:r>
            <a:endParaRPr lang="es-ES" dirty="0"/>
          </a:p>
        </p:txBody>
      </p:sp>
      <p:pic>
        <p:nvPicPr>
          <p:cNvPr id="4" name="3 Imagen" descr="claseFragment.png"/>
          <p:cNvPicPr>
            <a:picLocks noChangeAspect="1"/>
          </p:cNvPicPr>
          <p:nvPr/>
        </p:nvPicPr>
        <p:blipFill>
          <a:blip r:embed="rId2"/>
          <a:stretch>
            <a:fillRect/>
          </a:stretch>
        </p:blipFill>
        <p:spPr>
          <a:xfrm>
            <a:off x="1452127" y="1285860"/>
            <a:ext cx="6834649" cy="4214842"/>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p:txBody>
          <a:bodyPr/>
          <a:lstStyle/>
          <a:p>
            <a:r>
              <a:rPr lang="es-ES" dirty="0" smtClean="0"/>
              <a:t>Biografía:</a:t>
            </a:r>
            <a:endParaRPr lang="es-ES" dirty="0"/>
          </a:p>
        </p:txBody>
      </p:sp>
      <p:sp>
        <p:nvSpPr>
          <p:cNvPr id="5" name="4 Subtítulo"/>
          <p:cNvSpPr>
            <a:spLocks noGrp="1"/>
          </p:cNvSpPr>
          <p:nvPr>
            <p:ph type="subTitle" idx="1"/>
          </p:nvPr>
        </p:nvSpPr>
        <p:spPr>
          <a:xfrm>
            <a:off x="1432560" y="1850064"/>
            <a:ext cx="7406640" cy="3864952"/>
          </a:xfrm>
        </p:spPr>
        <p:txBody>
          <a:bodyPr/>
          <a:lstStyle/>
          <a:p>
            <a:pPr lvl="0"/>
            <a:r>
              <a:rPr lang="es-ES" u="sng" dirty="0" smtClean="0">
                <a:solidFill>
                  <a:schemeClr val="accent1">
                    <a:lumMod val="75000"/>
                  </a:schemeClr>
                </a:solidFill>
                <a:hlinkClick r:id="rId2"/>
              </a:rPr>
              <a:t>http://www.androidhive.info/</a:t>
            </a:r>
            <a:endParaRPr lang="es-ES" dirty="0" smtClean="0">
              <a:solidFill>
                <a:schemeClr val="accent1">
                  <a:lumMod val="75000"/>
                </a:schemeClr>
              </a:solidFill>
            </a:endParaRPr>
          </a:p>
          <a:p>
            <a:pPr lvl="0"/>
            <a:r>
              <a:rPr lang="es-ES" u="sng" dirty="0" smtClean="0">
                <a:solidFill>
                  <a:schemeClr val="accent1">
                    <a:lumMod val="75000"/>
                  </a:schemeClr>
                </a:solidFill>
                <a:hlinkClick r:id="rId3"/>
              </a:rPr>
              <a:t>http://developer.android.com/reference/android/support/v4/view/ViewPager.html</a:t>
            </a:r>
            <a:endParaRPr lang="es-ES" dirty="0" smtClean="0">
              <a:solidFill>
                <a:schemeClr val="accent1">
                  <a:lumMod val="75000"/>
                </a:schemeClr>
              </a:solidFill>
            </a:endParaRPr>
          </a:p>
          <a:p>
            <a:pPr lvl="0"/>
            <a:r>
              <a:rPr lang="es-ES" u="sng" dirty="0" smtClean="0">
                <a:solidFill>
                  <a:schemeClr val="accent1">
                    <a:lumMod val="75000"/>
                  </a:schemeClr>
                </a:solidFill>
                <a:hlinkClick r:id="rId4"/>
              </a:rPr>
              <a:t>http://amatellanes.wordpress.com/2013/05/25/</a:t>
            </a:r>
            <a:endParaRPr lang="es-ES"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432560" y="0"/>
            <a:ext cx="7406640" cy="928670"/>
          </a:xfrm>
        </p:spPr>
        <p:txBody>
          <a:bodyPr/>
          <a:lstStyle/>
          <a:p>
            <a:r>
              <a:rPr lang="es-ES" dirty="0" smtClean="0"/>
              <a:t>Definición:</a:t>
            </a:r>
            <a:endParaRPr lang="es-ES" dirty="0"/>
          </a:p>
        </p:txBody>
      </p:sp>
      <p:sp>
        <p:nvSpPr>
          <p:cNvPr id="3" name="2 Subtítulo"/>
          <p:cNvSpPr>
            <a:spLocks noGrp="1"/>
          </p:cNvSpPr>
          <p:nvPr>
            <p:ph type="subTitle" idx="1"/>
          </p:nvPr>
        </p:nvSpPr>
        <p:spPr>
          <a:xfrm>
            <a:off x="1432560" y="1000108"/>
            <a:ext cx="7406640" cy="5286412"/>
          </a:xfrm>
        </p:spPr>
        <p:txBody>
          <a:bodyPr>
            <a:normAutofit/>
          </a:bodyPr>
          <a:lstStyle/>
          <a:p>
            <a:pPr>
              <a:buFontTx/>
              <a:buChar char="-"/>
            </a:pPr>
            <a:r>
              <a:rPr lang="es-ES" dirty="0" smtClean="0"/>
              <a:t>El viewPager nos permite deslizarnos por las diferentes ventanas de nuestra aplicación.</a:t>
            </a:r>
          </a:p>
          <a:p>
            <a:endParaRPr lang="es-ES" dirty="0" smtClean="0"/>
          </a:p>
          <a:p>
            <a:pPr>
              <a:buFontTx/>
              <a:buChar char="-"/>
            </a:pPr>
            <a:r>
              <a:rPr lang="es-ES" dirty="0" smtClean="0"/>
              <a:t> Dicha vista está constituida de una serie de páginas que contienen los elementos que queremos mostrar, para ir mostrando cada una de las páginas iremos pasando páginas hacia adelante o atrás</a:t>
            </a:r>
          </a:p>
          <a:p>
            <a:endParaRPr lang="es-ES" dirty="0" smtClean="0"/>
          </a:p>
          <a:p>
            <a:pPr>
              <a:buFontTx/>
              <a:buChar char="-"/>
            </a:pPr>
            <a:r>
              <a:rPr lang="es-ES" dirty="0" smtClean="0"/>
              <a:t>Esto se puede ver muy bien en aplicaciones como el Play Store o Twitter.</a:t>
            </a:r>
            <a:endParaRPr lang="es-E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432560" y="642918"/>
            <a:ext cx="7406640" cy="5857916"/>
          </a:xfrm>
        </p:spPr>
        <p:txBody>
          <a:bodyPr>
            <a:noAutofit/>
          </a:bodyPr>
          <a:lstStyle/>
          <a:p>
            <a:r>
              <a:rPr lang="es-ES" sz="2800" dirty="0" smtClean="0"/>
              <a:t>Para usar la vista </a:t>
            </a:r>
            <a:r>
              <a:rPr lang="es-ES" sz="2800" dirty="0" smtClean="0">
                <a:solidFill>
                  <a:schemeClr val="tx1"/>
                </a:solidFill>
              </a:rPr>
              <a:t>ViewPager</a:t>
            </a:r>
            <a:r>
              <a:rPr lang="es-ES" sz="2800" dirty="0" smtClean="0"/>
              <a:t> debemos de tener instaladas la librería de soporte de </a:t>
            </a:r>
            <a:r>
              <a:rPr lang="es-ES" sz="2800" dirty="0" err="1" smtClean="0"/>
              <a:t>Android</a:t>
            </a:r>
            <a:r>
              <a:rPr lang="es-ES" sz="2800" dirty="0" smtClean="0"/>
              <a:t> (</a:t>
            </a:r>
            <a:r>
              <a:rPr lang="es-ES" sz="2800" i="1" dirty="0" err="1" smtClean="0">
                <a:solidFill>
                  <a:schemeClr val="tx1"/>
                </a:solidFill>
              </a:rPr>
              <a:t>Support</a:t>
            </a:r>
            <a:r>
              <a:rPr lang="es-ES" sz="2800" i="1" dirty="0" smtClean="0">
                <a:solidFill>
                  <a:schemeClr val="tx1"/>
                </a:solidFill>
              </a:rPr>
              <a:t> Library</a:t>
            </a:r>
            <a:r>
              <a:rPr lang="es-ES" sz="2800" dirty="0" smtClean="0"/>
              <a:t>) versión 3 o superior, así que lo primero que deberemos hacer una vez creado nuestro proyecto, es descargar dicha librería e incluirla en nuestro </a:t>
            </a:r>
            <a:r>
              <a:rPr lang="es-ES" sz="2800" dirty="0" smtClean="0"/>
              <a:t>proyecto.</a:t>
            </a:r>
          </a:p>
          <a:p>
            <a:endParaRPr lang="es-ES" sz="2800" dirty="0" smtClean="0"/>
          </a:p>
          <a:p>
            <a:r>
              <a:rPr lang="es-ES" sz="2800" dirty="0" smtClean="0"/>
              <a:t>Este componente se suele utilizar acompañado de </a:t>
            </a:r>
            <a:r>
              <a:rPr lang="es-ES" sz="2800" dirty="0" smtClean="0"/>
              <a:t>ActionBar. El ViewPager </a:t>
            </a:r>
            <a:r>
              <a:rPr lang="es-ES" sz="2800" dirty="0" smtClean="0"/>
              <a:t>como diseño principal y el ActionBar para mostrar las pestañas de las distintas vistas.</a:t>
            </a:r>
          </a:p>
          <a:p>
            <a:endParaRPr lang="es-ES"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428728" y="142852"/>
            <a:ext cx="7406640" cy="1428760"/>
          </a:xfrm>
        </p:spPr>
        <p:txBody>
          <a:bodyPr>
            <a:normAutofit/>
          </a:bodyPr>
          <a:lstStyle/>
          <a:p>
            <a:r>
              <a:rPr lang="es-ES" dirty="0" smtClean="0"/>
              <a:t>Creación del Proyecto</a:t>
            </a:r>
            <a:br>
              <a:rPr lang="es-ES" dirty="0" smtClean="0"/>
            </a:br>
            <a:endParaRPr lang="es-ES" dirty="0"/>
          </a:p>
        </p:txBody>
      </p:sp>
      <p:sp>
        <p:nvSpPr>
          <p:cNvPr id="3" name="2 Subtítulo"/>
          <p:cNvSpPr>
            <a:spLocks noGrp="1"/>
          </p:cNvSpPr>
          <p:nvPr>
            <p:ph type="subTitle" idx="1"/>
          </p:nvPr>
        </p:nvSpPr>
        <p:spPr>
          <a:xfrm>
            <a:off x="1432560" y="1142984"/>
            <a:ext cx="7425720" cy="5715016"/>
          </a:xfrm>
        </p:spPr>
        <p:txBody>
          <a:bodyPr/>
          <a:lstStyle/>
          <a:p>
            <a:r>
              <a:rPr lang="es-ES" dirty="0" smtClean="0"/>
              <a:t>Creamos un proyecto como siempre pero en la pantalla donde nombramos nuestra activity debemos elegir la opción de Holo Light with Dark Action Bar, para poder usar el componente de Action Bar.</a:t>
            </a:r>
          </a:p>
          <a:p>
            <a:endParaRPr lang="es-ES" dirty="0"/>
          </a:p>
        </p:txBody>
      </p:sp>
      <p:pic>
        <p:nvPicPr>
          <p:cNvPr id="4" name="3 Imagen" descr="elegirAlcrearProyecto.png"/>
          <p:cNvPicPr>
            <a:picLocks noChangeAspect="1"/>
          </p:cNvPicPr>
          <p:nvPr/>
        </p:nvPicPr>
        <p:blipFill>
          <a:blip r:embed="rId2"/>
          <a:stretch>
            <a:fillRect/>
          </a:stretch>
        </p:blipFill>
        <p:spPr>
          <a:xfrm>
            <a:off x="2714612" y="2879072"/>
            <a:ext cx="4429156" cy="3779454"/>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432560" y="428604"/>
            <a:ext cx="7406640" cy="6000792"/>
          </a:xfrm>
        </p:spPr>
        <p:txBody>
          <a:bodyPr/>
          <a:lstStyle/>
          <a:p>
            <a:r>
              <a:rPr lang="es-ES" dirty="0" smtClean="0"/>
              <a:t>Una vez creado el proyecto,  vamos a nuestra Main principal y extendemos de esta el FragmentActivity e implementamos el Action Bar.</a:t>
            </a:r>
          </a:p>
          <a:p>
            <a:endParaRPr lang="es-ES" dirty="0" smtClean="0"/>
          </a:p>
          <a:p>
            <a:endParaRPr lang="es-ES" dirty="0" smtClean="0"/>
          </a:p>
          <a:p>
            <a:endParaRPr lang="es-ES" dirty="0" smtClean="0"/>
          </a:p>
          <a:p>
            <a:r>
              <a:rPr lang="es-ES" dirty="0" smtClean="0"/>
              <a:t>Y en el layout principal creamos un ViewPager copiando y pegando el código para poder ir mostrando las vistas.</a:t>
            </a:r>
          </a:p>
          <a:p>
            <a:endParaRPr lang="es-ES" dirty="0" smtClean="0"/>
          </a:p>
          <a:p>
            <a:endParaRPr lang="es-ES" dirty="0" smtClean="0"/>
          </a:p>
          <a:p>
            <a:endParaRPr lang="es-ES" dirty="0"/>
          </a:p>
        </p:txBody>
      </p:sp>
      <p:pic>
        <p:nvPicPr>
          <p:cNvPr id="4" name="3 Imagen" descr="implementacion.png"/>
          <p:cNvPicPr>
            <a:picLocks noChangeAspect="1"/>
          </p:cNvPicPr>
          <p:nvPr/>
        </p:nvPicPr>
        <p:blipFill>
          <a:blip r:embed="rId2"/>
          <a:stretch>
            <a:fillRect/>
          </a:stretch>
        </p:blipFill>
        <p:spPr>
          <a:xfrm>
            <a:off x="1857356" y="2071678"/>
            <a:ext cx="7072362" cy="785818"/>
          </a:xfrm>
          <a:prstGeom prst="rect">
            <a:avLst/>
          </a:prstGeom>
        </p:spPr>
      </p:pic>
      <p:pic>
        <p:nvPicPr>
          <p:cNvPr id="5" name="4 Imagen" descr="1.imaPager.png"/>
          <p:cNvPicPr>
            <a:picLocks noChangeAspect="1"/>
          </p:cNvPicPr>
          <p:nvPr/>
        </p:nvPicPr>
        <p:blipFill>
          <a:blip r:embed="rId3"/>
          <a:stretch>
            <a:fillRect/>
          </a:stretch>
        </p:blipFill>
        <p:spPr>
          <a:xfrm>
            <a:off x="1214414" y="4929198"/>
            <a:ext cx="7697275" cy="103837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ES" sz="3600" dirty="0" smtClean="0"/>
              <a:t>Creacion del </a:t>
            </a:r>
            <a:r>
              <a:rPr lang="es-ES" sz="3600" dirty="0" smtClean="0"/>
              <a:t>FragmentPagerAdapter</a:t>
            </a:r>
            <a:endParaRPr lang="es-ES" sz="3600" dirty="0"/>
          </a:p>
        </p:txBody>
      </p:sp>
      <p:sp>
        <p:nvSpPr>
          <p:cNvPr id="3" name="2 Marcador de contenido"/>
          <p:cNvSpPr>
            <a:spLocks noGrp="1"/>
          </p:cNvSpPr>
          <p:nvPr>
            <p:ph idx="1"/>
          </p:nvPr>
        </p:nvSpPr>
        <p:spPr>
          <a:xfrm>
            <a:off x="1000100" y="1447800"/>
            <a:ext cx="7933588" cy="5410200"/>
          </a:xfrm>
        </p:spPr>
        <p:txBody>
          <a:bodyPr/>
          <a:lstStyle/>
          <a:p>
            <a:pPr>
              <a:buNone/>
            </a:pPr>
            <a:r>
              <a:rPr lang="es-ES" sz="2400" dirty="0" smtClean="0"/>
              <a:t>Creamos una clase que extendera del FragmentPagerAdapter. Esta clase tendrá dos metodos heredados.</a:t>
            </a:r>
          </a:p>
          <a:p>
            <a:pPr>
              <a:buNone/>
            </a:pPr>
            <a:endParaRPr lang="es-ES" sz="2400" dirty="0" smtClean="0"/>
          </a:p>
          <a:p>
            <a:pPr>
              <a:buNone/>
            </a:pPr>
            <a:endParaRPr lang="es-ES" sz="2400" dirty="0" smtClean="0"/>
          </a:p>
          <a:p>
            <a:pPr>
              <a:buNone/>
            </a:pPr>
            <a:r>
              <a:rPr lang="es-ES" sz="2400" dirty="0" smtClean="0"/>
              <a:t>Un  método que nos permitirá lanzar una vista u otra dependiendo de la posición que reciba el método.</a:t>
            </a:r>
          </a:p>
          <a:p>
            <a:pPr>
              <a:buNone/>
            </a:pPr>
            <a:endParaRPr lang="es-ES" sz="2400" dirty="0" smtClean="0"/>
          </a:p>
          <a:p>
            <a:pPr>
              <a:buNone/>
            </a:pPr>
            <a:r>
              <a:rPr lang="es-ES" sz="2400" dirty="0" smtClean="0"/>
              <a:t>Y otro que solo devolverá el numero de vistas o pestañas que existirán.</a:t>
            </a:r>
          </a:p>
          <a:p>
            <a:pPr>
              <a:buNone/>
            </a:pPr>
            <a:endParaRPr lang="es-E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panTabsPagerAdapter.png"/>
          <p:cNvPicPr>
            <a:picLocks noChangeAspect="1"/>
          </p:cNvPicPr>
          <p:nvPr/>
        </p:nvPicPr>
        <p:blipFill>
          <a:blip r:embed="rId2"/>
          <a:stretch>
            <a:fillRect/>
          </a:stretch>
        </p:blipFill>
        <p:spPr>
          <a:xfrm>
            <a:off x="1470358" y="637046"/>
            <a:ext cx="7030731" cy="5583907"/>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428728" y="285728"/>
            <a:ext cx="7406640" cy="903412"/>
          </a:xfrm>
        </p:spPr>
        <p:txBody>
          <a:bodyPr/>
          <a:lstStyle/>
          <a:p>
            <a:r>
              <a:rPr lang="es-ES" dirty="0" smtClean="0"/>
              <a:t>Añadir pestañas de Action Bar</a:t>
            </a:r>
            <a:endParaRPr lang="es-ES" dirty="0"/>
          </a:p>
        </p:txBody>
      </p:sp>
      <p:sp>
        <p:nvSpPr>
          <p:cNvPr id="3" name="2 Subtítulo"/>
          <p:cNvSpPr>
            <a:spLocks noGrp="1"/>
          </p:cNvSpPr>
          <p:nvPr>
            <p:ph type="subTitle" idx="1"/>
          </p:nvPr>
        </p:nvSpPr>
        <p:spPr>
          <a:xfrm>
            <a:off x="1432560" y="1285860"/>
            <a:ext cx="7406640" cy="5214974"/>
          </a:xfrm>
        </p:spPr>
        <p:txBody>
          <a:bodyPr>
            <a:normAutofit lnSpcReduction="10000"/>
          </a:bodyPr>
          <a:lstStyle/>
          <a:p>
            <a:r>
              <a:rPr lang="es-ES" dirty="0" smtClean="0"/>
              <a:t>En nuestra </a:t>
            </a:r>
            <a:r>
              <a:rPr lang="es-ES" b="1" u="sng" dirty="0" smtClean="0"/>
              <a:t>Main Principal </a:t>
            </a:r>
            <a:r>
              <a:rPr lang="es-ES" dirty="0" smtClean="0"/>
              <a:t>devemos de declaran e iniciar los componentes y clases.</a:t>
            </a:r>
          </a:p>
          <a:p>
            <a:pPr>
              <a:buFontTx/>
              <a:buChar char="-"/>
            </a:pPr>
            <a:r>
              <a:rPr lang="es-ES" dirty="0" smtClean="0"/>
              <a:t>ViewPager</a:t>
            </a:r>
          </a:p>
          <a:p>
            <a:pPr>
              <a:buFontTx/>
              <a:buChar char="-"/>
            </a:pPr>
            <a:r>
              <a:rPr lang="es-ES" dirty="0" smtClean="0"/>
              <a:t>ActionBar</a:t>
            </a:r>
          </a:p>
          <a:p>
            <a:pPr>
              <a:buFontTx/>
              <a:buChar char="-"/>
            </a:pPr>
            <a:r>
              <a:rPr lang="es-ES" dirty="0" smtClean="0"/>
              <a:t>TabPagerAdpater</a:t>
            </a:r>
          </a:p>
          <a:p>
            <a:endParaRPr lang="es-ES" dirty="0" smtClean="0"/>
          </a:p>
          <a:p>
            <a:r>
              <a:rPr lang="es-ES" dirty="0" smtClean="0"/>
              <a:t>Además de crear un Array de String con los nombres de los títulos de las pestañas del Action Bar, que se irán añadiendo utilizando un for que recorrerá este array.</a:t>
            </a:r>
          </a:p>
          <a:p>
            <a:r>
              <a:rPr lang="es-ES" dirty="0" smtClean="0"/>
              <a:t>Para mostrar las pestañas solo devemos de activar el  Action Bar con el </a:t>
            </a:r>
            <a:r>
              <a:rPr lang="es-ES" dirty="0" err="1" smtClean="0"/>
              <a:t>metodo</a:t>
            </a:r>
            <a:r>
              <a:rPr lang="es-ES" dirty="0" smtClean="0"/>
              <a:t> </a:t>
            </a:r>
            <a:r>
              <a:rPr lang="es-ES" dirty="0" err="1" smtClean="0"/>
              <a:t>setNavigationMode</a:t>
            </a:r>
            <a:r>
              <a:rPr lang="es-ES" dirty="0" smtClean="0"/>
              <a:t> (</a:t>
            </a:r>
            <a:r>
              <a:rPr lang="es-ES" dirty="0" err="1" smtClean="0"/>
              <a:t>ActionBar.NAVIGATION_MODE_TABS</a:t>
            </a:r>
            <a:r>
              <a:rPr lang="es-ES" dirty="0" smtClean="0"/>
              <a:t>.</a:t>
            </a:r>
          </a:p>
          <a:p>
            <a:endParaRPr lang="es-E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ctrTitle"/>
          </p:nvPr>
        </p:nvSpPr>
        <p:spPr>
          <a:xfrm>
            <a:off x="1428728" y="214290"/>
            <a:ext cx="7406640" cy="1571636"/>
          </a:xfrm>
        </p:spPr>
        <p:txBody>
          <a:bodyPr>
            <a:normAutofit fontScale="90000"/>
          </a:bodyPr>
          <a:lstStyle/>
          <a:p>
            <a:r>
              <a:rPr lang="es-ES" sz="2500" dirty="0" smtClean="0"/>
              <a:t>Al viewPager le pasamos el TabsPagerAdapter, para que al deslizar el dedo llame a la vista correcta.</a:t>
            </a:r>
            <a:br>
              <a:rPr lang="es-ES" sz="2500" dirty="0" smtClean="0"/>
            </a:br>
            <a:r>
              <a:rPr lang="es-ES" sz="2500" dirty="0" smtClean="0"/>
              <a:t/>
            </a:r>
            <a:br>
              <a:rPr lang="es-ES" sz="2500" dirty="0" smtClean="0"/>
            </a:br>
            <a:endParaRPr lang="es-ES" sz="2500" dirty="0"/>
          </a:p>
        </p:txBody>
      </p:sp>
      <p:pic>
        <p:nvPicPr>
          <p:cNvPr id="7" name="6 Imagen" descr="declaracionComponentesyOncreate.png"/>
          <p:cNvPicPr>
            <a:picLocks noChangeAspect="1"/>
          </p:cNvPicPr>
          <p:nvPr/>
        </p:nvPicPr>
        <p:blipFill>
          <a:blip r:embed="rId2"/>
          <a:stretch>
            <a:fillRect/>
          </a:stretch>
        </p:blipFill>
        <p:spPr>
          <a:xfrm>
            <a:off x="1466416" y="1179864"/>
            <a:ext cx="6748922" cy="4916508"/>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io">
  <a:themeElements>
    <a:clrScheme name="Solsticio">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io">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io">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99</TotalTime>
  <Words>520</Words>
  <Application>Microsoft Office PowerPoint</Application>
  <PresentationFormat>Presentación en pantalla (4:3)</PresentationFormat>
  <Paragraphs>46</Paragraphs>
  <Slides>15</Slides>
  <Notes>0</Notes>
  <HiddenSlides>0</HiddenSlides>
  <MMClips>0</MMClips>
  <ScaleCrop>false</ScaleCrop>
  <HeadingPairs>
    <vt:vector size="4" baseType="variant">
      <vt:variant>
        <vt:lpstr>Tema</vt:lpstr>
      </vt:variant>
      <vt:variant>
        <vt:i4>1</vt:i4>
      </vt:variant>
      <vt:variant>
        <vt:lpstr>Títulos de diapositiva</vt:lpstr>
      </vt:variant>
      <vt:variant>
        <vt:i4>15</vt:i4>
      </vt:variant>
    </vt:vector>
  </HeadingPairs>
  <TitlesOfParts>
    <vt:vector size="16" baseType="lpstr">
      <vt:lpstr>Solsticio</vt:lpstr>
      <vt:lpstr>ViewPager</vt:lpstr>
      <vt:lpstr>Definición:</vt:lpstr>
      <vt:lpstr>Diapositiva 3</vt:lpstr>
      <vt:lpstr>Creación del Proyecto </vt:lpstr>
      <vt:lpstr>Diapositiva 5</vt:lpstr>
      <vt:lpstr>Creacion del FragmentPagerAdapter</vt:lpstr>
      <vt:lpstr>Diapositiva 7</vt:lpstr>
      <vt:lpstr>Añadir pestañas de Action Bar</vt:lpstr>
      <vt:lpstr>Al viewPager le pasamos el TabsPagerAdapter, para que al deslizar el dedo llame a la vista correcta.  </vt:lpstr>
      <vt:lpstr>Diapositiva 10</vt:lpstr>
      <vt:lpstr>Diapositiva 11</vt:lpstr>
      <vt:lpstr>Creacion de las distintas Vistas</vt:lpstr>
      <vt:lpstr>Diapositiva 13</vt:lpstr>
      <vt:lpstr>Diapositiva 14</vt:lpstr>
      <vt:lpstr>Biografía: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ViewPager</dc:title>
  <dc:creator>Saray</dc:creator>
  <cp:lastModifiedBy>Saray</cp:lastModifiedBy>
  <cp:revision>22</cp:revision>
  <dcterms:created xsi:type="dcterms:W3CDTF">2014-02-04T16:47:43Z</dcterms:created>
  <dcterms:modified xsi:type="dcterms:W3CDTF">2014-02-08T15:25:13Z</dcterms:modified>
</cp:coreProperties>
</file>