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6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4CF2C4-32CA-494A-9020-6E7BBA6F8783}" type="datetimeFigureOut">
              <a:rPr lang="es-ES" smtClean="0"/>
              <a:t>18/02/2014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FC9F4B-FBEC-40CE-831B-A7ABF074511B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xatakandroid.com/play-store/google-play-endurece-las-condiciones-para-publicar-aplicaciones-en-beneficio-de-los-usuarios" TargetMode="External"/><Relationship Id="rId3" Type="http://schemas.openxmlformats.org/officeDocument/2006/relationships/hyperlink" Target="http://developer.android.com/reference/android/graphics/Canvas.html" TargetMode="External"/><Relationship Id="rId7" Type="http://schemas.openxmlformats.org/officeDocument/2006/relationships/hyperlink" Target="http://web.ing.puc.cl/~iic3686/android2010-2/Ayudantia%20Android.pdf" TargetMode="External"/><Relationship Id="rId12" Type="http://schemas.openxmlformats.org/officeDocument/2006/relationships/hyperlink" Target="http://translate.google.co.uk/translate?hl=en&amp;sl=ja&amp;tl=es&amp;u=http%3A%2F%2Fwww.famitsu.com%2Ffreegame%2Ftool%2Fchibi%2Findex2.html&amp;sandbox=1" TargetMode="External"/><Relationship Id="rId2" Type="http://schemas.openxmlformats.org/officeDocument/2006/relationships/hyperlink" Target="http://developer.android.com/reference/android/view/Surface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ssanandres.com/aulavirtual/mod/resource/view.php?id=4740" TargetMode="External"/><Relationship Id="rId11" Type="http://schemas.openxmlformats.org/officeDocument/2006/relationships/hyperlink" Target="http://www.meristation.com/search/apachesolr_search/noticias/flappy%20bird" TargetMode="External"/><Relationship Id="rId5" Type="http://schemas.openxmlformats.org/officeDocument/2006/relationships/hyperlink" Target="http://elbauldeandroid.blogspot.com.es/2013/02/creacion-de-un-juego-3-modulo-audio.html" TargetMode="External"/><Relationship Id="rId10" Type="http://schemas.openxmlformats.org/officeDocument/2006/relationships/hyperlink" Target="http://www.danielparente.net/es/2013/10/30/crecimiento-del-mercado-de-juegos-moviles/" TargetMode="External"/><Relationship Id="rId4" Type="http://schemas.openxmlformats.org/officeDocument/2006/relationships/hyperlink" Target="http://www.edu4java.com/androidgame.html" TargetMode="External"/><Relationship Id="rId9" Type="http://schemas.openxmlformats.org/officeDocument/2006/relationships/hyperlink" Target="http://es.wikipedia.org/wiki/Google_Play#Aplicacio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Animaciones y juegos en </a:t>
            </a:r>
            <a:r>
              <a:rPr lang="es-ES" dirty="0" err="1" smtClean="0"/>
              <a:t>Android</a:t>
            </a:r>
            <a:endParaRPr lang="es-ES" dirty="0" smtClean="0"/>
          </a:p>
          <a:p>
            <a:r>
              <a:rPr lang="es-ES" dirty="0" smtClean="0"/>
              <a:t>Roberto Bayón López</a:t>
            </a:r>
          </a:p>
        </p:txBody>
      </p:sp>
      <p:pic>
        <p:nvPicPr>
          <p:cNvPr id="5" name="4 Imagen" descr="http://static.guim.co.uk/sys-images/Guardian/Pix/pictures/2013/6/28/1372408827131/android-games-conso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0"/>
            <a:ext cx="565150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1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y animación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Tenemos que añadir en la clase </a:t>
            </a:r>
            <a:r>
              <a:rPr lang="es-ES" dirty="0" err="1" smtClean="0"/>
              <a:t>GameView</a:t>
            </a:r>
            <a:r>
              <a:rPr lang="es-ES" dirty="0" smtClean="0"/>
              <a:t> un atributo x</a:t>
            </a:r>
          </a:p>
          <a:p>
            <a:r>
              <a:rPr lang="es-ES" dirty="0" smtClean="0"/>
              <a:t>Dicho atributo se referirá a la posición en el eje x de la imagen</a:t>
            </a:r>
          </a:p>
          <a:p>
            <a:r>
              <a:rPr lang="es-ES" dirty="0" smtClean="0"/>
              <a:t>También debemos controlar su llegada al extremo de la pantalla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3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android.content.Context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android.graphics.BitmapFactory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android.graphics.Color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android.view.SurfaceHolder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android.view.SurfaceView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SurfaceView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Bitmap bmp;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SurfaceHolder</a:t>
            </a:r>
            <a:r>
              <a:rPr lang="en-US" dirty="0"/>
              <a:t> holder;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x = 0;  </a:t>
            </a:r>
            <a:endParaRPr lang="es-ES" dirty="0"/>
          </a:p>
          <a:p>
            <a:r>
              <a:rPr lang="en-US" dirty="0"/>
              <a:t>      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(Context context)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super</a:t>
            </a:r>
            <a:r>
              <a:rPr lang="en-US" dirty="0"/>
              <a:t>(context);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gameLoopThread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 holder = </a:t>
            </a:r>
            <a:r>
              <a:rPr lang="en-US" dirty="0" err="1"/>
              <a:t>getHolder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holder.addCallback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SurfaceHolder.Callback</a:t>
            </a:r>
            <a:r>
              <a:rPr lang="en-US" dirty="0"/>
              <a:t>() {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2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@Override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surfaceDestroyed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holder)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 err="1"/>
              <a:t>boolean</a:t>
            </a:r>
            <a:r>
              <a:rPr lang="en-US" dirty="0"/>
              <a:t> retry = </a:t>
            </a:r>
            <a:r>
              <a:rPr lang="en-US" b="1" dirty="0"/>
              <a:t>true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gameLoopThread.setRunning</a:t>
            </a:r>
            <a:r>
              <a:rPr lang="en-US" dirty="0"/>
              <a:t>(</a:t>
            </a:r>
            <a:r>
              <a:rPr lang="en-US" b="1" dirty="0"/>
              <a:t>false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while</a:t>
            </a:r>
            <a:r>
              <a:rPr lang="en-US" dirty="0"/>
              <a:t> (retry) {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b="1" dirty="0"/>
              <a:t>try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              </a:t>
            </a:r>
            <a:r>
              <a:rPr lang="en-US" dirty="0" err="1"/>
              <a:t>gameLoopThread.join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                            retry = </a:t>
            </a:r>
            <a:r>
              <a:rPr lang="en-US" b="1" dirty="0"/>
              <a:t>false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                      } </a:t>
            </a:r>
            <a:r>
              <a:rPr lang="en-US" b="1" dirty="0"/>
              <a:t>catch</a:t>
            </a:r>
            <a:r>
              <a:rPr lang="en-US" dirty="0"/>
              <a:t>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  <a:endParaRPr lang="es-ES" dirty="0"/>
          </a:p>
          <a:p>
            <a:r>
              <a:rPr lang="en-US" dirty="0"/>
              <a:t>       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smtClean="0"/>
              <a:t>}</a:t>
            </a:r>
            <a:endParaRPr lang="es-ES" dirty="0"/>
          </a:p>
          <a:p>
            <a:r>
              <a:rPr lang="en-US" dirty="0"/>
              <a:t>                    @Override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surfaceCreated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holder)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gameLoopThread.setRunning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gameLoopThread.start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              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6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@Override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surfaceChanged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holder, </a:t>
            </a:r>
            <a:r>
              <a:rPr lang="en-US" b="1" dirty="0" err="1"/>
              <a:t>int</a:t>
            </a:r>
            <a:r>
              <a:rPr lang="en-US" dirty="0"/>
              <a:t> format,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b="1" dirty="0" err="1"/>
              <a:t>int</a:t>
            </a:r>
            <a:r>
              <a:rPr lang="en-US" dirty="0"/>
              <a:t> width, </a:t>
            </a:r>
            <a:r>
              <a:rPr lang="en-US" b="1" dirty="0" err="1"/>
              <a:t>int</a:t>
            </a:r>
            <a:r>
              <a:rPr lang="en-US" dirty="0"/>
              <a:t> height) {</a:t>
            </a:r>
            <a:endParaRPr lang="es-ES" dirty="0"/>
          </a:p>
          <a:p>
            <a:r>
              <a:rPr lang="en-US" dirty="0"/>
              <a:t>                    }</a:t>
            </a:r>
            <a:endParaRPr lang="es-ES" dirty="0"/>
          </a:p>
          <a:p>
            <a:r>
              <a:rPr lang="en-US" dirty="0"/>
              <a:t>             });</a:t>
            </a:r>
            <a:endParaRPr lang="es-ES" dirty="0"/>
          </a:p>
          <a:p>
            <a:r>
              <a:rPr lang="en-US" dirty="0"/>
              <a:t>             bmp = </a:t>
            </a:r>
            <a:r>
              <a:rPr lang="en-US" dirty="0" err="1"/>
              <a:t>BitmapFactory.</a:t>
            </a:r>
            <a:r>
              <a:rPr lang="en-US" i="1" dirty="0" err="1"/>
              <a:t>decodeResource</a:t>
            </a:r>
            <a:r>
              <a:rPr lang="en-US" dirty="0"/>
              <a:t>(</a:t>
            </a:r>
            <a:r>
              <a:rPr lang="en-US" dirty="0" err="1"/>
              <a:t>getResources</a:t>
            </a:r>
            <a:r>
              <a:rPr lang="en-US" dirty="0"/>
              <a:t>(), </a:t>
            </a:r>
            <a:r>
              <a:rPr lang="en-US" dirty="0" err="1"/>
              <a:t>R.drawable.</a:t>
            </a:r>
            <a:r>
              <a:rPr lang="en-US" i="1" dirty="0" err="1"/>
              <a:t>icon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@Override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protected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canvas.drawColor</a:t>
            </a:r>
            <a:r>
              <a:rPr lang="en-US" dirty="0"/>
              <a:t>(</a:t>
            </a:r>
            <a:r>
              <a:rPr lang="en-US" dirty="0" err="1"/>
              <a:t>Color.</a:t>
            </a:r>
            <a:r>
              <a:rPr lang="en-US" i="1" dirty="0" err="1"/>
              <a:t>BLACK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&lt; </a:t>
            </a:r>
            <a:r>
              <a:rPr lang="en-US" dirty="0" err="1"/>
              <a:t>getWidth</a:t>
            </a:r>
            <a:r>
              <a:rPr lang="en-US" dirty="0"/>
              <a:t>() - </a:t>
            </a:r>
            <a:r>
              <a:rPr lang="en-US" dirty="0" err="1"/>
              <a:t>bmp.getWidth</a:t>
            </a:r>
            <a:r>
              <a:rPr lang="en-US" dirty="0"/>
              <a:t>()) {</a:t>
            </a:r>
            <a:endParaRPr lang="es-ES" dirty="0"/>
          </a:p>
          <a:p>
            <a:r>
              <a:rPr lang="en-US" dirty="0"/>
              <a:t>                    x++;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canvas.drawBitmap</a:t>
            </a:r>
            <a:r>
              <a:rPr lang="en-US" dirty="0"/>
              <a:t>(bmp, x, 10, </a:t>
            </a:r>
            <a:r>
              <a:rPr lang="en-US" b="1" dirty="0"/>
              <a:t>null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2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y animación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no especificamos nada la velocidad de la animación será tanta como tiempo de CPU esté disponible</a:t>
            </a:r>
          </a:p>
          <a:p>
            <a:r>
              <a:rPr lang="es-ES" dirty="0" smtClean="0"/>
              <a:t>Esto puede provocar problemas de rendimiento</a:t>
            </a:r>
          </a:p>
          <a:p>
            <a:r>
              <a:rPr lang="es-ES" dirty="0" smtClean="0"/>
              <a:t>Podemos arreglar esto limitando la animación a 10 fotogramas por segundos</a:t>
            </a:r>
          </a:p>
          <a:p>
            <a:r>
              <a:rPr lang="es-ES" dirty="0" err="1" smtClean="0"/>
              <a:t>Deberiamos</a:t>
            </a:r>
            <a:r>
              <a:rPr lang="es-ES" dirty="0" smtClean="0"/>
              <a:t> modificar la clase </a:t>
            </a:r>
            <a:r>
              <a:rPr lang="es-ES" dirty="0" err="1" smtClean="0"/>
              <a:t>GameLoopThread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4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GameLoopThread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Thread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i="1" dirty="0"/>
              <a:t>FPS</a:t>
            </a:r>
            <a:r>
              <a:rPr lang="en-US" dirty="0"/>
              <a:t> = 10;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view;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boolean</a:t>
            </a:r>
            <a:r>
              <a:rPr lang="en-US" dirty="0"/>
              <a:t> running = </a:t>
            </a:r>
            <a:r>
              <a:rPr lang="en-US" b="1" dirty="0"/>
              <a:t>false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(</a:t>
            </a:r>
            <a:r>
              <a:rPr lang="en-US" dirty="0" err="1"/>
              <a:t>GameView</a:t>
            </a:r>
            <a:r>
              <a:rPr lang="en-US" dirty="0"/>
              <a:t> view)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.view</a:t>
            </a:r>
            <a:r>
              <a:rPr lang="en-US" dirty="0"/>
              <a:t> = view;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setRunning</a:t>
            </a:r>
            <a:r>
              <a:rPr lang="en-US" dirty="0"/>
              <a:t>(</a:t>
            </a:r>
            <a:r>
              <a:rPr lang="en-US" b="1" dirty="0" err="1"/>
              <a:t>boolean</a:t>
            </a:r>
            <a:r>
              <a:rPr lang="en-US" dirty="0"/>
              <a:t> run) {</a:t>
            </a:r>
            <a:endParaRPr lang="es-ES" dirty="0"/>
          </a:p>
          <a:p>
            <a:r>
              <a:rPr lang="en-US" dirty="0"/>
              <a:t>             running = run;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3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GameLoopThread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@Override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run()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ticksPS</a:t>
            </a:r>
            <a:r>
              <a:rPr lang="en-US" dirty="0"/>
              <a:t> = 1000 / </a:t>
            </a:r>
            <a:r>
              <a:rPr lang="en-US" i="1" dirty="0"/>
              <a:t>FPS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startTime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sleepTime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while</a:t>
            </a:r>
            <a:r>
              <a:rPr lang="en-US" dirty="0"/>
              <a:t> (running) {</a:t>
            </a:r>
            <a:endParaRPr lang="es-ES" dirty="0"/>
          </a:p>
          <a:p>
            <a:r>
              <a:rPr lang="en-US" dirty="0"/>
              <a:t>                    Canvas c = </a:t>
            </a:r>
            <a:r>
              <a:rPr lang="en-US" b="1" dirty="0"/>
              <a:t>null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currentTimeMillis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try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 c = </a:t>
            </a:r>
            <a:r>
              <a:rPr lang="en-US" dirty="0" err="1"/>
              <a:t>view.getHolder</a:t>
            </a:r>
            <a:r>
              <a:rPr lang="en-US" dirty="0"/>
              <a:t>().</a:t>
            </a:r>
            <a:r>
              <a:rPr lang="en-US" dirty="0" err="1"/>
              <a:t>lockCanvas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synchronized</a:t>
            </a:r>
            <a:r>
              <a:rPr lang="en-US" dirty="0"/>
              <a:t> (</a:t>
            </a:r>
            <a:r>
              <a:rPr lang="en-US" dirty="0" err="1"/>
              <a:t>view.getHolder</a:t>
            </a:r>
            <a:r>
              <a:rPr lang="en-US" dirty="0"/>
              <a:t>()) {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dirty="0" err="1"/>
              <a:t>view.onDraw</a:t>
            </a:r>
            <a:r>
              <a:rPr lang="en-US" dirty="0"/>
              <a:t>(c);</a:t>
            </a:r>
            <a:endParaRPr lang="es-ES" dirty="0"/>
          </a:p>
          <a:p>
            <a:r>
              <a:rPr lang="en-US" dirty="0"/>
              <a:t>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 } </a:t>
            </a:r>
            <a:r>
              <a:rPr lang="en-US" b="1" dirty="0"/>
              <a:t>finally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if</a:t>
            </a:r>
            <a:r>
              <a:rPr lang="en-US" dirty="0"/>
              <a:t> (c != </a:t>
            </a:r>
            <a:r>
              <a:rPr lang="en-US" b="1" dirty="0"/>
              <a:t>null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dirty="0" err="1"/>
              <a:t>view.getHolder</a:t>
            </a:r>
            <a:r>
              <a:rPr lang="en-US" dirty="0"/>
              <a:t>().</a:t>
            </a:r>
            <a:r>
              <a:rPr lang="en-US" dirty="0" err="1"/>
              <a:t>unlockCanvasAndPost</a:t>
            </a:r>
            <a:r>
              <a:rPr lang="en-US" dirty="0"/>
              <a:t>(c);</a:t>
            </a:r>
            <a:endParaRPr lang="es-ES" dirty="0"/>
          </a:p>
          <a:p>
            <a:r>
              <a:rPr lang="en-US" dirty="0"/>
              <a:t>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3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GameLoopThread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sleepTime</a:t>
            </a:r>
            <a:r>
              <a:rPr lang="en-US" dirty="0"/>
              <a:t> = </a:t>
            </a:r>
            <a:r>
              <a:rPr lang="en-US" dirty="0" err="1"/>
              <a:t>ticksPS</a:t>
            </a:r>
            <a:r>
              <a:rPr lang="en-US" dirty="0"/>
              <a:t>-(</a:t>
            </a:r>
            <a:r>
              <a:rPr lang="en-US" dirty="0" err="1"/>
              <a:t>System.</a:t>
            </a:r>
            <a:r>
              <a:rPr lang="en-US" i="1" dirty="0" err="1"/>
              <a:t>currentTimeMillis</a:t>
            </a:r>
            <a:r>
              <a:rPr lang="en-US" dirty="0"/>
              <a:t>() - </a:t>
            </a:r>
            <a:r>
              <a:rPr lang="en-US" dirty="0" err="1"/>
              <a:t>startTime</a:t>
            </a:r>
            <a:r>
              <a:rPr lang="en-US" dirty="0"/>
              <a:t>); 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try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sleepTime</a:t>
            </a:r>
            <a:r>
              <a:rPr lang="en-US" dirty="0"/>
              <a:t> &gt; 0)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i="1" dirty="0"/>
              <a:t>sleep</a:t>
            </a:r>
            <a:r>
              <a:rPr lang="en-US" dirty="0"/>
              <a:t>(</a:t>
            </a:r>
            <a:r>
              <a:rPr lang="en-US" dirty="0" err="1"/>
              <a:t>sleepTime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else</a:t>
            </a:r>
            <a:endParaRPr lang="es-ES" dirty="0"/>
          </a:p>
          <a:p>
            <a:r>
              <a:rPr lang="en-US" i="1" dirty="0"/>
              <a:t>sleep</a:t>
            </a:r>
            <a:r>
              <a:rPr lang="en-US" dirty="0"/>
              <a:t>(10);</a:t>
            </a:r>
            <a:endParaRPr lang="es-ES" dirty="0"/>
          </a:p>
          <a:p>
            <a:r>
              <a:rPr lang="en-US" dirty="0"/>
              <a:t>                    } </a:t>
            </a:r>
            <a:r>
              <a:rPr lang="en-US" b="1" dirty="0"/>
              <a:t>catch</a:t>
            </a:r>
            <a:r>
              <a:rPr lang="en-US" dirty="0"/>
              <a:t> (Exception e) {}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s-ES" dirty="0"/>
              <a:t>}</a:t>
            </a:r>
          </a:p>
          <a:p>
            <a:r>
              <a:rPr lang="es-ES" dirty="0"/>
              <a:t>       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6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y animación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mejorar la presentación vamos a hacer que cuando llegue a un margen de la pantalla rebote</a:t>
            </a:r>
          </a:p>
          <a:p>
            <a:r>
              <a:rPr lang="es-ES" dirty="0" smtClean="0"/>
              <a:t>Modificamos la clase </a:t>
            </a:r>
            <a:r>
              <a:rPr lang="es-ES" dirty="0" err="1" smtClean="0"/>
              <a:t>GameView</a:t>
            </a:r>
            <a:r>
              <a:rPr lang="es-ES" dirty="0" smtClean="0"/>
              <a:t> con el atributo </a:t>
            </a:r>
            <a:r>
              <a:rPr lang="es-ES" dirty="0" err="1" smtClean="0"/>
              <a:t>xSpeed</a:t>
            </a:r>
            <a:endParaRPr lang="es-ES" dirty="0" smtClean="0"/>
          </a:p>
          <a:p>
            <a:r>
              <a:rPr lang="es-ES" dirty="0" smtClean="0"/>
              <a:t>Es la velocidad en pixeles por el eje de las 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0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android.content.Context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android.graphics.BitmapFactory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android.graphics.Color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android.view.SurfaceHolder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android.view.SurfaceView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SurfaceView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Bitmap bmp;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SurfaceHolder</a:t>
            </a:r>
            <a:r>
              <a:rPr lang="en-US" dirty="0"/>
              <a:t> holder;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x = 0; 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xSpeed</a:t>
            </a:r>
            <a:r>
              <a:rPr lang="en-US" dirty="0"/>
              <a:t> = 1</a:t>
            </a:r>
            <a:r>
              <a:rPr lang="en-U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 – Animación básica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0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(Context context)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super</a:t>
            </a:r>
            <a:r>
              <a:rPr lang="en-US" dirty="0"/>
              <a:t>(context);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gameLoopThread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 holder = </a:t>
            </a:r>
            <a:r>
              <a:rPr lang="en-US" dirty="0" err="1"/>
              <a:t>getHolder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holder.addCallback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SurfaceHolder.Callback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s-ES" dirty="0"/>
          </a:p>
          <a:p>
            <a:r>
              <a:rPr lang="en-US" dirty="0"/>
              <a:t>                    @Override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surfaceDestroyed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holder)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 err="1"/>
              <a:t>boolean</a:t>
            </a:r>
            <a:r>
              <a:rPr lang="en-US" dirty="0"/>
              <a:t> retry = </a:t>
            </a:r>
            <a:r>
              <a:rPr lang="en-US" b="1" dirty="0"/>
              <a:t>true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gameLoopThread.setRunning</a:t>
            </a:r>
            <a:r>
              <a:rPr lang="en-US" dirty="0"/>
              <a:t>(</a:t>
            </a:r>
            <a:r>
              <a:rPr lang="en-US" b="1" dirty="0"/>
              <a:t>false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               </a:t>
            </a:r>
            <a:r>
              <a:rPr lang="en-US" b="1" dirty="0"/>
              <a:t>while</a:t>
            </a:r>
            <a:r>
              <a:rPr lang="en-US" dirty="0"/>
              <a:t> (retry) {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b="1" dirty="0"/>
              <a:t>try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              </a:t>
            </a:r>
            <a:r>
              <a:rPr lang="en-US" dirty="0" err="1"/>
              <a:t>gameLoopThread.join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                            retry = </a:t>
            </a:r>
            <a:r>
              <a:rPr lang="en-US" b="1" dirty="0"/>
              <a:t>false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                      } </a:t>
            </a:r>
            <a:r>
              <a:rPr lang="en-US" b="1" dirty="0"/>
              <a:t>catch</a:t>
            </a:r>
            <a:r>
              <a:rPr lang="en-US" dirty="0"/>
              <a:t>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  <a:endParaRPr lang="es-ES" dirty="0"/>
          </a:p>
          <a:p>
            <a:r>
              <a:rPr lang="en-US" dirty="0"/>
              <a:t>       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2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@Override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surfaceCreated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holder)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gameLoopThread.setRunning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gameLoopThread.start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 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              @Override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surfaceChanged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holder, </a:t>
            </a:r>
            <a:r>
              <a:rPr lang="en-US" b="1" dirty="0" err="1"/>
              <a:t>int</a:t>
            </a:r>
            <a:r>
              <a:rPr lang="en-US" dirty="0"/>
              <a:t> format,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b="1" dirty="0" err="1"/>
              <a:t>int</a:t>
            </a:r>
            <a:r>
              <a:rPr lang="en-US" dirty="0"/>
              <a:t> width, </a:t>
            </a:r>
            <a:r>
              <a:rPr lang="en-US" b="1" dirty="0" err="1"/>
              <a:t>int</a:t>
            </a:r>
            <a:r>
              <a:rPr lang="en-US" dirty="0"/>
              <a:t> height) {</a:t>
            </a:r>
            <a:endParaRPr lang="es-ES" dirty="0"/>
          </a:p>
          <a:p>
            <a:r>
              <a:rPr lang="en-US" dirty="0"/>
              <a:t>                    }</a:t>
            </a:r>
            <a:endParaRPr lang="es-ES" dirty="0"/>
          </a:p>
          <a:p>
            <a:r>
              <a:rPr lang="en-US" dirty="0"/>
              <a:t>             });</a:t>
            </a:r>
            <a:endParaRPr lang="es-ES" dirty="0"/>
          </a:p>
          <a:p>
            <a:r>
              <a:rPr lang="en-US" dirty="0"/>
              <a:t>             bmp = </a:t>
            </a:r>
            <a:r>
              <a:rPr lang="en-US" dirty="0" err="1"/>
              <a:t>BitmapFactory.</a:t>
            </a:r>
            <a:r>
              <a:rPr lang="en-US" i="1" dirty="0" err="1"/>
              <a:t>decodeResource</a:t>
            </a:r>
            <a:r>
              <a:rPr lang="en-US" dirty="0"/>
              <a:t>(</a:t>
            </a:r>
            <a:r>
              <a:rPr lang="en-US" dirty="0" err="1"/>
              <a:t>getResources</a:t>
            </a:r>
            <a:r>
              <a:rPr lang="en-US" dirty="0"/>
              <a:t>(), </a:t>
            </a:r>
            <a:r>
              <a:rPr lang="en-US" dirty="0" err="1"/>
              <a:t>R.drawable.</a:t>
            </a:r>
            <a:r>
              <a:rPr lang="en-US" i="1" dirty="0" err="1"/>
              <a:t>icon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3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@Override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protected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== </a:t>
            </a:r>
            <a:r>
              <a:rPr lang="en-US" dirty="0" err="1"/>
              <a:t>getWidth</a:t>
            </a:r>
            <a:r>
              <a:rPr lang="en-US" dirty="0"/>
              <a:t>() - </a:t>
            </a:r>
            <a:r>
              <a:rPr lang="en-US" dirty="0" err="1"/>
              <a:t>bmp.getWidth</a:t>
            </a:r>
            <a:r>
              <a:rPr lang="en-US" dirty="0"/>
              <a:t>())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-1;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== 0)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1;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x = x + 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canvas.drawColor</a:t>
            </a:r>
            <a:r>
              <a:rPr lang="en-US" dirty="0"/>
              <a:t>(</a:t>
            </a:r>
            <a:r>
              <a:rPr lang="en-US" dirty="0" err="1"/>
              <a:t>Color.</a:t>
            </a:r>
            <a:r>
              <a:rPr lang="en-US" i="1" dirty="0" err="1"/>
              <a:t>BLACK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canvas.drawBitmap</a:t>
            </a:r>
            <a:r>
              <a:rPr lang="en-US" dirty="0"/>
              <a:t>(bmp, x , 10, </a:t>
            </a:r>
            <a:r>
              <a:rPr lang="en-US" b="1" dirty="0"/>
              <a:t>null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0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dirty="0" err="1"/>
              <a:t>sprite</a:t>
            </a:r>
            <a:r>
              <a:rPr lang="es-ES" dirty="0"/>
              <a:t> es una imagen parcialmente transparente que suele ponerse normalmente sobre un </a:t>
            </a:r>
            <a:r>
              <a:rPr lang="es-ES" dirty="0" smtClean="0"/>
              <a:t>fondo</a:t>
            </a:r>
          </a:p>
          <a:p>
            <a:r>
              <a:rPr lang="es-ES" dirty="0"/>
              <a:t>P</a:t>
            </a:r>
            <a:r>
              <a:rPr lang="es-ES" dirty="0" smtClean="0"/>
              <a:t>ueden </a:t>
            </a:r>
            <a:r>
              <a:rPr lang="es-ES" dirty="0"/>
              <a:t>representar entidades manejadas por el ordenador, el personaje protagonista e incluso efectos y entornos</a:t>
            </a:r>
            <a:r>
              <a:rPr lang="es-ES" dirty="0" smtClean="0"/>
              <a:t>.</a:t>
            </a:r>
          </a:p>
          <a:p>
            <a:r>
              <a:rPr lang="es-ES" dirty="0"/>
              <a:t>Guardaremos los archivos correspondientes a los </a:t>
            </a:r>
            <a:r>
              <a:rPr lang="es-ES" dirty="0" err="1"/>
              <a:t>sprites</a:t>
            </a:r>
            <a:r>
              <a:rPr lang="es-ES" dirty="0"/>
              <a:t> en la carpeta /res/</a:t>
            </a:r>
            <a:r>
              <a:rPr lang="es-ES" dirty="0" err="1"/>
              <a:t>drawable-mdpi</a:t>
            </a:r>
            <a:r>
              <a:rPr lang="es-ES" dirty="0"/>
              <a:t> ya que son imágenes de poco tamaño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" name="3 Imagen" descr="http://www.edu4java.com/_img/androidgame/bad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55201"/>
            <a:ext cx="1512168" cy="186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Sprite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x = 0; 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xSpeed</a:t>
            </a:r>
            <a:r>
              <a:rPr lang="en-US" dirty="0"/>
              <a:t> = 5;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Bitmap bmp;</a:t>
            </a:r>
            <a:endParaRPr lang="es-ES" dirty="0"/>
          </a:p>
          <a:p>
            <a:r>
              <a:rPr lang="en-US" dirty="0"/>
              <a:t>      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Sprite(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, Bitmap bmp)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.gameView</a:t>
            </a:r>
            <a:r>
              <a:rPr lang="en-US" dirty="0"/>
              <a:t>=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this</a:t>
            </a:r>
            <a:r>
              <a:rPr lang="en-US" dirty="0"/>
              <a:t>.bmp=bmp;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update()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&gt; </a:t>
            </a:r>
            <a:r>
              <a:rPr lang="en-US" dirty="0" err="1"/>
              <a:t>gameView.getWidth</a:t>
            </a:r>
            <a:r>
              <a:rPr lang="en-US" dirty="0"/>
              <a:t>() - </a:t>
            </a:r>
            <a:r>
              <a:rPr lang="en-US" dirty="0" err="1"/>
              <a:t>bmp.getWidth</a:t>
            </a:r>
            <a:r>
              <a:rPr lang="en-US" dirty="0"/>
              <a:t>() - </a:t>
            </a:r>
            <a:r>
              <a:rPr lang="en-US" dirty="0" err="1"/>
              <a:t>xSpeed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-5;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+ </a:t>
            </a:r>
            <a:r>
              <a:rPr lang="en-US" dirty="0" err="1"/>
              <a:t>xSpeed</a:t>
            </a:r>
            <a:r>
              <a:rPr lang="en-US" dirty="0"/>
              <a:t>&lt; 0)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5;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x = x + 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     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             update();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canvas.drawBitmap</a:t>
            </a:r>
            <a:r>
              <a:rPr lang="en-US" dirty="0"/>
              <a:t>(bmp, x , 10, </a:t>
            </a:r>
            <a:r>
              <a:rPr lang="en-US" b="1" dirty="0"/>
              <a:t>null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4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ejecutamos ahora el proyecto nos aparece el </a:t>
            </a:r>
            <a:r>
              <a:rPr lang="es-ES" dirty="0" err="1" smtClean="0"/>
              <a:t>sprite</a:t>
            </a:r>
            <a:r>
              <a:rPr lang="es-ES" dirty="0" smtClean="0"/>
              <a:t> entero</a:t>
            </a:r>
          </a:p>
          <a:p>
            <a:r>
              <a:rPr lang="es-ES" dirty="0" smtClean="0"/>
              <a:t>No es el comportamiento que queremos, queremos que solo se vea un personaje</a:t>
            </a:r>
          </a:p>
          <a:p>
            <a:r>
              <a:rPr lang="es-ES" dirty="0" smtClean="0"/>
              <a:t>Debemos dividir el </a:t>
            </a:r>
            <a:r>
              <a:rPr lang="es-ES" dirty="0" err="1" smtClean="0"/>
              <a:t>sprite</a:t>
            </a:r>
            <a:r>
              <a:rPr lang="es-ES" dirty="0" smtClean="0"/>
              <a:t> en columnas y filas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8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android.graphics.Rect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Sprite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BMP_ROWS</a:t>
            </a:r>
            <a:r>
              <a:rPr lang="en-US" dirty="0"/>
              <a:t> = 4;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BMP_COLUMNS</a:t>
            </a:r>
            <a:r>
              <a:rPr lang="en-US" dirty="0"/>
              <a:t> = 3;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x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y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xSpeed</a:t>
            </a:r>
            <a:r>
              <a:rPr lang="en-US" dirty="0"/>
              <a:t> = 5;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Bitmap bmp;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currentFrame</a:t>
            </a:r>
            <a:r>
              <a:rPr lang="en-US" dirty="0"/>
              <a:t>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width;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height;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9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 Sprite(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, Bitmap bmp)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.gameView</a:t>
            </a:r>
            <a:r>
              <a:rPr lang="en-US" dirty="0"/>
              <a:t> =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this</a:t>
            </a:r>
            <a:r>
              <a:rPr lang="en-US" dirty="0"/>
              <a:t>.bmp = bmp;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.width</a:t>
            </a:r>
            <a:r>
              <a:rPr lang="en-US" dirty="0"/>
              <a:t> = </a:t>
            </a:r>
            <a:r>
              <a:rPr lang="en-US" dirty="0" err="1"/>
              <a:t>bmp.getWidth</a:t>
            </a:r>
            <a:r>
              <a:rPr lang="en-US" dirty="0"/>
              <a:t>() / </a:t>
            </a:r>
            <a:r>
              <a:rPr lang="en-US" i="1" dirty="0"/>
              <a:t>BMP_COLUMNS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.height</a:t>
            </a:r>
            <a:r>
              <a:rPr lang="en-US" dirty="0"/>
              <a:t> = </a:t>
            </a:r>
            <a:r>
              <a:rPr lang="en-US" dirty="0" err="1"/>
              <a:t>bmp.getHeight</a:t>
            </a:r>
            <a:r>
              <a:rPr lang="en-US" dirty="0"/>
              <a:t>() / </a:t>
            </a:r>
            <a:r>
              <a:rPr lang="en-US" i="1" dirty="0"/>
              <a:t>BMP_ROWS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update()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&gt; </a:t>
            </a:r>
            <a:r>
              <a:rPr lang="en-US" dirty="0" err="1"/>
              <a:t>gameView.getWidth</a:t>
            </a:r>
            <a:r>
              <a:rPr lang="en-US" dirty="0"/>
              <a:t>() - width - </a:t>
            </a:r>
            <a:r>
              <a:rPr lang="en-US" dirty="0" err="1"/>
              <a:t>xSpeed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-5;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+ </a:t>
            </a:r>
            <a:r>
              <a:rPr lang="en-US" dirty="0" err="1"/>
              <a:t>xSpeed</a:t>
            </a:r>
            <a:r>
              <a:rPr lang="en-US" dirty="0"/>
              <a:t> &lt; 0)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5;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9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}</a:t>
            </a:r>
            <a:endParaRPr lang="es-ES" dirty="0"/>
          </a:p>
          <a:p>
            <a:r>
              <a:rPr lang="en-US" dirty="0"/>
              <a:t>             x = x + 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currentFrame</a:t>
            </a:r>
            <a:r>
              <a:rPr lang="en-US" dirty="0"/>
              <a:t> = ++</a:t>
            </a:r>
            <a:r>
              <a:rPr lang="en-US" dirty="0" err="1"/>
              <a:t>currentFrame</a:t>
            </a:r>
            <a:r>
              <a:rPr lang="en-US" dirty="0"/>
              <a:t> % </a:t>
            </a:r>
            <a:r>
              <a:rPr lang="en-US" i="1" dirty="0"/>
              <a:t>BMP_COLUMNS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             update();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srcX</a:t>
            </a:r>
            <a:r>
              <a:rPr lang="en-US" dirty="0"/>
              <a:t> = </a:t>
            </a:r>
            <a:r>
              <a:rPr lang="en-US" dirty="0" err="1"/>
              <a:t>currentFrame</a:t>
            </a:r>
            <a:r>
              <a:rPr lang="en-US" dirty="0"/>
              <a:t> * width;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srcY</a:t>
            </a:r>
            <a:r>
              <a:rPr lang="en-US" dirty="0"/>
              <a:t> = 1 * height;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srcX</a:t>
            </a:r>
            <a:r>
              <a:rPr lang="en-US" dirty="0"/>
              <a:t>, </a:t>
            </a:r>
            <a:r>
              <a:rPr lang="en-US" dirty="0" err="1"/>
              <a:t>srcY</a:t>
            </a:r>
            <a:r>
              <a:rPr lang="en-US" dirty="0"/>
              <a:t>, </a:t>
            </a:r>
            <a:r>
              <a:rPr lang="en-US" dirty="0" err="1"/>
              <a:t>srcX</a:t>
            </a:r>
            <a:r>
              <a:rPr lang="en-US" dirty="0"/>
              <a:t> + width, </a:t>
            </a:r>
            <a:r>
              <a:rPr lang="en-US" dirty="0" err="1"/>
              <a:t>srcY</a:t>
            </a:r>
            <a:r>
              <a:rPr lang="en-US" dirty="0"/>
              <a:t> + height);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(x, y, x + width, y + height);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canvas.drawBitmap</a:t>
            </a:r>
            <a:r>
              <a:rPr lang="en-US" dirty="0"/>
              <a:t>(bmp,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null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3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SurfaceView</a:t>
            </a:r>
            <a:r>
              <a:rPr lang="es-ES" dirty="0" smtClean="0"/>
              <a:t> nos proporciona una superficie de dibujo</a:t>
            </a:r>
          </a:p>
          <a:p>
            <a:r>
              <a:rPr lang="es-ES" dirty="0" err="1" smtClean="0"/>
              <a:t>Canvas</a:t>
            </a:r>
            <a:r>
              <a:rPr lang="es-ES" dirty="0" smtClean="0"/>
              <a:t> nos trae las herramientas para dibujar en el «lienzo»</a:t>
            </a:r>
          </a:p>
          <a:p>
            <a:r>
              <a:rPr lang="es-ES" dirty="0" err="1" smtClean="0"/>
              <a:t>Holder</a:t>
            </a:r>
            <a:r>
              <a:rPr lang="es-ES" dirty="0" smtClean="0"/>
              <a:t>: es un 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9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Velocidad y animación de los </a:t>
            </a:r>
            <a:r>
              <a:rPr lang="es-ES" dirty="0" err="1" smtClean="0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Vamos a hacer que se mueva en mas direcciones y de forma aleatoria</a:t>
            </a:r>
          </a:p>
          <a:p>
            <a:r>
              <a:rPr lang="es-ES" dirty="0" smtClean="0"/>
              <a:t>Debemos añadir un atributo </a:t>
            </a:r>
            <a:r>
              <a:rPr lang="es-ES" dirty="0" err="1" smtClean="0"/>
              <a:t>ySpeed</a:t>
            </a:r>
            <a:r>
              <a:rPr lang="es-ES" dirty="0" smtClean="0"/>
              <a:t> para el movimiento en el eje y</a:t>
            </a:r>
          </a:p>
          <a:p>
            <a:r>
              <a:rPr lang="es-ES" dirty="0" smtClean="0"/>
              <a:t>Cuando llegue a un borde cambiará de sentido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1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android.graphics.Rect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Sprite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BMP_ROWS</a:t>
            </a:r>
            <a:r>
              <a:rPr lang="en-US" dirty="0"/>
              <a:t> = 4;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BMP_COLUMNS</a:t>
            </a:r>
            <a:r>
              <a:rPr lang="en-US" dirty="0"/>
              <a:t> = 3;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x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y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xSpeed</a:t>
            </a:r>
            <a:r>
              <a:rPr lang="en-US" dirty="0"/>
              <a:t> = 5;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Bitmap bmp;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currentFrame</a:t>
            </a:r>
            <a:r>
              <a:rPr lang="en-US" dirty="0"/>
              <a:t>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width;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height;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ySpeed</a:t>
            </a:r>
            <a:r>
              <a:rPr lang="en-U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9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 Sprite(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, Bitmap bmp)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.gameView</a:t>
            </a:r>
            <a:r>
              <a:rPr lang="en-US" dirty="0"/>
              <a:t> =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this</a:t>
            </a:r>
            <a:r>
              <a:rPr lang="en-US" dirty="0"/>
              <a:t>.bmp = bmp;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.width</a:t>
            </a:r>
            <a:r>
              <a:rPr lang="en-US" dirty="0"/>
              <a:t> = </a:t>
            </a:r>
            <a:r>
              <a:rPr lang="en-US" dirty="0" err="1"/>
              <a:t>bmp.getWidth</a:t>
            </a:r>
            <a:r>
              <a:rPr lang="en-US" dirty="0"/>
              <a:t>() / </a:t>
            </a:r>
            <a:r>
              <a:rPr lang="en-US" i="1" dirty="0"/>
              <a:t>BMP_COLUMNS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.height</a:t>
            </a:r>
            <a:r>
              <a:rPr lang="en-US" dirty="0"/>
              <a:t> = </a:t>
            </a:r>
            <a:r>
              <a:rPr lang="en-US" dirty="0" err="1"/>
              <a:t>bmp.getHeight</a:t>
            </a:r>
            <a:r>
              <a:rPr lang="en-US" dirty="0"/>
              <a:t>() / </a:t>
            </a:r>
            <a:r>
              <a:rPr lang="en-US" i="1" dirty="0"/>
              <a:t>BMP_ROWS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Random </a:t>
            </a:r>
            <a:r>
              <a:rPr lang="en-US" dirty="0" err="1"/>
              <a:t>rnd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xSpeed</a:t>
            </a:r>
            <a:r>
              <a:rPr lang="en-US" dirty="0"/>
              <a:t> = </a:t>
            </a:r>
            <a:r>
              <a:rPr lang="en-US" dirty="0" err="1"/>
              <a:t>rnd.nextInt</a:t>
            </a:r>
            <a:r>
              <a:rPr lang="en-US" dirty="0"/>
              <a:t>(10)-5;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ySpeed</a:t>
            </a:r>
            <a:r>
              <a:rPr lang="en-US" dirty="0"/>
              <a:t> = </a:t>
            </a:r>
            <a:r>
              <a:rPr lang="en-US" dirty="0" err="1"/>
              <a:t>rnd.nextInt</a:t>
            </a:r>
            <a:r>
              <a:rPr lang="en-US" dirty="0"/>
              <a:t>(10)-5;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dirty="0" smtClean="0"/>
              <a:t>}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update()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&gt; </a:t>
            </a:r>
            <a:r>
              <a:rPr lang="en-US" dirty="0" err="1"/>
              <a:t>gameView.getWidth</a:t>
            </a:r>
            <a:r>
              <a:rPr lang="en-US" dirty="0"/>
              <a:t>() - width - </a:t>
            </a:r>
            <a:r>
              <a:rPr lang="en-US" dirty="0" err="1"/>
              <a:t>xSpeed</a:t>
            </a:r>
            <a:r>
              <a:rPr lang="en-US" dirty="0"/>
              <a:t> || x + </a:t>
            </a:r>
            <a:r>
              <a:rPr lang="en-US" dirty="0" err="1"/>
              <a:t>xSpeed</a:t>
            </a:r>
            <a:r>
              <a:rPr lang="en-US" dirty="0"/>
              <a:t> &lt; 0)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xSpeed</a:t>
            </a:r>
            <a:r>
              <a:rPr lang="en-US" dirty="0"/>
              <a:t> = -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x = x + 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(y &gt; </a:t>
            </a:r>
            <a:r>
              <a:rPr lang="en-US" dirty="0" err="1"/>
              <a:t>gameView.getHeight</a:t>
            </a:r>
            <a:r>
              <a:rPr lang="en-US" dirty="0"/>
              <a:t>() - height - </a:t>
            </a:r>
            <a:r>
              <a:rPr lang="en-US" dirty="0" err="1"/>
              <a:t>ySpeed</a:t>
            </a:r>
            <a:r>
              <a:rPr lang="en-US" dirty="0"/>
              <a:t> || y + </a:t>
            </a:r>
            <a:r>
              <a:rPr lang="en-US" dirty="0" err="1"/>
              <a:t>ySpeed</a:t>
            </a:r>
            <a:r>
              <a:rPr lang="en-US" dirty="0"/>
              <a:t> &lt; 0)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ySpeed</a:t>
            </a:r>
            <a:r>
              <a:rPr lang="en-US" dirty="0"/>
              <a:t> = -</a:t>
            </a:r>
            <a:r>
              <a:rPr lang="en-US" dirty="0" err="1"/>
              <a:t>ySpeed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y = y + </a:t>
            </a:r>
            <a:r>
              <a:rPr lang="en-US" dirty="0" err="1"/>
              <a:t>ySpeed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currentFrame</a:t>
            </a:r>
            <a:r>
              <a:rPr lang="en-US" dirty="0"/>
              <a:t> = ++</a:t>
            </a:r>
            <a:r>
              <a:rPr lang="en-US" dirty="0" err="1"/>
              <a:t>currentFrame</a:t>
            </a:r>
            <a:r>
              <a:rPr lang="en-US" dirty="0"/>
              <a:t> % </a:t>
            </a:r>
            <a:r>
              <a:rPr lang="en-US" i="1" dirty="0"/>
              <a:t>BMP_COLUMNS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             update();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srcX</a:t>
            </a:r>
            <a:r>
              <a:rPr lang="en-US" dirty="0"/>
              <a:t> = </a:t>
            </a:r>
            <a:r>
              <a:rPr lang="en-US" dirty="0" err="1"/>
              <a:t>currentFrame</a:t>
            </a:r>
            <a:r>
              <a:rPr lang="en-US" dirty="0"/>
              <a:t> * width;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srcY</a:t>
            </a:r>
            <a:r>
              <a:rPr lang="en-US" dirty="0"/>
              <a:t> = 1 * height;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srcX</a:t>
            </a:r>
            <a:r>
              <a:rPr lang="en-US" dirty="0"/>
              <a:t>, </a:t>
            </a:r>
            <a:r>
              <a:rPr lang="en-US" dirty="0" err="1"/>
              <a:t>srcY</a:t>
            </a:r>
            <a:r>
              <a:rPr lang="en-US" dirty="0"/>
              <a:t>, </a:t>
            </a:r>
            <a:r>
              <a:rPr lang="en-US" dirty="0" err="1"/>
              <a:t>srcX</a:t>
            </a:r>
            <a:r>
              <a:rPr lang="en-US" dirty="0"/>
              <a:t> + width, </a:t>
            </a:r>
            <a:r>
              <a:rPr lang="en-US" dirty="0" err="1"/>
              <a:t>srcY</a:t>
            </a:r>
            <a:r>
              <a:rPr lang="en-US" dirty="0"/>
              <a:t> + height);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(x, y, x + width, y + height);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canvas.drawBitmap</a:t>
            </a:r>
            <a:r>
              <a:rPr lang="en-US" dirty="0"/>
              <a:t>(bmp,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null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8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Velocidad y animación de los </a:t>
            </a:r>
            <a:r>
              <a:rPr lang="es-ES" dirty="0" err="1" smtClean="0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imagen de nuestro </a:t>
            </a:r>
            <a:r>
              <a:rPr lang="es-ES" dirty="0" err="1"/>
              <a:t>sprite</a:t>
            </a:r>
            <a:r>
              <a:rPr lang="es-ES" dirty="0"/>
              <a:t> contiene 4 animaciones con 3 imágenes cada una:</a:t>
            </a:r>
          </a:p>
          <a:p>
            <a:endParaRPr lang="es-ES" dirty="0"/>
          </a:p>
        </p:txBody>
      </p:sp>
      <p:pic>
        <p:nvPicPr>
          <p:cNvPr id="4" name="3 Imagen" descr="http://www.edu4java.com/_img/androidgame/spritefra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3068960"/>
            <a:ext cx="4577384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4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Velocidad y animación de los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Dependiendo en que dirección vaya el </a:t>
            </a:r>
            <a:r>
              <a:rPr lang="es-ES" dirty="0" err="1"/>
              <a:t>sprite</a:t>
            </a:r>
            <a:r>
              <a:rPr lang="es-ES" dirty="0"/>
              <a:t> tenemos que enseñar una animación diferente, por ejemplo</a:t>
            </a:r>
            <a:r>
              <a:rPr lang="es-ES" dirty="0" smtClean="0"/>
              <a:t>:</a:t>
            </a:r>
          </a:p>
          <a:p>
            <a:endParaRPr lang="es-ES" dirty="0"/>
          </a:p>
        </p:txBody>
      </p:sp>
      <p:pic>
        <p:nvPicPr>
          <p:cNvPr id="4" name="3 Imagen" descr="http://www.edu4java.com/_img/androidgame/kill5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43824"/>
            <a:ext cx="3816424" cy="4001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1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Velocidad y animación de los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una función que tenga como parámetros "</a:t>
            </a:r>
            <a:r>
              <a:rPr lang="es-ES" dirty="0" err="1"/>
              <a:t>xSpeed</a:t>
            </a:r>
            <a:r>
              <a:rPr lang="es-ES" dirty="0"/>
              <a:t>" y "</a:t>
            </a:r>
            <a:r>
              <a:rPr lang="es-ES" dirty="0" err="1"/>
              <a:t>ySpeed</a:t>
            </a:r>
            <a:r>
              <a:rPr lang="es-ES" dirty="0"/>
              <a:t>" y que devuelva la fila que tenemos que utilizar para la animación [0,1,2,3</a:t>
            </a:r>
            <a:r>
              <a:rPr lang="es-ES" dirty="0" smtClean="0"/>
              <a:t>]</a:t>
            </a:r>
          </a:p>
          <a:p>
            <a:r>
              <a:rPr lang="es-ES" dirty="0"/>
              <a:t>Utilizaremos la función Math.atan2(</a:t>
            </a:r>
            <a:r>
              <a:rPr lang="es-ES" dirty="0" err="1"/>
              <a:t>xSpeed</a:t>
            </a:r>
            <a:r>
              <a:rPr lang="es-ES" dirty="0"/>
              <a:t>, </a:t>
            </a:r>
            <a:r>
              <a:rPr lang="es-ES" dirty="0" err="1"/>
              <a:t>ySpeed</a:t>
            </a:r>
            <a:r>
              <a:rPr lang="es-ES" dirty="0"/>
              <a:t>) para calcular la dirección del </a:t>
            </a:r>
            <a:r>
              <a:rPr lang="es-ES" dirty="0" err="1"/>
              <a:t>sprite</a:t>
            </a:r>
            <a:r>
              <a:rPr lang="es-ES" dirty="0"/>
              <a:t> en tiempo de ejecución.</a:t>
            </a:r>
          </a:p>
          <a:p>
            <a:r>
              <a:rPr lang="es-ES" dirty="0"/>
              <a:t>atan2(</a:t>
            </a:r>
            <a:r>
              <a:rPr lang="es-ES" dirty="0" err="1"/>
              <a:t>x,y</a:t>
            </a:r>
            <a:r>
              <a:rPr lang="es-ES" dirty="0"/>
              <a:t>) nos da el ángulo en radianes en </a:t>
            </a:r>
            <a:r>
              <a:rPr lang="es-ES" dirty="0" err="1"/>
              <a:t>double</a:t>
            </a:r>
            <a:r>
              <a:rPr lang="es-ES" dirty="0"/>
              <a:t> desde (-PI a PI), pero necesitamos el resultado en </a:t>
            </a:r>
            <a:r>
              <a:rPr lang="es-ES" dirty="0" err="1"/>
              <a:t>int</a:t>
            </a:r>
            <a:r>
              <a:rPr lang="es-ES" dirty="0"/>
              <a:t> de 0 a 3 para saber que animación utilizar.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9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Velocidad y animación de los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Observemos el gráfico que tenemos a continuación. En él escribimos las coordenadas (</a:t>
            </a:r>
            <a:r>
              <a:rPr lang="es-ES" dirty="0" err="1"/>
              <a:t>x,y</a:t>
            </a:r>
            <a:r>
              <a:rPr lang="es-ES" dirty="0"/>
              <a:t>) para cada dirección en la que tenemos una animación: Arriba (0,-1), derecha (1,0), abajo (0,1) e izquierda (0,-1):</a:t>
            </a:r>
          </a:p>
          <a:p>
            <a:endParaRPr lang="es-ES" dirty="0"/>
          </a:p>
        </p:txBody>
      </p:sp>
      <p:pic>
        <p:nvPicPr>
          <p:cNvPr id="4" name="3 Imagen" descr="http://www.edu4java.com/_img/androidgame/kill5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3361159" cy="2801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Velocidad y animación de los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el ángulo resultante está cerca de una de estas direcciones, queremos utilizar la animación correspondiente (up, </a:t>
            </a:r>
            <a:r>
              <a:rPr lang="es-ES" dirty="0" err="1"/>
              <a:t>down</a:t>
            </a:r>
            <a:r>
              <a:rPr lang="es-ES" dirty="0"/>
              <a:t>,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right</a:t>
            </a:r>
            <a:r>
              <a:rPr lang="es-ES" dirty="0"/>
              <a:t>). Para esto utilizaremos la función </a:t>
            </a:r>
            <a:r>
              <a:rPr lang="es-ES" dirty="0" err="1"/>
              <a:t>Math.</a:t>
            </a:r>
            <a:r>
              <a:rPr lang="es-ES" i="1" dirty="0" err="1"/>
              <a:t>round</a:t>
            </a:r>
            <a:r>
              <a:rPr lang="es-ES" dirty="0"/>
              <a:t>.</a:t>
            </a:r>
          </a:p>
          <a:p>
            <a:r>
              <a:rPr lang="es-ES" dirty="0"/>
              <a:t>Resolvemos esto con esta función y una constante </a:t>
            </a:r>
            <a:r>
              <a:rPr lang="es-ES" dirty="0" err="1"/>
              <a:t>array</a:t>
            </a:r>
            <a:r>
              <a:rPr lang="es-ES" dirty="0"/>
              <a:t>;</a:t>
            </a:r>
          </a:p>
          <a:p>
            <a:r>
              <a:rPr lang="es-ES" dirty="0"/>
              <a:t>       </a:t>
            </a:r>
            <a:r>
              <a:rPr lang="en-US" dirty="0"/>
              <a:t>// direction = 0 up, 1 left, 2 down, 3 right, </a:t>
            </a:r>
            <a:endParaRPr lang="es-ES" dirty="0"/>
          </a:p>
          <a:p>
            <a:r>
              <a:rPr lang="en-US" dirty="0"/>
              <a:t>       // animation = 3 up, 1 left, 0 down, 2 right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 err="1"/>
              <a:t>int</a:t>
            </a:r>
            <a:r>
              <a:rPr lang="en-US" dirty="0"/>
              <a:t>[] DIRECTION_TO_ANIMATION_MAP = { 3, 1, 0, 2 }; 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getAnimationRow</a:t>
            </a:r>
            <a:r>
              <a:rPr lang="en-US" dirty="0"/>
              <a:t>() { 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dirDouble</a:t>
            </a:r>
            <a:r>
              <a:rPr lang="en-US" dirty="0"/>
              <a:t> = (Math.</a:t>
            </a:r>
            <a:r>
              <a:rPr lang="en-US" i="1" dirty="0"/>
              <a:t>atan2</a:t>
            </a:r>
            <a:r>
              <a:rPr lang="en-US" dirty="0"/>
              <a:t>(</a:t>
            </a:r>
            <a:r>
              <a:rPr lang="en-US" dirty="0" err="1"/>
              <a:t>xSpeed</a:t>
            </a:r>
            <a:r>
              <a:rPr lang="en-US" dirty="0"/>
              <a:t>, </a:t>
            </a:r>
            <a:r>
              <a:rPr lang="en-US" dirty="0" err="1"/>
              <a:t>ySpeed</a:t>
            </a:r>
            <a:r>
              <a:rPr lang="en-US" dirty="0"/>
              <a:t>) / (</a:t>
            </a:r>
            <a:r>
              <a:rPr lang="en-US" dirty="0" err="1"/>
              <a:t>Math.</a:t>
            </a:r>
            <a:r>
              <a:rPr lang="en-US" i="1" dirty="0" err="1"/>
              <a:t>PI</a:t>
            </a:r>
            <a:r>
              <a:rPr lang="en-US" dirty="0"/>
              <a:t> / 2) + 2); 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direction = (</a:t>
            </a:r>
            <a:r>
              <a:rPr lang="en-US" b="1" dirty="0" err="1"/>
              <a:t>int</a:t>
            </a:r>
            <a:r>
              <a:rPr lang="en-US" dirty="0"/>
              <a:t>) </a:t>
            </a:r>
            <a:r>
              <a:rPr lang="en-US" dirty="0" err="1"/>
              <a:t>Math.</a:t>
            </a:r>
            <a:r>
              <a:rPr lang="en-US" i="1" dirty="0" err="1"/>
              <a:t>round</a:t>
            </a:r>
            <a:r>
              <a:rPr lang="en-US" dirty="0"/>
              <a:t>(</a:t>
            </a:r>
            <a:r>
              <a:rPr lang="en-US" dirty="0" err="1"/>
              <a:t>dirDouble</a:t>
            </a:r>
            <a:r>
              <a:rPr lang="en-US" dirty="0"/>
              <a:t>) % </a:t>
            </a:r>
            <a:r>
              <a:rPr lang="en-US" i="1" dirty="0"/>
              <a:t>BMP_ROWS</a:t>
            </a:r>
            <a:r>
              <a:rPr lang="en-US" dirty="0"/>
              <a:t>; 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return</a:t>
            </a:r>
            <a:r>
              <a:rPr lang="en-US" dirty="0"/>
              <a:t> DIRECTION_TO_ANIMATION_MAP[direction]; 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6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Velocidad y animación de los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atan2(</a:t>
            </a:r>
            <a:r>
              <a:rPr lang="es-ES" dirty="0" err="1"/>
              <a:t>xSpeed,ySpeed</a:t>
            </a:r>
            <a:r>
              <a:rPr lang="es-ES" dirty="0"/>
              <a:t>) obtengo el </a:t>
            </a:r>
            <a:r>
              <a:rPr lang="es-ES" dirty="0" err="1"/>
              <a:t>angulo</a:t>
            </a:r>
            <a:r>
              <a:rPr lang="es-ES" dirty="0"/>
              <a:t> en radianes desde (-PI a PI</a:t>
            </a:r>
            <a:r>
              <a:rPr lang="es-ES" dirty="0" smtClean="0"/>
              <a:t>)</a:t>
            </a:r>
          </a:p>
          <a:p>
            <a:pPr lvl="0"/>
            <a:r>
              <a:rPr lang="es-ES" dirty="0"/>
              <a:t>Divido el ángulo por PI/2 y obtengo un </a:t>
            </a:r>
            <a:r>
              <a:rPr lang="es-ES" i="1" dirty="0" err="1"/>
              <a:t>double</a:t>
            </a:r>
            <a:r>
              <a:rPr lang="es-ES" dirty="0"/>
              <a:t> de (-2 a 2)</a:t>
            </a:r>
          </a:p>
          <a:p>
            <a:pPr lvl="0"/>
            <a:r>
              <a:rPr lang="es-ES" dirty="0"/>
              <a:t>Sumo 2 para cambiar el rango de (0 a 4)</a:t>
            </a:r>
          </a:p>
          <a:p>
            <a:r>
              <a:rPr lang="es-ES" dirty="0"/>
              <a:t>Utilizo % (modulo) para reducir el rango de (0 a 3) (ver que 0 y el 4 son la misma dirección </a:t>
            </a:r>
            <a:r>
              <a:rPr lang="es-ES" dirty="0" smtClean="0"/>
              <a:t>)</a:t>
            </a:r>
          </a:p>
          <a:p>
            <a:pPr lvl="0"/>
            <a:r>
              <a:rPr lang="es-ES" dirty="0"/>
              <a:t>Mapeo cada dirección a la animación correcta utilizando el </a:t>
            </a:r>
            <a:r>
              <a:rPr lang="es-ES" dirty="0" err="1"/>
              <a:t>array</a:t>
            </a:r>
            <a:r>
              <a:rPr lang="es-ES" dirty="0"/>
              <a:t> { 3, 1, 0, 2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Dibujar una imagen usando </a:t>
            </a:r>
            <a:r>
              <a:rPr lang="es-ES" dirty="0" err="1" smtClean="0"/>
              <a:t>SurfaceView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vamos a usar </a:t>
            </a:r>
            <a:r>
              <a:rPr lang="es-ES" dirty="0" err="1" smtClean="0"/>
              <a:t>layouts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SurfaceView</a:t>
            </a:r>
            <a:r>
              <a:rPr lang="es-ES" dirty="0" smtClean="0"/>
              <a:t> va a ocupar toda la pantalla</a:t>
            </a:r>
          </a:p>
          <a:p>
            <a:r>
              <a:rPr lang="es-ES" dirty="0" smtClean="0"/>
              <a:t>Lo vamos a llamar desde una </a:t>
            </a:r>
            <a:r>
              <a:rPr lang="es-ES" dirty="0" err="1" smtClean="0"/>
              <a:t>Activity</a:t>
            </a:r>
            <a:endParaRPr lang="es-ES" dirty="0" smtClean="0"/>
          </a:p>
          <a:p>
            <a:r>
              <a:rPr lang="es-ES" dirty="0" smtClean="0"/>
              <a:t>Necesitamos crear una clase que extienda de </a:t>
            </a:r>
            <a:r>
              <a:rPr lang="es-ES" dirty="0" err="1" smtClean="0"/>
              <a:t>SurfaceView</a:t>
            </a:r>
            <a:r>
              <a:rPr lang="es-ES" dirty="0" smtClean="0"/>
              <a:t> y llamarla desde la </a:t>
            </a:r>
            <a:r>
              <a:rPr lang="es-ES" dirty="0" err="1" smtClean="0"/>
              <a:t>Activity</a:t>
            </a:r>
            <a:r>
              <a:rPr lang="es-ES" dirty="0" smtClean="0"/>
              <a:t> en lugar de su </a:t>
            </a:r>
            <a:r>
              <a:rPr lang="es-ES" dirty="0" err="1" smtClean="0"/>
              <a:t>layout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0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Velocidad y animación de los </a:t>
            </a:r>
            <a:r>
              <a:rPr lang="es-ES" dirty="0" err="1" smtClean="0"/>
              <a:t>sprites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3451320"/>
          <a:ext cx="8229599" cy="1295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E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y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atan2(x,y)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atan2(x,y)/(PI/2)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(atan2(x,y)/(PI/2)+2)%4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bmp row (from 0)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up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PI or -PI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 or -2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 or 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right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PI/2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down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left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-PI/2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539552" y="5157192"/>
            <a:ext cx="418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Nota: </a:t>
            </a:r>
            <a:r>
              <a:rPr lang="es-ES" dirty="0" err="1"/>
              <a:t>aqui</a:t>
            </a:r>
            <a:r>
              <a:rPr lang="es-ES" dirty="0"/>
              <a:t> "x" y "y" son </a:t>
            </a:r>
            <a:r>
              <a:rPr lang="es-ES" dirty="0" err="1"/>
              <a:t>xSpeed</a:t>
            </a:r>
            <a:r>
              <a:rPr lang="es-ES" dirty="0"/>
              <a:t> y </a:t>
            </a:r>
            <a:r>
              <a:rPr lang="es-ES" dirty="0" err="1"/>
              <a:t>ySpeed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8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android.graphics.Bitmap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</a:t>
            </a:r>
            <a:endParaRPr lang="es-E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android.graphics.Rect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Sprite {</a:t>
            </a:r>
            <a:endParaRPr lang="es-ES" dirty="0"/>
          </a:p>
          <a:p>
            <a:r>
              <a:rPr lang="en-US" dirty="0"/>
              <a:t>       // direction = 0 up, 1 left, 2 down, 3 right,</a:t>
            </a:r>
            <a:endParaRPr lang="es-ES" dirty="0"/>
          </a:p>
          <a:p>
            <a:r>
              <a:rPr lang="en-US" dirty="0"/>
              <a:t>       // animation = 3 back, 1 left, 0 front, 2 right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 err="1"/>
              <a:t>int</a:t>
            </a:r>
            <a:r>
              <a:rPr lang="en-US" dirty="0"/>
              <a:t>[] DIRECTION_TO_ANIMATION_MAP = { 3, 1, 0, 2 };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BMP_ROWS</a:t>
            </a:r>
            <a:r>
              <a:rPr lang="en-US" dirty="0"/>
              <a:t> = 4;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BMP_COLUMNS</a:t>
            </a:r>
            <a:r>
              <a:rPr lang="en-US" dirty="0"/>
              <a:t> = 3;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x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y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xSpeed</a:t>
            </a:r>
            <a:r>
              <a:rPr lang="en-US" dirty="0"/>
              <a:t> = 5;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Bitmap bmp;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currentFrame</a:t>
            </a:r>
            <a:r>
              <a:rPr lang="en-US" dirty="0"/>
              <a:t> = 0;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width;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height;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ySpeed</a:t>
            </a:r>
            <a:r>
              <a:rPr lang="en-US" dirty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30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Sprite(</a:t>
            </a:r>
            <a:r>
              <a:rPr lang="en-US" dirty="0" err="1"/>
              <a:t>GameView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, Bitmap bmp)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.width</a:t>
            </a:r>
            <a:r>
              <a:rPr lang="en-US" dirty="0"/>
              <a:t> = </a:t>
            </a:r>
            <a:r>
              <a:rPr lang="en-US" dirty="0" err="1"/>
              <a:t>bmp.getWidth</a:t>
            </a:r>
            <a:r>
              <a:rPr lang="en-US" dirty="0"/>
              <a:t>() / </a:t>
            </a:r>
            <a:r>
              <a:rPr lang="en-US" i="1" dirty="0"/>
              <a:t>BMP_COLUMNS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.height</a:t>
            </a:r>
            <a:r>
              <a:rPr lang="en-US" dirty="0"/>
              <a:t> = </a:t>
            </a:r>
            <a:r>
              <a:rPr lang="en-US" dirty="0" err="1"/>
              <a:t>bmp.getHeight</a:t>
            </a:r>
            <a:r>
              <a:rPr lang="en-US" dirty="0"/>
              <a:t>() / </a:t>
            </a:r>
            <a:r>
              <a:rPr lang="en-US" i="1" dirty="0"/>
              <a:t>BMP_ROWS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.gameView</a:t>
            </a:r>
            <a:r>
              <a:rPr lang="en-US" dirty="0"/>
              <a:t> = </a:t>
            </a:r>
            <a:r>
              <a:rPr lang="en-US" dirty="0" err="1"/>
              <a:t>gameView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this</a:t>
            </a:r>
            <a:r>
              <a:rPr lang="en-US" dirty="0"/>
              <a:t>.bmp = bmp;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       Random </a:t>
            </a:r>
            <a:r>
              <a:rPr lang="en-US" dirty="0" err="1"/>
              <a:t>rnd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</a:t>
            </a:r>
            <a:r>
              <a:rPr lang="en-US" dirty="0" err="1"/>
              <a:t>System.</a:t>
            </a:r>
            <a:r>
              <a:rPr lang="en-US" i="1" dirty="0" err="1"/>
              <a:t>currentTimeMillis</a:t>
            </a:r>
            <a:r>
              <a:rPr lang="en-US" dirty="0"/>
              <a:t>());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xSpeed</a:t>
            </a:r>
            <a:r>
              <a:rPr lang="en-US" dirty="0"/>
              <a:t> = </a:t>
            </a:r>
            <a:r>
              <a:rPr lang="en-US" dirty="0" err="1"/>
              <a:t>rnd.nextInt</a:t>
            </a:r>
            <a:r>
              <a:rPr lang="en-US" dirty="0"/>
              <a:t>(50) - 5;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ySpeed</a:t>
            </a:r>
            <a:r>
              <a:rPr lang="en-US" dirty="0"/>
              <a:t> = </a:t>
            </a:r>
            <a:r>
              <a:rPr lang="en-US" dirty="0" err="1"/>
              <a:t>rnd.nextInt</a:t>
            </a:r>
            <a:r>
              <a:rPr lang="en-US" dirty="0"/>
              <a:t>(50) - 5;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update()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(x &gt;= </a:t>
            </a:r>
            <a:r>
              <a:rPr lang="en-US" dirty="0" err="1"/>
              <a:t>gameView.getWidth</a:t>
            </a:r>
            <a:r>
              <a:rPr lang="en-US" dirty="0"/>
              <a:t>() - width - </a:t>
            </a:r>
            <a:r>
              <a:rPr lang="en-US" dirty="0" err="1"/>
              <a:t>xSpeed</a:t>
            </a:r>
            <a:r>
              <a:rPr lang="en-US" dirty="0"/>
              <a:t> || x + </a:t>
            </a:r>
            <a:r>
              <a:rPr lang="en-US" dirty="0" err="1"/>
              <a:t>xSpeed</a:t>
            </a:r>
            <a:r>
              <a:rPr lang="en-US" dirty="0"/>
              <a:t> &lt;= 0) {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9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xSpeed</a:t>
            </a:r>
            <a:r>
              <a:rPr lang="en-US" dirty="0"/>
              <a:t> = -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x = x + </a:t>
            </a:r>
            <a:r>
              <a:rPr lang="en-US" dirty="0" err="1"/>
              <a:t>xSpeed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if</a:t>
            </a:r>
            <a:r>
              <a:rPr lang="en-US" dirty="0"/>
              <a:t> (y &gt;= </a:t>
            </a:r>
            <a:r>
              <a:rPr lang="en-US" dirty="0" err="1"/>
              <a:t>gameView.getHeight</a:t>
            </a:r>
            <a:r>
              <a:rPr lang="en-US" dirty="0"/>
              <a:t>() - height - </a:t>
            </a:r>
            <a:r>
              <a:rPr lang="en-US" dirty="0" err="1"/>
              <a:t>ySpeed</a:t>
            </a:r>
            <a:r>
              <a:rPr lang="en-US" dirty="0"/>
              <a:t> || y + </a:t>
            </a:r>
            <a:r>
              <a:rPr lang="en-US" dirty="0" err="1"/>
              <a:t>ySpeed</a:t>
            </a:r>
            <a:r>
              <a:rPr lang="en-US" dirty="0"/>
              <a:t> &lt;= 0) {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ySpeed</a:t>
            </a:r>
            <a:r>
              <a:rPr lang="en-US" dirty="0"/>
              <a:t> = -</a:t>
            </a:r>
            <a:r>
              <a:rPr lang="en-US" dirty="0" err="1"/>
              <a:t>ySpeed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}</a:t>
            </a:r>
            <a:endParaRPr lang="es-ES" dirty="0"/>
          </a:p>
          <a:p>
            <a:r>
              <a:rPr lang="en-US" dirty="0"/>
              <a:t>             y = y + </a:t>
            </a:r>
            <a:r>
              <a:rPr lang="en-US" dirty="0" err="1"/>
              <a:t>ySpeed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currentFrame</a:t>
            </a:r>
            <a:r>
              <a:rPr lang="en-US" dirty="0"/>
              <a:t> = ++</a:t>
            </a:r>
            <a:r>
              <a:rPr lang="en-US" dirty="0" err="1"/>
              <a:t>currentFrame</a:t>
            </a:r>
            <a:r>
              <a:rPr lang="en-US" dirty="0"/>
              <a:t> % </a:t>
            </a:r>
            <a:r>
              <a:rPr lang="en-US" i="1" dirty="0"/>
              <a:t>BMP_COLUMNS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             update();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srcX</a:t>
            </a:r>
            <a:r>
              <a:rPr lang="en-US" dirty="0"/>
              <a:t> = </a:t>
            </a:r>
            <a:r>
              <a:rPr lang="en-US" dirty="0" err="1"/>
              <a:t>currentFrame</a:t>
            </a:r>
            <a:r>
              <a:rPr lang="en-US" dirty="0"/>
              <a:t> * width;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srcY</a:t>
            </a:r>
            <a:r>
              <a:rPr lang="en-US" dirty="0"/>
              <a:t> = </a:t>
            </a:r>
            <a:r>
              <a:rPr lang="en-US" dirty="0" err="1"/>
              <a:t>getAnimationRow</a:t>
            </a:r>
            <a:r>
              <a:rPr lang="en-US" dirty="0"/>
              <a:t>() * height;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srcX</a:t>
            </a:r>
            <a:r>
              <a:rPr lang="en-US" dirty="0"/>
              <a:t>, </a:t>
            </a:r>
            <a:r>
              <a:rPr lang="en-US" dirty="0" err="1"/>
              <a:t>srcY</a:t>
            </a:r>
            <a:r>
              <a:rPr lang="en-US" dirty="0"/>
              <a:t>, </a:t>
            </a:r>
            <a:r>
              <a:rPr lang="en-US" dirty="0" err="1"/>
              <a:t>srcX</a:t>
            </a:r>
            <a:r>
              <a:rPr lang="en-US" dirty="0"/>
              <a:t> + width, </a:t>
            </a:r>
            <a:r>
              <a:rPr lang="en-US" dirty="0" err="1"/>
              <a:t>srcY</a:t>
            </a:r>
            <a:r>
              <a:rPr lang="en-US" dirty="0"/>
              <a:t> + height);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(x, y, x + width, y + height);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canvas.drawBitmap</a:t>
            </a:r>
            <a:r>
              <a:rPr lang="en-US" dirty="0"/>
              <a:t>(bmp,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null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1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Sprite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// direction = 0 up, 1 left, 2 down, 3 right, </a:t>
            </a:r>
            <a:endParaRPr lang="es-ES" dirty="0"/>
          </a:p>
          <a:p>
            <a:r>
              <a:rPr lang="en-US" dirty="0"/>
              <a:t>       // animation = 3 back, 1 left, 0 front, 2 right 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getAnimationRow</a:t>
            </a:r>
            <a:r>
              <a:rPr lang="en-US" dirty="0"/>
              <a:t>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dirDouble</a:t>
            </a:r>
            <a:r>
              <a:rPr lang="en-US" dirty="0"/>
              <a:t> = (Math.</a:t>
            </a:r>
            <a:r>
              <a:rPr lang="en-US" i="1" dirty="0"/>
              <a:t>atan2</a:t>
            </a:r>
            <a:r>
              <a:rPr lang="en-US" dirty="0"/>
              <a:t>(</a:t>
            </a:r>
            <a:r>
              <a:rPr lang="en-US" dirty="0" err="1"/>
              <a:t>xSpeed</a:t>
            </a:r>
            <a:r>
              <a:rPr lang="en-US" dirty="0"/>
              <a:t>, </a:t>
            </a:r>
            <a:r>
              <a:rPr lang="en-US" dirty="0" err="1"/>
              <a:t>ySpeed</a:t>
            </a:r>
            <a:r>
              <a:rPr lang="en-US" dirty="0"/>
              <a:t>) / (</a:t>
            </a:r>
            <a:r>
              <a:rPr lang="en-US" dirty="0" err="1"/>
              <a:t>Math.</a:t>
            </a:r>
            <a:r>
              <a:rPr lang="en-US" i="1" dirty="0" err="1"/>
              <a:t>PI</a:t>
            </a:r>
            <a:r>
              <a:rPr lang="en-US" dirty="0"/>
              <a:t> / 2) + 2);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int</a:t>
            </a:r>
            <a:r>
              <a:rPr lang="en-US" dirty="0"/>
              <a:t> direction = (</a:t>
            </a:r>
            <a:r>
              <a:rPr lang="en-US" b="1" dirty="0" err="1"/>
              <a:t>int</a:t>
            </a:r>
            <a:r>
              <a:rPr lang="en-US" dirty="0"/>
              <a:t>) </a:t>
            </a:r>
            <a:r>
              <a:rPr lang="en-US" dirty="0" err="1"/>
              <a:t>Math.</a:t>
            </a:r>
            <a:r>
              <a:rPr lang="en-US" i="1" dirty="0" err="1"/>
              <a:t>round</a:t>
            </a:r>
            <a:r>
              <a:rPr lang="en-US" dirty="0"/>
              <a:t>(</a:t>
            </a:r>
            <a:r>
              <a:rPr lang="en-US" dirty="0" err="1"/>
              <a:t>dirDouble</a:t>
            </a:r>
            <a:r>
              <a:rPr lang="en-US" dirty="0"/>
              <a:t>) % </a:t>
            </a:r>
            <a:r>
              <a:rPr lang="en-US" i="1" dirty="0"/>
              <a:t>BMP_ROWS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return</a:t>
            </a:r>
            <a:r>
              <a:rPr lang="en-US" dirty="0"/>
              <a:t> DIRECTION_TO_ANIMATION_MAP[direction]; 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2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 – Destripando el juego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Aplasta el mal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pantalla se muestran personajes buenos y malos</a:t>
            </a:r>
          </a:p>
          <a:p>
            <a:r>
              <a:rPr lang="es-ES" dirty="0" smtClean="0"/>
              <a:t>Se ha de acabar con los malos para ganar</a:t>
            </a:r>
          </a:p>
          <a:p>
            <a:r>
              <a:rPr lang="es-ES" dirty="0" smtClean="0"/>
              <a:t>Si se acaba por accidente ( o no) con alguien bueno perdemos</a:t>
            </a:r>
          </a:p>
          <a:p>
            <a:r>
              <a:rPr lang="es-ES" dirty="0" smtClean="0"/>
              <a:t>Se cuenta el tiempo tardado en acabar con todos los malos y hay sistema de records</a:t>
            </a:r>
          </a:p>
        </p:txBody>
      </p:sp>
    </p:spTree>
    <p:extLst>
      <p:ext uri="{BB962C8B-B14F-4D97-AF65-F5344CB8AC3E}">
        <p14:creationId xmlns:p14="http://schemas.microsoft.com/office/powerpoint/2010/main" val="12460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las clases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3600400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5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Trabajando con varios </a:t>
            </a:r>
            <a:r>
              <a:rPr lang="es-ES" dirty="0" err="1" smtClean="0"/>
              <a:t>sprites</a:t>
            </a:r>
            <a:r>
              <a:rPr lang="es-ES" dirty="0" smtClean="0"/>
              <a:t> a la vez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Creamos los </a:t>
            </a:r>
            <a:r>
              <a:rPr lang="es-ES" dirty="0" err="1" smtClean="0"/>
              <a:t>sprites</a:t>
            </a:r>
            <a:r>
              <a:rPr lang="es-ES" dirty="0" smtClean="0"/>
              <a:t> y los metemos en un </a:t>
            </a:r>
            <a:r>
              <a:rPr lang="es-ES" dirty="0" err="1" smtClean="0"/>
              <a:t>ArrayList</a:t>
            </a:r>
            <a:endParaRPr lang="es-ES" dirty="0" smtClean="0"/>
          </a:p>
          <a:p>
            <a:r>
              <a:rPr lang="es-ES" dirty="0" smtClean="0"/>
              <a:t>Necesitamos dos </a:t>
            </a:r>
            <a:r>
              <a:rPr lang="es-ES" dirty="0" err="1" smtClean="0"/>
              <a:t>metodos</a:t>
            </a:r>
            <a:r>
              <a:rPr lang="es-ES" dirty="0" smtClean="0"/>
              <a:t> nuevos en </a:t>
            </a:r>
            <a:r>
              <a:rPr lang="es-ES" dirty="0" err="1" smtClean="0"/>
              <a:t>GameView</a:t>
            </a:r>
            <a:r>
              <a:rPr lang="es-ES" dirty="0" smtClean="0"/>
              <a:t>:</a:t>
            </a:r>
          </a:p>
          <a:p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createSprites</a:t>
            </a:r>
            <a:r>
              <a:rPr lang="en-US" dirty="0"/>
              <a:t>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bad1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bad2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bad3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bad4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bad5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bad6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good1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good2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good3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good4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good5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dirty="0" err="1"/>
              <a:t>sprites.add</a:t>
            </a:r>
            <a:r>
              <a:rPr lang="en-US" dirty="0"/>
              <a:t>(</a:t>
            </a:r>
            <a:r>
              <a:rPr lang="en-US" dirty="0" err="1"/>
              <a:t>createSprite</a:t>
            </a:r>
            <a:r>
              <a:rPr lang="en-US" dirty="0"/>
              <a:t>(R.drawable.</a:t>
            </a:r>
            <a:r>
              <a:rPr lang="en-US" i="1" dirty="0"/>
              <a:t>good6</a:t>
            </a:r>
            <a:r>
              <a:rPr lang="en-US" dirty="0"/>
              <a:t>));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2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Trabajando con varios </a:t>
            </a:r>
            <a:r>
              <a:rPr lang="es-ES" dirty="0" err="1"/>
              <a:t>sprites</a:t>
            </a:r>
            <a:r>
              <a:rPr lang="es-ES" dirty="0"/>
              <a:t> a la vez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private</a:t>
            </a:r>
            <a:r>
              <a:rPr lang="en-US" dirty="0"/>
              <a:t> Sprite </a:t>
            </a:r>
            <a:r>
              <a:rPr lang="en-US" dirty="0" err="1"/>
              <a:t>createSprite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resouce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             Bitmap bmp = </a:t>
            </a:r>
            <a:r>
              <a:rPr lang="en-US" dirty="0" err="1"/>
              <a:t>BitmapFactory.</a:t>
            </a:r>
            <a:r>
              <a:rPr lang="en-US" i="1" dirty="0" err="1"/>
              <a:t>decodeResource</a:t>
            </a:r>
            <a:r>
              <a:rPr lang="en-US" dirty="0"/>
              <a:t>(</a:t>
            </a:r>
            <a:r>
              <a:rPr lang="en-US" dirty="0" err="1"/>
              <a:t>getResources</a:t>
            </a:r>
            <a:r>
              <a:rPr lang="en-US" dirty="0"/>
              <a:t>(), </a:t>
            </a:r>
            <a:r>
              <a:rPr lang="en-US" dirty="0" err="1"/>
              <a:t>resouce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Sprite(</a:t>
            </a:r>
            <a:r>
              <a:rPr lang="en-US" b="1" dirty="0" err="1"/>
              <a:t>this</a:t>
            </a:r>
            <a:r>
              <a:rPr lang="en-US" dirty="0" err="1"/>
              <a:t>,bmp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onDraw</a:t>
            </a:r>
            <a:r>
              <a:rPr lang="es-ES" dirty="0" smtClean="0"/>
              <a:t> ponemos:</a:t>
            </a:r>
          </a:p>
          <a:p>
            <a:r>
              <a:rPr lang="en-US" b="1" dirty="0"/>
              <a:t>for</a:t>
            </a:r>
            <a:r>
              <a:rPr lang="en-US" dirty="0"/>
              <a:t> (Sprite </a:t>
            </a:r>
            <a:r>
              <a:rPr lang="en-US" dirty="0" err="1"/>
              <a:t>sprite</a:t>
            </a:r>
            <a:r>
              <a:rPr lang="en-US" dirty="0"/>
              <a:t> : sprites) { 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sprite.onDraw</a:t>
            </a:r>
            <a:r>
              <a:rPr lang="en-US" dirty="0"/>
              <a:t>(canvas); 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1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900" dirty="0"/>
              <a:t>public class </a:t>
            </a:r>
            <a:r>
              <a:rPr lang="en-US" sz="4900" dirty="0" err="1"/>
              <a:t>GameView</a:t>
            </a:r>
            <a:r>
              <a:rPr lang="en-US" sz="4900" dirty="0"/>
              <a:t> extends </a:t>
            </a:r>
            <a:r>
              <a:rPr lang="en-US" sz="4900" dirty="0" err="1"/>
              <a:t>SurfaceView</a:t>
            </a:r>
            <a:r>
              <a:rPr lang="en-US" sz="4900" dirty="0"/>
              <a:t> {</a:t>
            </a:r>
            <a:endParaRPr lang="es-ES" sz="4900" dirty="0"/>
          </a:p>
          <a:p>
            <a:r>
              <a:rPr lang="en-US" sz="4900" dirty="0"/>
              <a:t>       private Bitmap bmp;</a:t>
            </a:r>
            <a:endParaRPr lang="es-ES" sz="4900" dirty="0"/>
          </a:p>
          <a:p>
            <a:r>
              <a:rPr lang="en-US" sz="4900" dirty="0"/>
              <a:t>       private </a:t>
            </a:r>
            <a:r>
              <a:rPr lang="en-US" sz="4900" dirty="0" err="1"/>
              <a:t>SurfaceHolder</a:t>
            </a:r>
            <a:r>
              <a:rPr lang="en-US" sz="4900" dirty="0"/>
              <a:t> holder;</a:t>
            </a:r>
            <a:endParaRPr lang="es-ES" sz="4900" dirty="0"/>
          </a:p>
          <a:p>
            <a:r>
              <a:rPr lang="en-US" sz="4900" dirty="0"/>
              <a:t>       public </a:t>
            </a:r>
            <a:r>
              <a:rPr lang="en-US" sz="4900" dirty="0" err="1"/>
              <a:t>GameView</a:t>
            </a:r>
            <a:r>
              <a:rPr lang="en-US" sz="4900" dirty="0"/>
              <a:t>(Context context) {</a:t>
            </a:r>
            <a:endParaRPr lang="es-ES" sz="4900" dirty="0"/>
          </a:p>
          <a:p>
            <a:r>
              <a:rPr lang="en-US" sz="4900" dirty="0"/>
              <a:t>             super(context);</a:t>
            </a:r>
            <a:endParaRPr lang="es-ES" sz="4900" dirty="0"/>
          </a:p>
          <a:p>
            <a:r>
              <a:rPr lang="en-US" sz="4900" dirty="0"/>
              <a:t>             holder = </a:t>
            </a:r>
            <a:r>
              <a:rPr lang="en-US" sz="4900" dirty="0" err="1"/>
              <a:t>getHolder</a:t>
            </a:r>
            <a:r>
              <a:rPr lang="en-US" sz="4900" dirty="0"/>
              <a:t>();</a:t>
            </a:r>
            <a:endParaRPr lang="es-ES" sz="4900" dirty="0"/>
          </a:p>
          <a:p>
            <a:r>
              <a:rPr lang="en-US" sz="4900" dirty="0"/>
              <a:t>             </a:t>
            </a:r>
            <a:r>
              <a:rPr lang="en-US" sz="4900" dirty="0" err="1"/>
              <a:t>holder.addCallback</a:t>
            </a:r>
            <a:r>
              <a:rPr lang="en-US" sz="4900" dirty="0"/>
              <a:t>(new </a:t>
            </a:r>
            <a:r>
              <a:rPr lang="en-US" sz="4900" dirty="0" err="1"/>
              <a:t>SurfaceHolder.Callback</a:t>
            </a:r>
            <a:r>
              <a:rPr lang="en-US" sz="4900" dirty="0"/>
              <a:t>() {</a:t>
            </a:r>
            <a:endParaRPr lang="es-ES" sz="4900" dirty="0"/>
          </a:p>
          <a:p>
            <a:r>
              <a:rPr lang="en-US" sz="4900" dirty="0"/>
              <a:t>                    @Override</a:t>
            </a:r>
            <a:endParaRPr lang="es-ES" sz="4900" dirty="0"/>
          </a:p>
          <a:p>
            <a:r>
              <a:rPr lang="en-US" sz="4900" dirty="0"/>
              <a:t>                    public void </a:t>
            </a:r>
            <a:r>
              <a:rPr lang="en-US" sz="4900" dirty="0" err="1"/>
              <a:t>surfaceDestroyed</a:t>
            </a:r>
            <a:r>
              <a:rPr lang="en-US" sz="4900" dirty="0"/>
              <a:t>(</a:t>
            </a:r>
            <a:r>
              <a:rPr lang="en-US" sz="4900" dirty="0" err="1"/>
              <a:t>SurfaceHolder</a:t>
            </a:r>
            <a:r>
              <a:rPr lang="en-US" sz="4900" dirty="0"/>
              <a:t> holder)    {</a:t>
            </a:r>
            <a:endParaRPr lang="es-ES" sz="4900" dirty="0"/>
          </a:p>
          <a:p>
            <a:r>
              <a:rPr lang="en-US" sz="4900" dirty="0"/>
              <a:t>                    </a:t>
            </a:r>
            <a:r>
              <a:rPr lang="es-ES" sz="4900" dirty="0"/>
              <a:t>}</a:t>
            </a:r>
          </a:p>
          <a:p>
            <a:r>
              <a:rPr lang="en-US" sz="4900" dirty="0"/>
              <a:t>                    @Override</a:t>
            </a:r>
            <a:endParaRPr lang="es-ES" sz="4900" dirty="0"/>
          </a:p>
          <a:p>
            <a:r>
              <a:rPr lang="en-US" sz="4900" dirty="0"/>
              <a:t>                    public void </a:t>
            </a:r>
            <a:r>
              <a:rPr lang="en-US" sz="4900" dirty="0" err="1"/>
              <a:t>surfaceCreated</a:t>
            </a:r>
            <a:r>
              <a:rPr lang="en-US" sz="4900" dirty="0"/>
              <a:t>(</a:t>
            </a:r>
            <a:r>
              <a:rPr lang="en-US" sz="4900" dirty="0" err="1"/>
              <a:t>SurfaceHolder</a:t>
            </a:r>
            <a:r>
              <a:rPr lang="en-US" sz="4900" dirty="0"/>
              <a:t> holder) {</a:t>
            </a:r>
            <a:endParaRPr lang="es-ES" sz="4900" dirty="0"/>
          </a:p>
          <a:p>
            <a:r>
              <a:rPr lang="en-US" sz="4900" dirty="0"/>
              <a:t>                           Canvas c = </a:t>
            </a:r>
            <a:r>
              <a:rPr lang="en-US" sz="4900" dirty="0" err="1"/>
              <a:t>holder.lockCanvas</a:t>
            </a:r>
            <a:r>
              <a:rPr lang="en-US" sz="4900" dirty="0"/>
              <a:t>(null);</a:t>
            </a:r>
            <a:endParaRPr lang="es-ES" sz="4900" dirty="0"/>
          </a:p>
          <a:p>
            <a:r>
              <a:rPr lang="en-US" sz="4900" dirty="0"/>
              <a:t>                           </a:t>
            </a:r>
            <a:r>
              <a:rPr lang="en-US" sz="4900" dirty="0" err="1"/>
              <a:t>onDraw</a:t>
            </a:r>
            <a:r>
              <a:rPr lang="en-US" sz="4900" dirty="0"/>
              <a:t>(c);</a:t>
            </a:r>
            <a:endParaRPr lang="es-ES" sz="4900" dirty="0"/>
          </a:p>
          <a:p>
            <a:r>
              <a:rPr lang="en-US" sz="4900" dirty="0"/>
              <a:t>                           </a:t>
            </a:r>
            <a:r>
              <a:rPr lang="en-US" sz="4900" dirty="0" err="1"/>
              <a:t>holder.unlockCanvasAndPost</a:t>
            </a:r>
            <a:r>
              <a:rPr lang="en-US" sz="4900" dirty="0"/>
              <a:t>(c);</a:t>
            </a:r>
            <a:endParaRPr lang="es-ES" sz="4900" dirty="0"/>
          </a:p>
          <a:p>
            <a:r>
              <a:rPr lang="en-US" sz="4900" dirty="0"/>
              <a:t>                    }</a:t>
            </a:r>
            <a:endParaRPr lang="es-ES" sz="4900" dirty="0"/>
          </a:p>
          <a:p>
            <a:r>
              <a:rPr lang="en-US" dirty="0"/>
              <a:t>      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Trabajando con varios </a:t>
            </a:r>
            <a:r>
              <a:rPr lang="es-ES" dirty="0" err="1"/>
              <a:t>sprites</a:t>
            </a:r>
            <a:r>
              <a:rPr lang="es-ES" dirty="0"/>
              <a:t> a la vez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estos cambios logramos que varios personajes se muestren por pantalla</a:t>
            </a:r>
          </a:p>
          <a:p>
            <a:r>
              <a:rPr lang="es-ES" dirty="0" smtClean="0"/>
              <a:t>Todos los personajes parten de la coordenada 0,0 que corresponde a la esquina superior izquierda y eso no hace buen efecto</a:t>
            </a:r>
          </a:p>
          <a:p>
            <a:r>
              <a:rPr lang="es-ES" dirty="0" smtClean="0"/>
              <a:t>Podemos hacer esta </a:t>
            </a:r>
            <a:r>
              <a:rPr lang="es-ES" dirty="0" err="1" smtClean="0"/>
              <a:t>modificacion</a:t>
            </a:r>
            <a:r>
              <a:rPr lang="es-ES" dirty="0" smtClean="0"/>
              <a:t> en el constructor de la clase </a:t>
            </a:r>
            <a:r>
              <a:rPr lang="es-ES" dirty="0" err="1" smtClean="0"/>
              <a:t>Sprite</a:t>
            </a:r>
            <a:r>
              <a:rPr lang="es-ES" dirty="0" smtClean="0"/>
              <a:t>:</a:t>
            </a:r>
          </a:p>
          <a:p>
            <a:r>
              <a:rPr lang="en-US" dirty="0"/>
              <a:t>x = </a:t>
            </a:r>
            <a:r>
              <a:rPr lang="en-US" dirty="0" err="1"/>
              <a:t>rnd.nextInt</a:t>
            </a:r>
            <a:r>
              <a:rPr lang="en-US" dirty="0"/>
              <a:t>(</a:t>
            </a:r>
            <a:r>
              <a:rPr lang="en-US" dirty="0" err="1"/>
              <a:t>gameView.getWidth</a:t>
            </a:r>
            <a:r>
              <a:rPr lang="en-US" dirty="0"/>
              <a:t>() - width); </a:t>
            </a:r>
            <a:endParaRPr lang="es-ES" dirty="0"/>
          </a:p>
          <a:p>
            <a:r>
              <a:rPr lang="en-US" dirty="0"/>
              <a:t>y = </a:t>
            </a:r>
            <a:r>
              <a:rPr lang="en-US" dirty="0" err="1"/>
              <a:t>rnd.nextInt</a:t>
            </a:r>
            <a:r>
              <a:rPr lang="en-US" dirty="0"/>
              <a:t>(</a:t>
            </a:r>
            <a:r>
              <a:rPr lang="en-US" dirty="0" err="1"/>
              <a:t>gameView.getHeight</a:t>
            </a:r>
            <a:r>
              <a:rPr lang="en-US" dirty="0"/>
              <a:t>() - height);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9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Eventos táctiles y detección de colisiones de </a:t>
            </a:r>
            <a:r>
              <a:rPr lang="es-ES" dirty="0" err="1" smtClean="0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 es un juego, por lo que el usuario </a:t>
            </a:r>
            <a:r>
              <a:rPr lang="es-ES" dirty="0" err="1" smtClean="0"/>
              <a:t>deberia</a:t>
            </a:r>
            <a:r>
              <a:rPr lang="es-ES" dirty="0" smtClean="0"/>
              <a:t> ser capaz de tomar parte en la acción</a:t>
            </a:r>
          </a:p>
          <a:p>
            <a:r>
              <a:rPr lang="es-ES" dirty="0" smtClean="0"/>
              <a:t>Necesitaremos controlar los toques en pantalla</a:t>
            </a:r>
          </a:p>
          <a:p>
            <a:r>
              <a:rPr lang="es-ES" dirty="0" smtClean="0"/>
              <a:t>Nuestro dedo al tocar la pantalla tiene unas coordenadas x e y</a:t>
            </a:r>
          </a:p>
          <a:p>
            <a:r>
              <a:rPr lang="es-ES" dirty="0" smtClean="0"/>
              <a:t>Tenemos que comprobar si esas coordenadas coinciden con las de un </a:t>
            </a:r>
            <a:r>
              <a:rPr lang="es-ES" dirty="0" err="1" smtClean="0"/>
              <a:t>sprite</a:t>
            </a:r>
            <a:r>
              <a:rPr lang="es-ES" dirty="0" smtClean="0"/>
              <a:t> para determinar si hay colisión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10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Eventos táctiles y detección de colisiones de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Necesitamos un escuchador </a:t>
            </a:r>
            <a:r>
              <a:rPr lang="es-ES" dirty="0" err="1" smtClean="0"/>
              <a:t>onTouchEvent</a:t>
            </a:r>
            <a:r>
              <a:rPr lang="es-ES" dirty="0" smtClean="0"/>
              <a:t> en </a:t>
            </a:r>
            <a:r>
              <a:rPr lang="es-ES" dirty="0" err="1" smtClean="0"/>
              <a:t>GameView</a:t>
            </a:r>
            <a:r>
              <a:rPr lang="es-ES" dirty="0" smtClean="0"/>
              <a:t>:</a:t>
            </a:r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onTouchEvent</a:t>
            </a:r>
            <a:r>
              <a:rPr lang="en-US" dirty="0"/>
              <a:t>(</a:t>
            </a:r>
            <a:r>
              <a:rPr lang="en-US" dirty="0" err="1"/>
              <a:t>MotionEvent</a:t>
            </a:r>
            <a:r>
              <a:rPr lang="en-US" dirty="0"/>
              <a:t> event) { 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i = </a:t>
            </a:r>
            <a:r>
              <a:rPr lang="en-US" dirty="0" err="1"/>
              <a:t>sprites.size</a:t>
            </a:r>
            <a:r>
              <a:rPr lang="en-US" dirty="0"/>
              <a:t>()-1; i &gt;= 0; i--) { </a:t>
            </a:r>
            <a:endParaRPr lang="es-ES" dirty="0"/>
          </a:p>
          <a:p>
            <a:r>
              <a:rPr lang="en-US" dirty="0"/>
              <a:t>                    Sprite </a:t>
            </a:r>
            <a:r>
              <a:rPr lang="en-US" dirty="0" err="1"/>
              <a:t>sprite</a:t>
            </a:r>
            <a:r>
              <a:rPr lang="en-US" dirty="0"/>
              <a:t> = </a:t>
            </a:r>
            <a:r>
              <a:rPr lang="en-US" dirty="0" err="1"/>
              <a:t>sprites.get</a:t>
            </a:r>
            <a:r>
              <a:rPr lang="en-US" dirty="0"/>
              <a:t>(i); 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sprite.isCollition</a:t>
            </a:r>
            <a:r>
              <a:rPr lang="en-US" dirty="0"/>
              <a:t>(</a:t>
            </a:r>
            <a:r>
              <a:rPr lang="en-US" dirty="0" err="1"/>
              <a:t>event.getX</a:t>
            </a:r>
            <a:r>
              <a:rPr lang="en-US" dirty="0"/>
              <a:t>(),</a:t>
            </a:r>
            <a:r>
              <a:rPr lang="en-US" dirty="0" err="1"/>
              <a:t>event.getY</a:t>
            </a:r>
            <a:r>
              <a:rPr lang="en-US" dirty="0"/>
              <a:t>())) { 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dirty="0" err="1"/>
              <a:t>sprites.remove</a:t>
            </a:r>
            <a:r>
              <a:rPr lang="en-US" dirty="0"/>
              <a:t>(sprite); </a:t>
            </a:r>
            <a:endParaRPr lang="es-ES" dirty="0"/>
          </a:p>
          <a:p>
            <a:r>
              <a:rPr lang="en-US" dirty="0"/>
              <a:t>		 break();</a:t>
            </a:r>
            <a:endParaRPr lang="es-ES" dirty="0"/>
          </a:p>
          <a:p>
            <a:r>
              <a:rPr lang="en-US" dirty="0"/>
              <a:t>                    } </a:t>
            </a:r>
            <a:endParaRPr lang="es-ES" dirty="0"/>
          </a:p>
          <a:p>
            <a:r>
              <a:rPr lang="en-US" dirty="0"/>
              <a:t>             } 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 err="1"/>
              <a:t>super</a:t>
            </a:r>
            <a:r>
              <a:rPr lang="en-US" dirty="0" err="1"/>
              <a:t>.onTouchEvent</a:t>
            </a:r>
            <a:r>
              <a:rPr lang="en-US" dirty="0"/>
              <a:t>(event); </a:t>
            </a:r>
            <a:endParaRPr lang="es-ES" dirty="0"/>
          </a:p>
          <a:p>
            <a:r>
              <a:rPr lang="en-US" dirty="0"/>
              <a:t>       </a:t>
            </a:r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2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Eventos táctiles y detección de colisiones de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siguiente vez que el método </a:t>
            </a:r>
            <a:r>
              <a:rPr lang="es-ES" dirty="0" err="1"/>
              <a:t>onDraw</a:t>
            </a:r>
            <a:r>
              <a:rPr lang="es-ES" dirty="0"/>
              <a:t> dibuja la lista de </a:t>
            </a:r>
            <a:r>
              <a:rPr lang="es-ES" dirty="0" err="1"/>
              <a:t>sprites</a:t>
            </a:r>
            <a:r>
              <a:rPr lang="es-ES" dirty="0"/>
              <a:t>, los </a:t>
            </a:r>
            <a:r>
              <a:rPr lang="es-ES" dirty="0" err="1"/>
              <a:t>sprites</a:t>
            </a:r>
            <a:r>
              <a:rPr lang="es-ES" dirty="0"/>
              <a:t> eliminados de la lista, no serán dibujados. El efecto final es que el personaje desaparece debajo de nuestro dedo.</a:t>
            </a:r>
          </a:p>
          <a:p>
            <a:r>
              <a:rPr lang="es-ES" dirty="0"/>
              <a:t>Para hacerlo funcionar, tenemos que implementar el método </a:t>
            </a:r>
            <a:r>
              <a:rPr lang="es-ES" i="1" dirty="0" err="1"/>
              <a:t>isCollition</a:t>
            </a:r>
            <a:r>
              <a:rPr lang="es-ES" dirty="0"/>
              <a:t> en la clase </a:t>
            </a:r>
            <a:r>
              <a:rPr lang="es-ES" i="1" dirty="0" err="1"/>
              <a:t>Sprite</a:t>
            </a:r>
            <a:r>
              <a:rPr lang="es-ES" dirty="0"/>
              <a:t>. Este método tiene que devolver true si las coordenadas (</a:t>
            </a:r>
            <a:r>
              <a:rPr lang="es-ES" dirty="0" err="1"/>
              <a:t>x,y</a:t>
            </a:r>
            <a:r>
              <a:rPr lang="es-ES" dirty="0"/>
              <a:t>) están dentro del área cubierta por el </a:t>
            </a:r>
            <a:r>
              <a:rPr lang="es-ES" dirty="0" err="1"/>
              <a:t>sprite</a:t>
            </a:r>
            <a:r>
              <a:rPr lang="es-ES" dirty="0"/>
              <a:t>: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isCollition</a:t>
            </a:r>
            <a:r>
              <a:rPr lang="en-US" dirty="0"/>
              <a:t>(float x2, float y2) {</a:t>
            </a:r>
            <a:endParaRPr lang="es-ES" dirty="0"/>
          </a:p>
          <a:p>
            <a:r>
              <a:rPr lang="en-US" dirty="0"/>
              <a:t>             </a:t>
            </a:r>
            <a:r>
              <a:rPr lang="es-ES" dirty="0" err="1"/>
              <a:t>return</a:t>
            </a:r>
            <a:r>
              <a:rPr lang="es-ES" dirty="0"/>
              <a:t> x2 &gt; x &amp;&amp; x2 &lt; x + </a:t>
            </a:r>
            <a:r>
              <a:rPr lang="es-ES" dirty="0" err="1"/>
              <a:t>width</a:t>
            </a:r>
            <a:r>
              <a:rPr lang="es-ES" dirty="0"/>
              <a:t> &amp;&amp; y2 &gt; y &amp;&amp; y2 &lt; y + </a:t>
            </a:r>
            <a:r>
              <a:rPr lang="es-ES" dirty="0" err="1"/>
              <a:t>height</a:t>
            </a:r>
            <a:r>
              <a:rPr lang="es-ES" dirty="0"/>
              <a:t>;</a:t>
            </a:r>
          </a:p>
          <a:p>
            <a:r>
              <a:rPr lang="es-ES" dirty="0"/>
              <a:t>      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4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Eventos táctiles y detección de colisiones de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evitar problemas vamos a hacer que el evento de cuando tocamos pantalla vaya mas lento ya que por defecto es muy rápido y puede hacer un efecto </a:t>
            </a:r>
            <a:r>
              <a:rPr lang="es-ES" dirty="0" smtClean="0"/>
              <a:t>raro, este cambio lo realizamos en el escuchador:</a:t>
            </a:r>
            <a:endParaRPr lang="es-ES" dirty="0"/>
          </a:p>
          <a:p>
            <a:r>
              <a:rPr lang="es-ES" dirty="0"/>
              <a:t> 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System.</a:t>
            </a:r>
            <a:r>
              <a:rPr lang="en-US" i="1" dirty="0" err="1"/>
              <a:t>currentTimeMillis</a:t>
            </a:r>
            <a:r>
              <a:rPr lang="en-US" dirty="0"/>
              <a:t>() - </a:t>
            </a:r>
            <a:r>
              <a:rPr lang="en-US" dirty="0" err="1"/>
              <a:t>lastClick</a:t>
            </a:r>
            <a:r>
              <a:rPr lang="en-US" dirty="0"/>
              <a:t> &gt; 300) { 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dirty="0" err="1"/>
              <a:t>lastClick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currentTimeMillis</a:t>
            </a:r>
            <a:r>
              <a:rPr lang="en-US" dirty="0"/>
              <a:t>();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3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Eventos táctiles y detección de colisiones de </a:t>
            </a:r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sprites</a:t>
            </a:r>
            <a:r>
              <a:rPr lang="es-ES" dirty="0" smtClean="0"/>
              <a:t> temporales nos sirven para simular efectos, como por ejemplo explosiones o manchas de sangre</a:t>
            </a:r>
          </a:p>
          <a:p>
            <a:r>
              <a:rPr lang="es-ES" dirty="0" smtClean="0"/>
              <a:t>Al ser temporales son dibujados y desaparecen al cabo de un tiempo determinado</a:t>
            </a:r>
          </a:p>
          <a:p>
            <a:r>
              <a:rPr lang="es-ES" dirty="0" smtClean="0"/>
              <a:t>Los vamos a gestionar con una clase propia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5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Condiciones de victoria y derrota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acabamos con todos los malos ganamos</a:t>
            </a:r>
          </a:p>
          <a:p>
            <a:r>
              <a:rPr lang="es-ES" dirty="0" smtClean="0"/>
              <a:t>Si matamos a una buena perdemos</a:t>
            </a:r>
          </a:p>
          <a:p>
            <a:r>
              <a:rPr lang="es-ES" dirty="0" smtClean="0"/>
              <a:t>Hay alertas para uno u otro caso</a:t>
            </a:r>
          </a:p>
          <a:p>
            <a:r>
              <a:rPr lang="es-ES" dirty="0" smtClean="0"/>
              <a:t>Al ganar se compara el resultado de un hilo cronometro con el valor almacenado en un </a:t>
            </a:r>
            <a:r>
              <a:rPr lang="es-ES" dirty="0" err="1" smtClean="0"/>
              <a:t>SharedPreferences</a:t>
            </a:r>
            <a:endParaRPr lang="es-ES" dirty="0" smtClean="0"/>
          </a:p>
          <a:p>
            <a:r>
              <a:rPr lang="es-ES" dirty="0" smtClean="0"/>
              <a:t>Si los segundos obtenidos del crono son menores que el record anterior tenemos un nuevo record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1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Condiciones de victoria y derrota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añadir </a:t>
            </a:r>
            <a:r>
              <a:rPr lang="es-ES" dirty="0" err="1" smtClean="0"/>
              <a:t>sprites</a:t>
            </a:r>
            <a:r>
              <a:rPr lang="es-ES" dirty="0" smtClean="0"/>
              <a:t> diferenciamos los buenos de los malos mediante un atributo booleano</a:t>
            </a:r>
          </a:p>
          <a:p>
            <a:r>
              <a:rPr lang="es-ES" dirty="0" smtClean="0"/>
              <a:t>En el escuchador de </a:t>
            </a:r>
            <a:r>
              <a:rPr lang="es-ES" dirty="0" err="1" smtClean="0"/>
              <a:t>GameView</a:t>
            </a:r>
            <a:r>
              <a:rPr lang="es-ES" dirty="0" smtClean="0"/>
              <a:t> cuando hay </a:t>
            </a:r>
            <a:r>
              <a:rPr lang="es-ES" dirty="0" err="1" smtClean="0"/>
              <a:t>colision</a:t>
            </a:r>
            <a:r>
              <a:rPr lang="es-ES" dirty="0" smtClean="0"/>
              <a:t> comprobamos si es bueno o malo</a:t>
            </a:r>
          </a:p>
          <a:p>
            <a:r>
              <a:rPr lang="es-ES" dirty="0" smtClean="0"/>
              <a:t>Con un atributo contamos los malos y cada vez que acabemos con uno le restamos 1, al llegar a 0 habremos ganado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Condiciones de victoria y derrota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7433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40" y="2564904"/>
            <a:ext cx="3724275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 menú principal y las instrucciones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664296" cy="432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7588"/>
            <a:ext cx="2674789" cy="456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7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@Override</a:t>
            </a:r>
            <a:endParaRPr lang="es-ES" dirty="0"/>
          </a:p>
          <a:p>
            <a:r>
              <a:rPr lang="en-US" dirty="0"/>
              <a:t>                    public void </a:t>
            </a:r>
            <a:r>
              <a:rPr lang="en-US" dirty="0" err="1"/>
              <a:t>surfaceChanged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holder, </a:t>
            </a:r>
            <a:r>
              <a:rPr lang="en-US" dirty="0" err="1"/>
              <a:t>int</a:t>
            </a:r>
            <a:r>
              <a:rPr lang="en-US" dirty="0"/>
              <a:t> format,</a:t>
            </a:r>
            <a:endParaRPr lang="es-ES" dirty="0"/>
          </a:p>
          <a:p>
            <a:r>
              <a:rPr lang="en-US" dirty="0"/>
              <a:t>                                 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 {</a:t>
            </a:r>
            <a:endParaRPr lang="es-ES" dirty="0"/>
          </a:p>
          <a:p>
            <a:r>
              <a:rPr lang="en-US" dirty="0"/>
              <a:t>                    }</a:t>
            </a:r>
            <a:endParaRPr lang="es-ES" dirty="0"/>
          </a:p>
          <a:p>
            <a:r>
              <a:rPr lang="en-US" dirty="0"/>
              <a:t>             });</a:t>
            </a:r>
            <a:endParaRPr lang="es-ES" dirty="0"/>
          </a:p>
          <a:p>
            <a:r>
              <a:rPr lang="en-US" dirty="0"/>
              <a:t>             bmp = </a:t>
            </a:r>
            <a:r>
              <a:rPr lang="en-US" dirty="0" err="1"/>
              <a:t>BitmapFactory.decodeResource</a:t>
            </a:r>
            <a:r>
              <a:rPr lang="en-US" dirty="0"/>
              <a:t>(</a:t>
            </a:r>
            <a:r>
              <a:rPr lang="en-US" dirty="0" err="1"/>
              <a:t>getResources</a:t>
            </a:r>
            <a:r>
              <a:rPr lang="en-US" dirty="0"/>
              <a:t>(), </a:t>
            </a:r>
            <a:r>
              <a:rPr lang="en-US" dirty="0" err="1"/>
              <a:t>R.drawable.icon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       }</a:t>
            </a:r>
            <a:endParaRPr lang="es-ES" dirty="0"/>
          </a:p>
          <a:p>
            <a:r>
              <a:rPr lang="en-US" dirty="0"/>
              <a:t>       @Override</a:t>
            </a:r>
            <a:endParaRPr lang="es-ES" dirty="0"/>
          </a:p>
          <a:p>
            <a:r>
              <a:rPr lang="en-US" dirty="0"/>
              <a:t>       protected void </a:t>
            </a:r>
            <a:r>
              <a:rPr lang="en-US" dirty="0" err="1"/>
              <a:t>onDraw</a:t>
            </a:r>
            <a:r>
              <a:rPr lang="en-US" dirty="0"/>
              <a:t>(Canvas canvas) {</a:t>
            </a:r>
            <a:endParaRPr lang="es-ES" dirty="0"/>
          </a:p>
          <a:p>
            <a:r>
              <a:rPr lang="en-US" dirty="0"/>
              <a:t>             </a:t>
            </a:r>
            <a:r>
              <a:rPr lang="en-US" dirty="0" err="1"/>
              <a:t>canvas.drawColor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  <a:endParaRPr lang="es-ES" dirty="0"/>
          </a:p>
          <a:p>
            <a:r>
              <a:rPr lang="en-US" dirty="0"/>
              <a:t>             </a:t>
            </a:r>
            <a:r>
              <a:rPr lang="en-US" dirty="0" err="1"/>
              <a:t>canvas.drawBitmap</a:t>
            </a:r>
            <a:r>
              <a:rPr lang="en-US" dirty="0"/>
              <a:t>(bmp, 10, 10, null);</a:t>
            </a:r>
            <a:endParaRPr lang="es-ES" dirty="0"/>
          </a:p>
          <a:p>
            <a:r>
              <a:rPr lang="en-US" dirty="0"/>
              <a:t>       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Implantación de sonido en el juego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Guardamos la </a:t>
            </a:r>
            <a:r>
              <a:rPr lang="es-ES" dirty="0" err="1" smtClean="0"/>
              <a:t>musica</a:t>
            </a:r>
            <a:r>
              <a:rPr lang="es-ES" dirty="0" smtClean="0"/>
              <a:t> y los sonidos en la carpeta </a:t>
            </a:r>
            <a:r>
              <a:rPr lang="es-ES" dirty="0" err="1" smtClean="0"/>
              <a:t>assets</a:t>
            </a:r>
            <a:endParaRPr lang="es-ES" dirty="0" smtClean="0"/>
          </a:p>
          <a:p>
            <a:r>
              <a:rPr lang="es-ES" dirty="0" smtClean="0"/>
              <a:t>Tenemos una </a:t>
            </a:r>
            <a:r>
              <a:rPr lang="es-ES" dirty="0" err="1" smtClean="0"/>
              <a:t>musica</a:t>
            </a:r>
            <a:r>
              <a:rPr lang="es-ES" dirty="0" smtClean="0"/>
              <a:t> para el juego y otra compartida entre el menú principal y las instrucciones</a:t>
            </a:r>
          </a:p>
          <a:p>
            <a:r>
              <a:rPr lang="es-ES" dirty="0" smtClean="0"/>
              <a:t>Gestionamos la </a:t>
            </a:r>
            <a:r>
              <a:rPr lang="es-ES" dirty="0" err="1" smtClean="0"/>
              <a:t>musica</a:t>
            </a:r>
            <a:r>
              <a:rPr lang="es-ES" dirty="0" smtClean="0"/>
              <a:t> con </a:t>
            </a:r>
            <a:r>
              <a:rPr lang="es-ES" dirty="0" err="1" smtClean="0"/>
              <a:t>MediaPlayer</a:t>
            </a:r>
            <a:r>
              <a:rPr lang="es-ES" dirty="0" smtClean="0"/>
              <a:t>  y los sonidos con </a:t>
            </a:r>
            <a:r>
              <a:rPr lang="es-ES" dirty="0" err="1" smtClean="0"/>
              <a:t>SoundPool</a:t>
            </a:r>
            <a:endParaRPr lang="es-ES" dirty="0" smtClean="0"/>
          </a:p>
          <a:p>
            <a:r>
              <a:rPr lang="es-ES" dirty="0" smtClean="0"/>
              <a:t>Los sonidos son de la muerte de los personajes y su reproducción dependerá de a quien matemos, por lo que se </a:t>
            </a:r>
            <a:r>
              <a:rPr lang="es-ES" dirty="0" err="1" smtClean="0"/>
              <a:t>reproduciran</a:t>
            </a:r>
            <a:r>
              <a:rPr lang="es-ES" dirty="0" smtClean="0"/>
              <a:t> en el escuchador de </a:t>
            </a:r>
            <a:r>
              <a:rPr lang="es-ES" dirty="0" err="1" smtClean="0"/>
              <a:t>GameView</a:t>
            </a:r>
            <a:endParaRPr lang="es-ES" dirty="0" smtClean="0"/>
          </a:p>
          <a:p>
            <a:r>
              <a:rPr lang="es-ES" dirty="0" smtClean="0"/>
              <a:t>Al cambiar de </a:t>
            </a:r>
            <a:r>
              <a:rPr lang="es-ES" dirty="0" err="1" smtClean="0"/>
              <a:t>Activity</a:t>
            </a:r>
            <a:r>
              <a:rPr lang="es-ES" dirty="0" smtClean="0"/>
              <a:t> o al salir la </a:t>
            </a:r>
            <a:r>
              <a:rPr lang="es-ES" dirty="0" err="1" smtClean="0"/>
              <a:t>musica</a:t>
            </a:r>
            <a:r>
              <a:rPr lang="es-ES" dirty="0" smtClean="0"/>
              <a:t> ha de pararse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canvas</a:t>
            </a:r>
            <a:r>
              <a:rPr lang="es-ES" dirty="0" smtClean="0"/>
              <a:t> no debe tener mucho tiempo bloqueado los recursos</a:t>
            </a:r>
          </a:p>
          <a:p>
            <a:r>
              <a:rPr lang="es-ES" dirty="0" smtClean="0"/>
              <a:t>Se debe limitar los fotogramas de la animación</a:t>
            </a:r>
          </a:p>
          <a:p>
            <a:r>
              <a:rPr lang="es-ES" dirty="0" smtClean="0"/>
              <a:t>Los archivos no deben de ser muy grandes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4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3-El juego esta terminado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¿Ahora que?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0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Situación del mercado de juegos móviles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El mercado global de juegos móviles crecerá anualmente un 27.3% y doblar en 2016 para alcanzar un valor de  23.9 mil millones de dólares.</a:t>
            </a:r>
          </a:p>
          <a:p>
            <a:pPr lvl="0"/>
            <a:r>
              <a:rPr lang="es-ES" dirty="0"/>
              <a:t>Este crecimiento deriva del crecimiento del numero de jugadores, así como de un mayor consumo medio de contenidos y por un gasto medio mas elevado por jugador.</a:t>
            </a:r>
          </a:p>
          <a:p>
            <a:pPr lvl="0"/>
            <a:r>
              <a:rPr lang="es-ES" dirty="0"/>
              <a:t>Los juegos para el formato Tabletas crecerá a un ritmo endiablado de 400%  hasta 2016 para alcanzar un valor de mercado de  10 mil millones de dólares.</a:t>
            </a:r>
          </a:p>
          <a:p>
            <a:pPr lvl="0"/>
            <a:r>
              <a:rPr lang="es-ES" dirty="0"/>
              <a:t>El mercado en la actualidad se compone de 966 millones de jugadores, un 78%  de los 1 200 millones de jugadores mundiales.</a:t>
            </a:r>
          </a:p>
          <a:p>
            <a:pPr lvl="0"/>
            <a:r>
              <a:rPr lang="es-ES" dirty="0"/>
              <a:t>368 millones de consumidores en todo el mundo(38% de todo los jugadores) gasta mensualmente de media unos 2.78$ en contenidos de juegos. En 2015 este numero será un 50% y subirá hasta el 3.07 $.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7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Situación del mercado de juegos móviles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gasto medio por jugador es mayor en Europa (4,4$) cuando comparado con USA(3,87$), pero estos últimos con el mayor porcentaje de jugadores móviles </a:t>
            </a:r>
            <a:r>
              <a:rPr lang="es-ES" dirty="0" smtClean="0"/>
              <a:t>, </a:t>
            </a:r>
            <a:r>
              <a:rPr lang="es-ES" dirty="0"/>
              <a:t>el 45% de la población mundial de </a:t>
            </a:r>
            <a:r>
              <a:rPr lang="es-ES" dirty="0" smtClean="0"/>
              <a:t>jugadores</a:t>
            </a:r>
          </a:p>
          <a:p>
            <a:r>
              <a:rPr lang="es-ES" dirty="0"/>
              <a:t>De forma general, los mercados de Europa Occidental, América del Norte y Asia Pacifico seguirán siendo los mercados mas atractivos para los editores de videojuegos móviles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1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Play </a:t>
            </a:r>
            <a:r>
              <a:rPr lang="es-ES" dirty="0" err="1" smtClean="0"/>
              <a:t>Store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Google Play es la tienda de aplicaciones de </a:t>
            </a:r>
            <a:r>
              <a:rPr lang="es-ES" dirty="0" err="1"/>
              <a:t>Android</a:t>
            </a:r>
            <a:r>
              <a:rPr lang="es-ES" dirty="0"/>
              <a:t> (antes conocida como </a:t>
            </a:r>
            <a:r>
              <a:rPr lang="es-ES" dirty="0" err="1"/>
              <a:t>Android</a:t>
            </a:r>
            <a:r>
              <a:rPr lang="es-ES" dirty="0"/>
              <a:t> </a:t>
            </a:r>
            <a:r>
              <a:rPr lang="es-ES" dirty="0" err="1"/>
              <a:t>Market</a:t>
            </a:r>
            <a:r>
              <a:rPr lang="es-ES" dirty="0"/>
              <a:t>), en Octubre del 2012 se superaron las 700000 aplicaciones disponibles, no solo se pueden encontrar aplicaciones sino que también podemos encontrar libros, revistas, música e incluso películas y series.</a:t>
            </a:r>
          </a:p>
          <a:p>
            <a:r>
              <a:rPr lang="es-ES" dirty="0"/>
              <a:t>Para vender aplicaciones debes crearte una cuenta de comerciante de Google </a:t>
            </a:r>
            <a:r>
              <a:rPr lang="es-ES" dirty="0" err="1"/>
              <a:t>Checkout</a:t>
            </a:r>
            <a:r>
              <a:rPr lang="es-ES" dirty="0"/>
              <a:t>, y subir el archivo de la aplicación a los servidores. Para crearte una cuenta de comerciante deberás proporcionar información privada, de contacto y financiera. </a:t>
            </a:r>
            <a:endParaRPr lang="es-ES" dirty="0" smtClean="0"/>
          </a:p>
          <a:p>
            <a:r>
              <a:rPr lang="es-ES" dirty="0"/>
              <a:t>El precio de la aplicación se puede cambiar en cualquier momento siempre y cuando no la hayas publicado anteriormente como gratuita. Los intervalos de precios permitidos son entre 0,99 y 200 dólares estadounidenses.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9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 Play </a:t>
            </a:r>
            <a:r>
              <a:rPr lang="es-ES" dirty="0" err="1"/>
              <a:t>Store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desarrolladores de las aplicaciones de pago reciben un 70% del precio total de la aplicación, mientras que el 30% restante es destinado a las empresas. El beneficio obtenido de ‘Google Play’ es pagado a los desarrolladores a través sus cuentas en el sistema Google </a:t>
            </a:r>
            <a:r>
              <a:rPr lang="es-ES" dirty="0" err="1"/>
              <a:t>Checkout</a:t>
            </a:r>
            <a:r>
              <a:rPr lang="es-ES" dirty="0"/>
              <a:t>.</a:t>
            </a:r>
          </a:p>
          <a:p>
            <a:r>
              <a:rPr lang="es-ES" dirty="0"/>
              <a:t>La gran novedad que aporta Google Play hace referencia a los desarrolladores: estos serán capaces de hacer su contenido disponible en un servicio abierto el servicio de Google que ofrece una retroalimentación y sistema de calificación similar a YouTube.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claves del éxito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Jugabilidad</a:t>
            </a:r>
            <a:r>
              <a:rPr lang="es-ES" dirty="0" smtClean="0"/>
              <a:t> directa</a:t>
            </a:r>
          </a:p>
          <a:p>
            <a:r>
              <a:rPr lang="es-ES" dirty="0" smtClean="0"/>
              <a:t>Sencillez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61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Un éxito inesperado: </a:t>
            </a:r>
            <a:r>
              <a:rPr lang="es-ES" dirty="0" err="1" smtClean="0"/>
              <a:t>Flappy</a:t>
            </a:r>
            <a:r>
              <a:rPr lang="es-ES" dirty="0" smtClean="0"/>
              <a:t> </a:t>
            </a:r>
            <a:r>
              <a:rPr lang="es-ES" dirty="0" err="1" smtClean="0"/>
              <a:t>Bird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Imagen" descr="http://upload.wikimedia.org/wikipedia/en/d/db/Flappy_Bird_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68" y="2595562"/>
            <a:ext cx="1666875" cy="1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éxito inesperado: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ES" dirty="0"/>
              <a:t>03/02/2014: El juego imposible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Birds</a:t>
            </a:r>
            <a:r>
              <a:rPr lang="es-ES" dirty="0"/>
              <a:t> gobierna Apple </a:t>
            </a:r>
            <a:r>
              <a:rPr lang="es-ES" dirty="0" err="1"/>
              <a:t>Store</a:t>
            </a:r>
            <a:r>
              <a:rPr lang="es-ES" dirty="0"/>
              <a:t> y Google Play</a:t>
            </a:r>
          </a:p>
          <a:p>
            <a:pPr lvl="0"/>
            <a:r>
              <a:rPr lang="es-ES" dirty="0"/>
              <a:t>07/02/2014: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r>
              <a:rPr lang="es-ES" dirty="0"/>
              <a:t>, la sensación móvil que gana 36.000 euros al día</a:t>
            </a:r>
          </a:p>
          <a:p>
            <a:pPr lvl="0"/>
            <a:r>
              <a:rPr lang="es-ES" dirty="0"/>
              <a:t>08/02/2014: El creador de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Birds</a:t>
            </a:r>
            <a:r>
              <a:rPr lang="es-ES" dirty="0"/>
              <a:t> retira el exitoso juego</a:t>
            </a:r>
          </a:p>
          <a:p>
            <a:pPr lvl="0"/>
            <a:r>
              <a:rPr lang="es-ES" dirty="0"/>
              <a:t>10/02/2014: iTunes se llena de copias de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endParaRPr lang="es-ES" dirty="0"/>
          </a:p>
          <a:p>
            <a:pPr lvl="0"/>
            <a:r>
              <a:rPr lang="es-ES" dirty="0"/>
              <a:t>10/02/2014: El creador de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r>
              <a:rPr lang="es-ES" dirty="0"/>
              <a:t>, amenazado de muerte</a:t>
            </a:r>
          </a:p>
          <a:p>
            <a:pPr lvl="0"/>
            <a:r>
              <a:rPr lang="es-ES" dirty="0"/>
              <a:t>10/02/2014: Subastan un móvil con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r>
              <a:rPr lang="es-ES" dirty="0"/>
              <a:t> por 90.000 dólares	</a:t>
            </a:r>
          </a:p>
          <a:p>
            <a:pPr lvl="0"/>
            <a:r>
              <a:rPr lang="es-ES" dirty="0"/>
              <a:t>10/02/2014: </a:t>
            </a:r>
            <a:r>
              <a:rPr lang="es-ES" dirty="0" err="1"/>
              <a:t>Nintendo</a:t>
            </a:r>
            <a:r>
              <a:rPr lang="es-ES" dirty="0"/>
              <a:t> no ha demandado a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endParaRPr lang="es-ES" dirty="0"/>
          </a:p>
          <a:p>
            <a:pPr lvl="0"/>
            <a:r>
              <a:rPr lang="es-ES" dirty="0"/>
              <a:t>11/02/2014: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r>
              <a:rPr lang="es-ES" dirty="0"/>
              <a:t>, retirado por "miedo a provocar adicción"	</a:t>
            </a:r>
          </a:p>
          <a:p>
            <a:pPr lvl="0"/>
            <a:r>
              <a:rPr lang="es-ES" dirty="0"/>
              <a:t>12/02/2014: El creador de VVVVVV crea un juego inspirado en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endParaRPr lang="es-ES" dirty="0"/>
          </a:p>
          <a:p>
            <a:pPr lvl="0"/>
            <a:r>
              <a:rPr lang="es-ES" dirty="0"/>
              <a:t>15/02/2014: </a:t>
            </a:r>
            <a:r>
              <a:rPr lang="es-ES" dirty="0" err="1"/>
              <a:t>FlappyBaby</a:t>
            </a:r>
            <a:r>
              <a:rPr lang="es-ES" dirty="0"/>
              <a:t>, un nuevo clon basado en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endParaRPr lang="es-ES" dirty="0"/>
          </a:p>
          <a:p>
            <a:pPr lvl="0"/>
            <a:r>
              <a:rPr lang="es-ES" dirty="0"/>
              <a:t>17/02/2014: Los clones de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r>
              <a:rPr lang="es-ES" dirty="0"/>
              <a:t>, prohibidos por Google y Apple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3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y animación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hablamos de </a:t>
            </a:r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nos referimos a la repetición de dos actividades principales:</a:t>
            </a:r>
          </a:p>
          <a:p>
            <a:pPr lvl="1"/>
            <a:r>
              <a:rPr lang="es-ES" dirty="0"/>
              <a:t>Actualización de la física; se actualizan los datos del juego, como por ejemplo la posición "x" e "y" para un </a:t>
            </a:r>
            <a:r>
              <a:rPr lang="es-ES" dirty="0" err="1"/>
              <a:t>caracter</a:t>
            </a:r>
            <a:r>
              <a:rPr lang="es-ES" dirty="0"/>
              <a:t> (posiciones de los </a:t>
            </a:r>
            <a:r>
              <a:rPr lang="es-ES" dirty="0" err="1"/>
              <a:t>sprites</a:t>
            </a:r>
            <a:r>
              <a:rPr lang="es-ES" dirty="0"/>
              <a:t>, puntuación </a:t>
            </a:r>
            <a:r>
              <a:rPr lang="es-ES" dirty="0" smtClean="0"/>
              <a:t>...)</a:t>
            </a:r>
          </a:p>
          <a:p>
            <a:pPr lvl="1"/>
            <a:r>
              <a:rPr lang="es-ES" dirty="0"/>
              <a:t>Dibujo; el dibujo de la imagen que se ve en la pantalla. Cuando este método es llamado repetidamente produce la percepción de ser una película o una animación. </a:t>
            </a:r>
            <a:endParaRPr lang="es-ES" dirty="0" smtClean="0"/>
          </a:p>
          <a:p>
            <a:r>
              <a:rPr lang="es-ES" dirty="0" smtClean="0"/>
              <a:t>Vamos a implementar esto mediante un hilo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2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4-Bibliografia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!Por fin!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0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Bibliografia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s-ES" dirty="0"/>
              <a:t>Uso de la clase </a:t>
            </a:r>
            <a:r>
              <a:rPr lang="es-ES" dirty="0" err="1"/>
              <a:t>SurfaceView</a:t>
            </a:r>
            <a:r>
              <a:rPr lang="es-ES" dirty="0"/>
              <a:t>:</a:t>
            </a:r>
            <a:br>
              <a:rPr lang="es-ES" dirty="0"/>
            </a:br>
            <a:r>
              <a:rPr lang="es-ES" u="sng" dirty="0">
                <a:hlinkClick r:id="rId2"/>
              </a:rPr>
              <a:t>http://developer.android.com/reference/android/view/SurfaceView.html</a:t>
            </a:r>
            <a:endParaRPr lang="es-ES" dirty="0"/>
          </a:p>
          <a:p>
            <a:pPr lvl="0"/>
            <a:r>
              <a:rPr lang="es-ES" dirty="0"/>
              <a:t>Uso de la clase </a:t>
            </a:r>
            <a:r>
              <a:rPr lang="es-ES" dirty="0" err="1"/>
              <a:t>Canvas</a:t>
            </a:r>
            <a:r>
              <a:rPr lang="es-ES" dirty="0"/>
              <a:t>:</a:t>
            </a:r>
            <a:br>
              <a:rPr lang="es-ES" dirty="0"/>
            </a:br>
            <a:r>
              <a:rPr lang="es-ES" u="sng" dirty="0">
                <a:hlinkClick r:id="rId3"/>
              </a:rPr>
              <a:t>http://developer.android.com/reference/android/graphics/Canvas.html</a:t>
            </a:r>
            <a:endParaRPr lang="es-ES" dirty="0"/>
          </a:p>
          <a:p>
            <a:pPr lvl="0"/>
            <a:r>
              <a:rPr lang="es-ES" dirty="0"/>
              <a:t>Dibujo en </a:t>
            </a:r>
            <a:r>
              <a:rPr lang="es-ES" dirty="0" err="1"/>
              <a:t>SurfaceView</a:t>
            </a:r>
            <a:r>
              <a:rPr lang="es-ES" dirty="0"/>
              <a:t>, animaciones, uso de </a:t>
            </a:r>
            <a:r>
              <a:rPr lang="es-ES" dirty="0" err="1"/>
              <a:t>sprites</a:t>
            </a:r>
            <a:r>
              <a:rPr lang="es-ES" dirty="0"/>
              <a:t>, detección de colisiones:</a:t>
            </a:r>
            <a:br>
              <a:rPr lang="es-ES" dirty="0"/>
            </a:br>
            <a:r>
              <a:rPr lang="es-ES" u="sng" dirty="0">
                <a:hlinkClick r:id="rId4"/>
              </a:rPr>
              <a:t>http://www.edu4java.com/androidgame.html</a:t>
            </a:r>
            <a:endParaRPr lang="es-ES" dirty="0"/>
          </a:p>
          <a:p>
            <a:pPr lvl="0"/>
            <a:r>
              <a:rPr lang="es-ES" dirty="0"/>
              <a:t>Implantación de música en el juego:</a:t>
            </a:r>
            <a:br>
              <a:rPr lang="es-ES" dirty="0"/>
            </a:br>
            <a:r>
              <a:rPr lang="es-ES" u="sng" dirty="0">
                <a:hlinkClick r:id="rId5"/>
              </a:rPr>
              <a:t>http://elbauldeandroid.blogspot.com.es/2013/02/creacion-de-un-juego-3-modulo-audio.html</a:t>
            </a:r>
            <a:endParaRPr lang="es-ES" dirty="0"/>
          </a:p>
          <a:p>
            <a:pPr lvl="0"/>
            <a:r>
              <a:rPr lang="es-ES" dirty="0"/>
              <a:t>Uso de </a:t>
            </a:r>
            <a:r>
              <a:rPr lang="es-ES" dirty="0" err="1"/>
              <a:t>SharedPreferences</a:t>
            </a:r>
            <a:r>
              <a:rPr lang="es-ES" dirty="0"/>
              <a:t> (solo usuarios registrados):</a:t>
            </a:r>
            <a:br>
              <a:rPr lang="es-ES" dirty="0"/>
            </a:br>
            <a:r>
              <a:rPr lang="es-ES" u="sng" dirty="0">
                <a:hlinkClick r:id="rId6"/>
              </a:rPr>
              <a:t>http://www.iessanandres.com/aulavirtual/mod/resource/view.php?id=4740</a:t>
            </a:r>
            <a:endParaRPr lang="es-ES" dirty="0"/>
          </a:p>
          <a:p>
            <a:pPr lvl="0"/>
            <a:r>
              <a:rPr lang="es-ES" dirty="0"/>
              <a:t>Consejos para la optimización de aplicaciones:</a:t>
            </a:r>
            <a:br>
              <a:rPr lang="es-ES" dirty="0"/>
            </a:br>
            <a:r>
              <a:rPr lang="es-ES" u="sng" dirty="0">
                <a:hlinkClick r:id="rId7"/>
              </a:rPr>
              <a:t>http://web.ing.puc.cl/~iic3686/android2010-2/Ayudantia%20Android.pdf</a:t>
            </a:r>
            <a:endParaRPr lang="es-ES" dirty="0"/>
          </a:p>
          <a:p>
            <a:pPr lvl="0"/>
            <a:r>
              <a:rPr lang="es-ES" dirty="0"/>
              <a:t>Información sobre Google Play y sus políticas:</a:t>
            </a:r>
            <a:br>
              <a:rPr lang="es-ES" dirty="0"/>
            </a:br>
            <a:r>
              <a:rPr lang="es-ES" u="sng" dirty="0">
                <a:hlinkClick r:id="rId8"/>
              </a:rPr>
              <a:t>http://www.xatakandroid.com/play-store/google-play-endurece-las-condiciones-para-publicar-aplicaciones-en-beneficio-de-los-usuarios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http://www.startcapps.com/blog/como-registrarse-como-desarrollador-en-google-play-y-app-store/</a:t>
            </a:r>
            <a:br>
              <a:rPr lang="es-ES" dirty="0"/>
            </a:br>
            <a:r>
              <a:rPr lang="es-ES" u="sng" dirty="0">
                <a:hlinkClick r:id="rId9"/>
              </a:rPr>
              <a:t>http://es.wikipedia.org/wiki/Google_Play#Aplicaciones</a:t>
            </a:r>
            <a:endParaRPr lang="es-ES" dirty="0"/>
          </a:p>
          <a:p>
            <a:pPr lvl="0"/>
            <a:r>
              <a:rPr lang="es-ES" dirty="0"/>
              <a:t>Situación del mercado de aplicaciones móviles:</a:t>
            </a:r>
            <a:br>
              <a:rPr lang="es-ES" dirty="0"/>
            </a:br>
            <a:r>
              <a:rPr lang="es-ES" u="sng" dirty="0">
                <a:hlinkClick r:id="rId10"/>
              </a:rPr>
              <a:t>http://www.danielparente.net/es/2013/10/30/crecimiento-del-mercado-de-juegos-moviles/</a:t>
            </a:r>
            <a:endParaRPr lang="es-ES" dirty="0"/>
          </a:p>
          <a:p>
            <a:pPr lvl="0"/>
            <a:r>
              <a:rPr lang="es-ES" dirty="0"/>
              <a:t>Recopilación de noticias sobre </a:t>
            </a:r>
            <a:r>
              <a:rPr lang="es-ES" dirty="0" err="1"/>
              <a:t>Flappy</a:t>
            </a:r>
            <a:r>
              <a:rPr lang="es-ES" dirty="0"/>
              <a:t> </a:t>
            </a:r>
            <a:r>
              <a:rPr lang="es-ES" dirty="0" err="1"/>
              <a:t>Bird</a:t>
            </a:r>
            <a:r>
              <a:rPr lang="es-ES" dirty="0"/>
              <a:t>:</a:t>
            </a:r>
            <a:br>
              <a:rPr lang="es-ES" dirty="0"/>
            </a:br>
            <a:r>
              <a:rPr lang="es-ES" u="sng" dirty="0">
                <a:hlinkClick r:id="rId11"/>
              </a:rPr>
              <a:t>http://www.meristation.com/search/apachesolr_search/noticias/flappy%20bird</a:t>
            </a:r>
            <a:endParaRPr lang="es-ES" dirty="0"/>
          </a:p>
          <a:p>
            <a:r>
              <a:rPr lang="en-US" dirty="0"/>
              <a:t>Sprites </a:t>
            </a:r>
            <a:r>
              <a:rPr lang="en-US" dirty="0" err="1"/>
              <a:t>usados</a:t>
            </a:r>
            <a:r>
              <a:rPr lang="en-US" dirty="0"/>
              <a:t>:</a:t>
            </a:r>
            <a:br>
              <a:rPr lang="en-US" dirty="0"/>
            </a:br>
            <a:r>
              <a:rPr lang="en-US" u="sng" dirty="0">
                <a:hlinkClick r:id="rId12"/>
              </a:rPr>
              <a:t>http://translate.google.co.uk/translate?hl=en&amp;sl=ja&amp;tl=es&amp;u=http%3A%2F%2Fwww.famitsu.com%2Ffreegame%2Ftool%2Fchibi%2Findex2.html&amp;sandbox=1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GameLoopThread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android.graphics.Canvas</a:t>
            </a:r>
            <a:r>
              <a:rPr lang="en-US" dirty="0"/>
              <a:t>; </a:t>
            </a:r>
            <a:endParaRPr lang="es-E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Thread {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GameView</a:t>
            </a:r>
            <a:r>
              <a:rPr lang="en-US" dirty="0"/>
              <a:t> view;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boolean</a:t>
            </a:r>
            <a:r>
              <a:rPr lang="en-US" dirty="0"/>
              <a:t> running = </a:t>
            </a:r>
            <a:r>
              <a:rPr lang="en-US" b="1" dirty="0"/>
              <a:t>false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GameLoopThread</a:t>
            </a:r>
            <a:r>
              <a:rPr lang="en-US" dirty="0"/>
              <a:t>(</a:t>
            </a:r>
            <a:r>
              <a:rPr lang="en-US" dirty="0" err="1"/>
              <a:t>GameView</a:t>
            </a:r>
            <a:r>
              <a:rPr lang="en-US" dirty="0"/>
              <a:t> view)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 err="1"/>
              <a:t>this</a:t>
            </a:r>
            <a:r>
              <a:rPr lang="en-US" dirty="0" err="1"/>
              <a:t>.view</a:t>
            </a:r>
            <a:r>
              <a:rPr lang="en-US" dirty="0"/>
              <a:t> = view;</a:t>
            </a:r>
            <a:endParaRPr lang="es-ES" dirty="0"/>
          </a:p>
          <a:p>
            <a:r>
              <a:rPr lang="en-US" dirty="0"/>
              <a:t>       }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setRunning</a:t>
            </a:r>
            <a:r>
              <a:rPr lang="en-US" dirty="0"/>
              <a:t>(</a:t>
            </a:r>
            <a:r>
              <a:rPr lang="en-US" b="1" dirty="0" err="1"/>
              <a:t>boolean</a:t>
            </a:r>
            <a:r>
              <a:rPr lang="en-US" dirty="0"/>
              <a:t> run) {</a:t>
            </a:r>
            <a:endParaRPr lang="es-ES" dirty="0"/>
          </a:p>
          <a:p>
            <a:r>
              <a:rPr lang="en-US" dirty="0"/>
              <a:t>             running = run;</a:t>
            </a:r>
            <a:endParaRPr lang="es-ES" dirty="0"/>
          </a:p>
          <a:p>
            <a:r>
              <a:rPr lang="en-US" dirty="0"/>
              <a:t>       } </a:t>
            </a:r>
            <a:endParaRPr lang="es-ES" dirty="0"/>
          </a:p>
          <a:p>
            <a:r>
              <a:rPr lang="en-US" dirty="0"/>
              <a:t>     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GameLoopThread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@Override</a:t>
            </a:r>
            <a:endParaRPr lang="es-ES" dirty="0"/>
          </a:p>
          <a:p>
            <a:r>
              <a:rPr lang="en-US" dirty="0"/>
              <a:t>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run() {</a:t>
            </a:r>
            <a:endParaRPr lang="es-ES" dirty="0"/>
          </a:p>
          <a:p>
            <a:r>
              <a:rPr lang="en-US" dirty="0"/>
              <a:t>             </a:t>
            </a:r>
            <a:r>
              <a:rPr lang="en-US" b="1" dirty="0"/>
              <a:t>while</a:t>
            </a:r>
            <a:r>
              <a:rPr lang="en-US" dirty="0"/>
              <a:t> (running) {</a:t>
            </a:r>
            <a:endParaRPr lang="es-ES" dirty="0"/>
          </a:p>
          <a:p>
            <a:r>
              <a:rPr lang="en-US" dirty="0"/>
              <a:t>                    Canvas c = </a:t>
            </a:r>
            <a:r>
              <a:rPr lang="en-US" b="1" dirty="0"/>
              <a:t>null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                   </a:t>
            </a:r>
            <a:r>
              <a:rPr lang="en-US" b="1" dirty="0"/>
              <a:t>try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 c = </a:t>
            </a:r>
            <a:r>
              <a:rPr lang="en-US" dirty="0" err="1"/>
              <a:t>view.getHolder</a:t>
            </a:r>
            <a:r>
              <a:rPr lang="en-US" dirty="0"/>
              <a:t>().</a:t>
            </a:r>
            <a:r>
              <a:rPr lang="en-US" dirty="0" err="1"/>
              <a:t>lockCanvas</a:t>
            </a:r>
            <a:r>
              <a:rPr lang="en-US" dirty="0"/>
              <a:t>();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synchronized</a:t>
            </a:r>
            <a:r>
              <a:rPr lang="en-US" dirty="0"/>
              <a:t> (</a:t>
            </a:r>
            <a:r>
              <a:rPr lang="en-US" dirty="0" err="1"/>
              <a:t>view.getHolder</a:t>
            </a:r>
            <a:r>
              <a:rPr lang="en-US" dirty="0"/>
              <a:t>()) {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dirty="0" err="1"/>
              <a:t>view.onDraw</a:t>
            </a:r>
            <a:r>
              <a:rPr lang="en-US" dirty="0"/>
              <a:t>(c);</a:t>
            </a:r>
            <a:endParaRPr lang="es-ES" dirty="0"/>
          </a:p>
          <a:p>
            <a:r>
              <a:rPr lang="en-US" dirty="0"/>
              <a:t>                           }</a:t>
            </a:r>
            <a:endParaRPr lang="es-ES" dirty="0"/>
          </a:p>
          <a:p>
            <a:r>
              <a:rPr lang="en-US" dirty="0"/>
              <a:t>                    } </a:t>
            </a:r>
            <a:r>
              <a:rPr lang="en-US" b="1" dirty="0"/>
              <a:t>finally</a:t>
            </a:r>
            <a:r>
              <a:rPr lang="en-US" dirty="0"/>
              <a:t> {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n-US" b="1" dirty="0"/>
              <a:t>if</a:t>
            </a:r>
            <a:r>
              <a:rPr lang="en-US" dirty="0"/>
              <a:t> (c != </a:t>
            </a:r>
            <a:r>
              <a:rPr lang="en-US" b="1" dirty="0"/>
              <a:t>null</a:t>
            </a:r>
            <a:r>
              <a:rPr lang="en-US" dirty="0"/>
              <a:t>) {</a:t>
            </a:r>
            <a:endParaRPr lang="es-ES" dirty="0"/>
          </a:p>
          <a:p>
            <a:r>
              <a:rPr lang="en-US" dirty="0"/>
              <a:t>                                  </a:t>
            </a:r>
            <a:r>
              <a:rPr lang="en-US" dirty="0" err="1"/>
              <a:t>view.getHolder</a:t>
            </a:r>
            <a:r>
              <a:rPr lang="en-US" dirty="0"/>
              <a:t>().</a:t>
            </a:r>
            <a:r>
              <a:rPr lang="en-US" dirty="0" err="1"/>
              <a:t>unlockCanvasAndPost</a:t>
            </a:r>
            <a:r>
              <a:rPr lang="en-US" dirty="0"/>
              <a:t>(c);</a:t>
            </a:r>
            <a:endParaRPr lang="es-ES" dirty="0"/>
          </a:p>
          <a:p>
            <a:r>
              <a:rPr lang="en-US" dirty="0"/>
              <a:t>                           </a:t>
            </a:r>
            <a:r>
              <a:rPr lang="es-ES" dirty="0"/>
              <a:t>}</a:t>
            </a:r>
          </a:p>
          <a:p>
            <a:r>
              <a:rPr lang="es-ES" dirty="0"/>
              <a:t>                    }</a:t>
            </a:r>
          </a:p>
          <a:p>
            <a:r>
              <a:rPr lang="es-ES" dirty="0"/>
              <a:t>             }</a:t>
            </a:r>
          </a:p>
          <a:p>
            <a:r>
              <a:rPr lang="es-ES" dirty="0"/>
              <a:t>       }</a:t>
            </a:r>
          </a:p>
          <a:p>
            <a:r>
              <a:rPr lang="es-ES" dirty="0"/>
              <a:t>}</a:t>
            </a:r>
            <a:r>
              <a:rPr lang="es-ES" b="1" dirty="0"/>
              <a:t>  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7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2275</Words>
  <Application>Microsoft Office PowerPoint</Application>
  <PresentationFormat>Presentación en pantalla (4:3)</PresentationFormat>
  <Paragraphs>658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2" baseType="lpstr">
      <vt:lpstr>Flujo</vt:lpstr>
      <vt:lpstr>Presentación de PowerPoint</vt:lpstr>
      <vt:lpstr>1 – Animación básica</vt:lpstr>
      <vt:lpstr>Conceptos básicos</vt:lpstr>
      <vt:lpstr>Dibujar una imagen usando SurfaceView</vt:lpstr>
      <vt:lpstr>Clase GameView</vt:lpstr>
      <vt:lpstr>Clase GameView</vt:lpstr>
      <vt:lpstr>Game Loop y animación</vt:lpstr>
      <vt:lpstr>Clase GameLoopThread</vt:lpstr>
      <vt:lpstr>Clase GameLoopThread</vt:lpstr>
      <vt:lpstr>Game Loop y animación</vt:lpstr>
      <vt:lpstr>Clase GameView</vt:lpstr>
      <vt:lpstr>Clase GameView</vt:lpstr>
      <vt:lpstr>Clase GameView</vt:lpstr>
      <vt:lpstr>Game Loop y animación</vt:lpstr>
      <vt:lpstr>Clase GameLoopThread</vt:lpstr>
      <vt:lpstr>Clase GameLoopThread</vt:lpstr>
      <vt:lpstr>Clase GameLoopThread</vt:lpstr>
      <vt:lpstr>Game Loop y animación</vt:lpstr>
      <vt:lpstr>Clase GameView</vt:lpstr>
      <vt:lpstr>Clase GameView</vt:lpstr>
      <vt:lpstr>Clase GameView</vt:lpstr>
      <vt:lpstr>Clase GameView</vt:lpstr>
      <vt:lpstr>Los Sprites</vt:lpstr>
      <vt:lpstr>Clase Sprite</vt:lpstr>
      <vt:lpstr>Clase Sprite</vt:lpstr>
      <vt:lpstr>Los Sprites</vt:lpstr>
      <vt:lpstr>Clase Sprite</vt:lpstr>
      <vt:lpstr>Clase Sprite</vt:lpstr>
      <vt:lpstr>Clase Sprite</vt:lpstr>
      <vt:lpstr>Velocidad y animación de los sprites</vt:lpstr>
      <vt:lpstr>Clase Sprite</vt:lpstr>
      <vt:lpstr>Clase Sprite</vt:lpstr>
      <vt:lpstr>Clase Sprite</vt:lpstr>
      <vt:lpstr>Velocidad y animación de los sprites</vt:lpstr>
      <vt:lpstr>Velocidad y animación de los sprites</vt:lpstr>
      <vt:lpstr>Velocidad y animación de los sprites</vt:lpstr>
      <vt:lpstr>Velocidad y animación de los sprites</vt:lpstr>
      <vt:lpstr>Velocidad y animación de los sprites</vt:lpstr>
      <vt:lpstr>Velocidad y animación de los sprites</vt:lpstr>
      <vt:lpstr>Velocidad y animación de los sprites</vt:lpstr>
      <vt:lpstr>Clase Sprite</vt:lpstr>
      <vt:lpstr>Clase Sprite</vt:lpstr>
      <vt:lpstr>Clase Sprite</vt:lpstr>
      <vt:lpstr>Clase Sprite</vt:lpstr>
      <vt:lpstr>2 – Destripando el juego</vt:lpstr>
      <vt:lpstr>Aplasta el mal</vt:lpstr>
      <vt:lpstr>Descripción de las clases</vt:lpstr>
      <vt:lpstr>Trabajando con varios sprites a la vez</vt:lpstr>
      <vt:lpstr>Trabajando con varios sprites a la vez</vt:lpstr>
      <vt:lpstr>Trabajando con varios sprites a la vez</vt:lpstr>
      <vt:lpstr>Eventos táctiles y detección de colisiones de sprites</vt:lpstr>
      <vt:lpstr>Eventos táctiles y detección de colisiones de sprites</vt:lpstr>
      <vt:lpstr>Eventos táctiles y detección de colisiones de sprites</vt:lpstr>
      <vt:lpstr>Eventos táctiles y detección de colisiones de sprites</vt:lpstr>
      <vt:lpstr>Eventos táctiles y detección de colisiones de sprites</vt:lpstr>
      <vt:lpstr>Condiciones de victoria y derrota</vt:lpstr>
      <vt:lpstr>Condiciones de victoria y derrota</vt:lpstr>
      <vt:lpstr>Condiciones de victoria y derrota</vt:lpstr>
      <vt:lpstr>El menú principal y las instrucciones</vt:lpstr>
      <vt:lpstr>Implantación de sonido en el juego</vt:lpstr>
      <vt:lpstr>Rendimiento</vt:lpstr>
      <vt:lpstr>3-El juego esta terminado</vt:lpstr>
      <vt:lpstr>Situación del mercado de juegos móviles</vt:lpstr>
      <vt:lpstr>Situación del mercado de juegos móviles</vt:lpstr>
      <vt:lpstr>Google Play Store</vt:lpstr>
      <vt:lpstr>Google Play Store</vt:lpstr>
      <vt:lpstr>Las claves del éxito</vt:lpstr>
      <vt:lpstr>Un éxito inesperado: Flappy Bird</vt:lpstr>
      <vt:lpstr>Un éxito inesperado: Flappy Bird</vt:lpstr>
      <vt:lpstr>4-Bibliografia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</dc:creator>
  <cp:lastModifiedBy>Roberto</cp:lastModifiedBy>
  <cp:revision>44</cp:revision>
  <dcterms:created xsi:type="dcterms:W3CDTF">2014-02-18T17:01:43Z</dcterms:created>
  <dcterms:modified xsi:type="dcterms:W3CDTF">2014-02-18T21:11:37Z</dcterms:modified>
</cp:coreProperties>
</file>