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90" r:id="rId18"/>
    <p:sldId id="291" r:id="rId19"/>
    <p:sldId id="271" r:id="rId20"/>
    <p:sldId id="272" r:id="rId21"/>
    <p:sldId id="277" r:id="rId22"/>
    <p:sldId id="273" r:id="rId23"/>
    <p:sldId id="274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8" r:id="rId32"/>
    <p:sldId id="289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32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pPr/>
              <a:t>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code.google.com/apis/conso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0" y="5119687"/>
            <a:ext cx="11471275" cy="1738313"/>
          </a:xfrm>
        </p:spPr>
        <p:txBody>
          <a:bodyPr/>
          <a:lstStyle/>
          <a:p>
            <a:r>
              <a:rPr lang="es-ES" dirty="0" smtClean="0"/>
              <a:t>Jonatan y Diego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99902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02919" y="506436"/>
            <a:ext cx="9784080" cy="1266093"/>
          </a:xfrm>
        </p:spPr>
        <p:txBody>
          <a:bodyPr>
            <a:noAutofit/>
          </a:bodyPr>
          <a:lstStyle/>
          <a:p>
            <a:r>
              <a:rPr lang="es-ES" sz="2400" dirty="0" smtClean="0"/>
              <a:t>Nos pedirá la HUELLA </a:t>
            </a:r>
            <a:r>
              <a:rPr lang="es-ES" sz="2400" dirty="0" smtClean="0"/>
              <a:t>SHA1 </a:t>
            </a:r>
            <a:r>
              <a:rPr lang="es-ES" sz="2400" dirty="0" smtClean="0"/>
              <a:t>de nuestro eclipse que la encontraremos en </a:t>
            </a:r>
            <a:r>
              <a:rPr lang="es-ES" sz="2400" dirty="0" err="1" smtClean="0"/>
              <a:t>window</a:t>
            </a:r>
            <a:r>
              <a:rPr lang="es-ES" sz="2400" dirty="0" smtClean="0"/>
              <a:t>…</a:t>
            </a:r>
            <a:r>
              <a:rPr lang="es-ES" sz="2400" dirty="0" err="1" smtClean="0"/>
              <a:t>preferences</a:t>
            </a:r>
            <a:r>
              <a:rPr lang="es-ES" sz="2400" dirty="0" smtClean="0"/>
              <a:t>…</a:t>
            </a:r>
            <a:r>
              <a:rPr lang="es-ES" sz="2400" dirty="0" err="1" smtClean="0"/>
              <a:t>build</a:t>
            </a:r>
            <a:r>
              <a:rPr lang="es-ES" sz="2400" dirty="0" smtClean="0"/>
              <a:t>. </a:t>
            </a:r>
            <a:br>
              <a:rPr lang="es-ES" sz="2400" dirty="0" smtClean="0"/>
            </a:br>
            <a:r>
              <a:rPr lang="es-ES" sz="2400" dirty="0" smtClean="0"/>
              <a:t>También LA </a:t>
            </a:r>
            <a:r>
              <a:rPr lang="es-ES" sz="2400" dirty="0" smtClean="0"/>
              <a:t>podemos encontrar desde línea de comandos: </a:t>
            </a:r>
            <a:r>
              <a:rPr lang="es-ES" sz="2400" dirty="0" err="1">
                <a:solidFill>
                  <a:srgbClr val="FF0000"/>
                </a:solidFill>
              </a:rPr>
              <a:t>Keytool</a:t>
            </a:r>
            <a:r>
              <a:rPr lang="es-ES" sz="2400" dirty="0">
                <a:solidFill>
                  <a:srgbClr val="FF0000"/>
                </a:solidFill>
              </a:rPr>
              <a:t>  -</a:t>
            </a:r>
            <a:r>
              <a:rPr lang="es-ES" sz="2400" dirty="0" err="1">
                <a:solidFill>
                  <a:srgbClr val="FF0000"/>
                </a:solidFill>
              </a:rPr>
              <a:t>list</a:t>
            </a:r>
            <a:r>
              <a:rPr lang="es-ES" sz="2400" dirty="0">
                <a:solidFill>
                  <a:srgbClr val="FF0000"/>
                </a:solidFill>
              </a:rPr>
              <a:t> –v –</a:t>
            </a:r>
            <a:r>
              <a:rPr lang="es-ES" sz="2400" dirty="0" err="1">
                <a:solidFill>
                  <a:srgbClr val="FF0000"/>
                </a:solidFill>
              </a:rPr>
              <a:t>keystore</a:t>
            </a:r>
            <a:r>
              <a:rPr lang="es-ES" sz="2400" dirty="0">
                <a:solidFill>
                  <a:srgbClr val="FF0000"/>
                </a:solidFill>
              </a:rPr>
              <a:t> </a:t>
            </a:r>
            <a:r>
              <a:rPr lang="es-ES" sz="2400" dirty="0" smtClean="0">
                <a:solidFill>
                  <a:srgbClr val="FF0000"/>
                </a:solidFill>
              </a:rPr>
              <a:t>“ruta DE DEBUG KEYSTORE” </a:t>
            </a:r>
            <a:r>
              <a:rPr lang="es-ES" sz="2400" dirty="0">
                <a:solidFill>
                  <a:srgbClr val="FF0000"/>
                </a:solidFill>
              </a:rPr>
              <a:t>– alias </a:t>
            </a:r>
            <a:r>
              <a:rPr lang="es-ES" sz="2400" dirty="0" err="1">
                <a:solidFill>
                  <a:srgbClr val="FF0000"/>
                </a:solidFill>
              </a:rPr>
              <a:t>androiddebugkey</a:t>
            </a:r>
            <a:r>
              <a:rPr lang="es-ES" sz="2400" dirty="0">
                <a:solidFill>
                  <a:srgbClr val="FF0000"/>
                </a:solidFill>
              </a:rPr>
              <a:t> –</a:t>
            </a:r>
            <a:r>
              <a:rPr lang="es-ES" sz="2400" dirty="0" err="1">
                <a:solidFill>
                  <a:srgbClr val="FF0000"/>
                </a:solidFill>
              </a:rPr>
              <a:t>storepass</a:t>
            </a:r>
            <a:r>
              <a:rPr lang="es-ES" sz="2400" dirty="0">
                <a:solidFill>
                  <a:srgbClr val="FF0000"/>
                </a:solidFill>
              </a:rPr>
              <a:t> </a:t>
            </a:r>
            <a:r>
              <a:rPr lang="es-ES" sz="2400" dirty="0" err="1">
                <a:solidFill>
                  <a:srgbClr val="FF0000"/>
                </a:solidFill>
              </a:rPr>
              <a:t>android</a:t>
            </a:r>
            <a:r>
              <a:rPr lang="es-ES" sz="2400" dirty="0">
                <a:solidFill>
                  <a:srgbClr val="FF0000"/>
                </a:solidFill>
              </a:rPr>
              <a:t> –</a:t>
            </a:r>
            <a:r>
              <a:rPr lang="es-ES" sz="2400" dirty="0" err="1">
                <a:solidFill>
                  <a:srgbClr val="FF0000"/>
                </a:solidFill>
              </a:rPr>
              <a:t>keypass</a:t>
            </a:r>
            <a:r>
              <a:rPr lang="es-ES" sz="2400" dirty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android</a:t>
            </a:r>
            <a:r>
              <a:rPr lang="es-ES" sz="2800" dirty="0"/>
              <a:t/>
            </a:r>
            <a:br>
              <a:rPr lang="es-ES" sz="2800" dirty="0"/>
            </a:br>
            <a:endParaRPr lang="es-ES" sz="28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359" y="2127702"/>
            <a:ext cx="5849116" cy="4384836"/>
          </a:xfrm>
        </p:spPr>
      </p:pic>
      <p:pic>
        <p:nvPicPr>
          <p:cNvPr id="6" name="Marcador de contenido 5"/>
          <p:cNvPicPr>
            <a:picLocks noGrp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4959" y="3192721"/>
            <a:ext cx="5961062" cy="2254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0874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Copiamos dicha huella  y agregamos el nombre de nuestro proyecto. Picamos en créate.</a:t>
            </a:r>
          </a:p>
        </p:txBody>
      </p:sp>
      <p:pic>
        <p:nvPicPr>
          <p:cNvPr id="9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5417" y="2011363"/>
            <a:ext cx="6319578" cy="4206875"/>
          </a:xfrm>
        </p:spPr>
      </p:pic>
    </p:spTree>
    <p:extLst>
      <p:ext uri="{BB962C8B-B14F-4D97-AF65-F5344CB8AC3E}">
        <p14:creationId xmlns:p14="http://schemas.microsoft.com/office/powerpoint/2010/main" xmlns="" val="205049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231055" y="199769"/>
            <a:ext cx="9784080" cy="1600896"/>
          </a:xfrm>
        </p:spPr>
        <p:txBody>
          <a:bodyPr>
            <a:normAutofit/>
          </a:bodyPr>
          <a:lstStyle/>
          <a:p>
            <a:r>
              <a:rPr lang="es-ES" sz="3200" dirty="0" smtClean="0"/>
              <a:t>Ya tenemos nuestra </a:t>
            </a:r>
            <a:r>
              <a:rPr lang="es-ES" sz="3200" dirty="0" err="1" smtClean="0"/>
              <a:t>key</a:t>
            </a:r>
            <a:r>
              <a:rPr lang="es-ES" sz="3200" dirty="0" smtClean="0"/>
              <a:t> que la usaremos en el </a:t>
            </a:r>
            <a:r>
              <a:rPr lang="es-ES" sz="3200" dirty="0" err="1" smtClean="0"/>
              <a:t>manifest</a:t>
            </a:r>
            <a:r>
              <a:rPr lang="es-ES" sz="3200" dirty="0" smtClean="0"/>
              <a:t> de nuestro proyecto.</a:t>
            </a:r>
            <a:endParaRPr lang="es-ES" sz="3200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9642" y="2976366"/>
            <a:ext cx="10758907" cy="2746515"/>
          </a:xfrm>
        </p:spPr>
      </p:pic>
    </p:spTree>
    <p:extLst>
      <p:ext uri="{BB962C8B-B14F-4D97-AF65-F5344CB8AC3E}">
        <p14:creationId xmlns:p14="http://schemas.microsoft.com/office/powerpoint/2010/main" xmlns="" val="389146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Manifest</a:t>
            </a:r>
            <a:r>
              <a:rPr lang="es-ES" dirty="0" smtClean="0"/>
              <a:t> del proyecto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 smtClean="0"/>
              <a:t>DEBEMOS INCLUIR CODIGO EN EL MANIFEST DE NUESTRO PROYECTO PARA PODER USAR LOS PERMISOS  </a:t>
            </a:r>
            <a:r>
              <a:rPr lang="es-ES" sz="2800" dirty="0" smtClean="0"/>
              <a:t>GOOGLE </a:t>
            </a:r>
            <a:r>
              <a:rPr lang="es-ES" sz="2800" dirty="0" smtClean="0"/>
              <a:t>MAPS.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286534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1347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En el archivo proguard-project.txt debemos introducir el siguiente código para que no se paren algunos procesos necesarios.</a:t>
            </a:r>
            <a:endParaRPr lang="es-ES" sz="32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987" y="2270235"/>
            <a:ext cx="10753944" cy="4273605"/>
          </a:xfrm>
        </p:spPr>
      </p:pic>
    </p:spTree>
    <p:extLst>
      <p:ext uri="{BB962C8B-B14F-4D97-AF65-F5344CB8AC3E}">
        <p14:creationId xmlns:p14="http://schemas.microsoft.com/office/powerpoint/2010/main" xmlns="" val="512403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Codigo</a:t>
            </a:r>
            <a:r>
              <a:rPr lang="es-ES" dirty="0" smtClean="0"/>
              <a:t> del </a:t>
            </a:r>
            <a:r>
              <a:rPr lang="es-ES" dirty="0" smtClean="0"/>
              <a:t>LAYOUT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3529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Codigo</a:t>
            </a:r>
            <a:r>
              <a:rPr lang="es-ES" dirty="0" smtClean="0"/>
              <a:t> del </a:t>
            </a:r>
            <a:r>
              <a:rPr lang="es-ES" dirty="0" err="1" smtClean="0"/>
              <a:t>layout</a:t>
            </a:r>
            <a:r>
              <a:rPr lang="es-ES" smtClean="0"/>
              <a:t>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10177" y="1926019"/>
            <a:ext cx="8169563" cy="4793916"/>
          </a:xfrm>
        </p:spPr>
      </p:pic>
    </p:spTree>
    <p:extLst>
      <p:ext uri="{BB962C8B-B14F-4D97-AF65-F5344CB8AC3E}">
        <p14:creationId xmlns:p14="http://schemas.microsoft.com/office/powerpoint/2010/main" xmlns="" val="1327308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Codigo</a:t>
            </a:r>
            <a:r>
              <a:rPr lang="es-ES" dirty="0" smtClean="0"/>
              <a:t> del </a:t>
            </a:r>
            <a:r>
              <a:rPr lang="es-ES" dirty="0" smtClean="0"/>
              <a:t>MAINACTIVITY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535296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Creamos un objeto mapa y llamamos a los métodos de los escuchadores.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392" y="1889443"/>
            <a:ext cx="6988111" cy="4915717"/>
          </a:xfrm>
        </p:spPr>
      </p:pic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10471" y="1889443"/>
            <a:ext cx="3206041" cy="4809062"/>
          </a:xfrm>
        </p:spPr>
      </p:pic>
    </p:spTree>
    <p:extLst>
      <p:ext uri="{BB962C8B-B14F-4D97-AF65-F5344CB8AC3E}">
        <p14:creationId xmlns:p14="http://schemas.microsoft.com/office/powerpoint/2010/main" xmlns="" val="350206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 smtClean="0"/>
              <a:t>El primer paso para usar </a:t>
            </a:r>
            <a:r>
              <a:rPr lang="es-ES" sz="3200" dirty="0" err="1" smtClean="0"/>
              <a:t>maps</a:t>
            </a:r>
            <a:r>
              <a:rPr lang="es-ES" sz="3200" dirty="0" smtClean="0"/>
              <a:t> en nuestra app será ir al </a:t>
            </a:r>
            <a:r>
              <a:rPr lang="es-ES" sz="3200" dirty="0" err="1" smtClean="0"/>
              <a:t>sdk</a:t>
            </a:r>
            <a:r>
              <a:rPr lang="es-ES" sz="3200" dirty="0"/>
              <a:t> </a:t>
            </a:r>
            <a:r>
              <a:rPr lang="es-ES" sz="3200" dirty="0" smtClean="0"/>
              <a:t>de </a:t>
            </a:r>
            <a:r>
              <a:rPr lang="es-ES" sz="3200" dirty="0" smtClean="0"/>
              <a:t>ANDROID </a:t>
            </a:r>
            <a:r>
              <a:rPr lang="es-ES" sz="3200" dirty="0" smtClean="0"/>
              <a:t>e instalar google </a:t>
            </a:r>
            <a:r>
              <a:rPr lang="es-ES" sz="3200" dirty="0" err="1" smtClean="0"/>
              <a:t>play</a:t>
            </a:r>
            <a:r>
              <a:rPr lang="es-ES" sz="3200" dirty="0" smtClean="0"/>
              <a:t> </a:t>
            </a:r>
            <a:r>
              <a:rPr lang="es-ES" sz="3200" dirty="0" err="1" smtClean="0"/>
              <a:t>services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093" y="2254469"/>
            <a:ext cx="5969344" cy="4244297"/>
          </a:xfr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0937" y="2254469"/>
            <a:ext cx="5834383" cy="3918497"/>
          </a:xfrm>
        </p:spPr>
      </p:pic>
    </p:spTree>
    <p:extLst>
      <p:ext uri="{BB962C8B-B14F-4D97-AF65-F5344CB8AC3E}">
        <p14:creationId xmlns:p14="http://schemas.microsoft.com/office/powerpoint/2010/main" xmlns="" val="2620505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s-ES" dirty="0" smtClean="0"/>
              <a:t>Para cambiar el tipo de vista, creamos un menú  y en cada ítem ponemos un </a:t>
            </a:r>
            <a:r>
              <a:rPr lang="es-ES" dirty="0" err="1" smtClean="0"/>
              <a:t>setMAPType</a:t>
            </a:r>
            <a:r>
              <a:rPr lang="es-ES" dirty="0" smtClean="0"/>
              <a:t> con el tipo de mapa.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181" y="2173745"/>
            <a:ext cx="5890254" cy="3812527"/>
          </a:xfrm>
        </p:spPr>
      </p:pic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4959" y="2168174"/>
            <a:ext cx="5738717" cy="3818098"/>
          </a:xfrm>
        </p:spPr>
      </p:pic>
    </p:spTree>
    <p:extLst>
      <p:ext uri="{BB962C8B-B14F-4D97-AF65-F5344CB8AC3E}">
        <p14:creationId xmlns:p14="http://schemas.microsoft.com/office/powerpoint/2010/main" xmlns="" val="442745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Aquí vemos el resultado del menú y el tipo de vistas que podemos usar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380" y="2110477"/>
            <a:ext cx="11490217" cy="4384184"/>
          </a:xfrm>
        </p:spPr>
      </p:pic>
    </p:spTree>
    <p:extLst>
      <p:ext uri="{BB962C8B-B14F-4D97-AF65-F5344CB8AC3E}">
        <p14:creationId xmlns:p14="http://schemas.microsoft.com/office/powerpoint/2010/main" xmlns="" val="753315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400" dirty="0" smtClean="0"/>
              <a:t>Para mostrar coordenadas del punto seleccionado añadimos el siguiente código a los métodos. En los primeros se crea los objetos </a:t>
            </a:r>
            <a:r>
              <a:rPr lang="es-ES" sz="3400" dirty="0" err="1" smtClean="0"/>
              <a:t>Projection</a:t>
            </a:r>
            <a:r>
              <a:rPr lang="es-ES" sz="3400" dirty="0" smtClean="0"/>
              <a:t> y </a:t>
            </a:r>
            <a:r>
              <a:rPr lang="es-ES" sz="3400" dirty="0" err="1" smtClean="0"/>
              <a:t>point</a:t>
            </a:r>
            <a:r>
              <a:rPr lang="es-ES" sz="3400" dirty="0" smtClean="0"/>
              <a:t>.</a:t>
            </a:r>
            <a:endParaRPr lang="es-ES" sz="34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13154" y="1913827"/>
            <a:ext cx="5506589" cy="4832525"/>
          </a:xfrm>
        </p:spPr>
      </p:pic>
    </p:spTree>
    <p:extLst>
      <p:ext uri="{BB962C8B-B14F-4D97-AF65-F5344CB8AC3E}">
        <p14:creationId xmlns:p14="http://schemas.microsoft.com/office/powerpoint/2010/main" xmlns="" val="655123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3400" dirty="0" smtClean="0"/>
              <a:t>Para las </a:t>
            </a:r>
            <a:r>
              <a:rPr lang="es-ES" sz="3400" dirty="0" err="1" smtClean="0"/>
              <a:t>corrdenadas</a:t>
            </a:r>
            <a:r>
              <a:rPr lang="es-ES" sz="3400" dirty="0" smtClean="0"/>
              <a:t> de la cámara usamos el parámetro position. Esto nos mostrara los datos al aumentar o disminuir el zoom.</a:t>
            </a:r>
            <a:endParaRPr lang="es-ES" sz="3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52047" y="2323910"/>
            <a:ext cx="8481451" cy="4119562"/>
          </a:xfrm>
        </p:spPr>
      </p:pic>
    </p:spTree>
    <p:extLst>
      <p:ext uri="{BB962C8B-B14F-4D97-AF65-F5344CB8AC3E}">
        <p14:creationId xmlns:p14="http://schemas.microsoft.com/office/powerpoint/2010/main" xmlns="" val="428834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Creamos un </a:t>
            </a:r>
            <a:r>
              <a:rPr lang="es-ES" dirty="0" err="1" smtClean="0"/>
              <a:t>spinner</a:t>
            </a:r>
            <a:r>
              <a:rPr lang="es-ES" dirty="0" smtClean="0"/>
              <a:t> con cuatro ítems(tres ciudades y ubicación actual)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7155" y="2169859"/>
            <a:ext cx="2804583" cy="4206875"/>
          </a:xfrm>
        </p:spPr>
      </p:pic>
    </p:spTree>
    <p:extLst>
      <p:ext uri="{BB962C8B-B14F-4D97-AF65-F5344CB8AC3E}">
        <p14:creationId xmlns:p14="http://schemas.microsoft.com/office/powerpoint/2010/main" xmlns="" val="4219467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El método ir nos lleva a la posición que le pasamos por parámetro mediante las coordenadas  acercándonos el zoom.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7149" y="3098172"/>
            <a:ext cx="8649037" cy="2509765"/>
          </a:xfrm>
        </p:spPr>
      </p:pic>
    </p:spTree>
    <p:extLst>
      <p:ext uri="{BB962C8B-B14F-4D97-AF65-F5344CB8AC3E}">
        <p14:creationId xmlns:p14="http://schemas.microsoft.com/office/powerpoint/2010/main" xmlns="" val="318253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 smtClean="0"/>
              <a:t>Creamos un método para el botón que según el ítem seleccionado nos lleve a ese punto. Las coordenadas se pasan por parámetro.</a:t>
            </a:r>
            <a:endParaRPr lang="es-ES" sz="32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6167" y="2567836"/>
            <a:ext cx="8977584" cy="3787623"/>
          </a:xfrm>
        </p:spPr>
      </p:pic>
    </p:spTree>
    <p:extLst>
      <p:ext uri="{BB962C8B-B14F-4D97-AF65-F5344CB8AC3E}">
        <p14:creationId xmlns:p14="http://schemas.microsoft.com/office/powerpoint/2010/main" xmlns="" val="475240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 smtClean="0"/>
              <a:t>Vemos que cuando pulsamos seleccionamos el ítem y el botón buscar nos lleva a esas coordenadas.</a:t>
            </a:r>
            <a:endParaRPr lang="es-ES" sz="32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3618" y="1913827"/>
            <a:ext cx="9642682" cy="4846637"/>
          </a:xfrm>
        </p:spPr>
      </p:pic>
    </p:spTree>
    <p:extLst>
      <p:ext uri="{BB962C8B-B14F-4D97-AF65-F5344CB8AC3E}">
        <p14:creationId xmlns:p14="http://schemas.microsoft.com/office/powerpoint/2010/main" xmlns="" val="1642928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GPS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02060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s-ES" dirty="0" smtClean="0"/>
              <a:t>Para usar el </a:t>
            </a:r>
            <a:r>
              <a:rPr lang="es-ES" dirty="0" err="1" smtClean="0"/>
              <a:t>gps</a:t>
            </a:r>
            <a:r>
              <a:rPr lang="es-ES" dirty="0" smtClean="0"/>
              <a:t> lo primero es modificar el </a:t>
            </a:r>
            <a:r>
              <a:rPr lang="es-ES" dirty="0" err="1" smtClean="0"/>
              <a:t>manifest</a:t>
            </a:r>
            <a:r>
              <a:rPr lang="es-ES" dirty="0" smtClean="0"/>
              <a:t> del proyecto para tener permisos .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8993" y="2011363"/>
            <a:ext cx="6751931" cy="4615866"/>
          </a:xfrm>
        </p:spPr>
      </p:pic>
    </p:spTree>
    <p:extLst>
      <p:ext uri="{BB962C8B-B14F-4D97-AF65-F5344CB8AC3E}">
        <p14:creationId xmlns:p14="http://schemas.microsoft.com/office/powerpoint/2010/main" xmlns="" val="322348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2800" dirty="0" smtClean="0"/>
              <a:t>Debemos importar el proyecto con las librerías de google(google-</a:t>
            </a:r>
            <a:r>
              <a:rPr lang="es-ES" sz="2800" dirty="0" err="1" smtClean="0"/>
              <a:t>play</a:t>
            </a:r>
            <a:r>
              <a:rPr lang="es-ES" sz="2800" dirty="0" smtClean="0"/>
              <a:t>-</a:t>
            </a:r>
            <a:r>
              <a:rPr lang="es-ES" sz="2800" dirty="0" err="1" smtClean="0"/>
              <a:t>services_lib</a:t>
            </a:r>
            <a:r>
              <a:rPr lang="es-ES" sz="2800" dirty="0" smtClean="0"/>
              <a:t>) . La ruta será la de </a:t>
            </a:r>
            <a:r>
              <a:rPr lang="es-ES" sz="2800" dirty="0" smtClean="0"/>
              <a:t>EL </a:t>
            </a:r>
            <a:r>
              <a:rPr lang="es-ES" sz="2800" dirty="0" err="1" smtClean="0"/>
              <a:t>sdk</a:t>
            </a:r>
            <a:r>
              <a:rPr lang="es-ES" sz="2800" dirty="0" smtClean="0"/>
              <a:t> /Extras /</a:t>
            </a:r>
            <a:r>
              <a:rPr lang="es-ES" sz="2800" dirty="0" err="1" smtClean="0"/>
              <a:t>google</a:t>
            </a:r>
            <a:r>
              <a:rPr lang="es-ES" sz="2800" dirty="0" smtClean="0"/>
              <a:t>. </a:t>
            </a:r>
            <a:r>
              <a:rPr lang="es-ES" sz="2800" dirty="0" smtClean="0"/>
              <a:t>Debemos tener seleccionado </a:t>
            </a:r>
            <a:r>
              <a:rPr lang="es-ES" sz="2800" dirty="0" err="1" smtClean="0"/>
              <a:t>copy</a:t>
            </a:r>
            <a:r>
              <a:rPr lang="es-ES" sz="2800" dirty="0" smtClean="0"/>
              <a:t> </a:t>
            </a:r>
            <a:r>
              <a:rPr lang="es-ES" sz="2800" dirty="0" err="1" smtClean="0"/>
              <a:t>projects</a:t>
            </a:r>
            <a:r>
              <a:rPr lang="es-ES" sz="2800" dirty="0" smtClean="0"/>
              <a:t> </a:t>
            </a:r>
            <a:r>
              <a:rPr lang="es-ES" sz="2800" dirty="0" err="1" smtClean="0"/>
              <a:t>into</a:t>
            </a:r>
            <a:r>
              <a:rPr lang="es-ES" sz="2800" dirty="0" smtClean="0"/>
              <a:t> </a:t>
            </a:r>
            <a:r>
              <a:rPr lang="es-ES" sz="2800" dirty="0" err="1" smtClean="0"/>
              <a:t>worspace</a:t>
            </a:r>
            <a:r>
              <a:rPr lang="es-ES" sz="2800" dirty="0" smtClean="0"/>
              <a:t>.</a:t>
            </a:r>
            <a:endParaRPr lang="es-ES" sz="2800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4945" y="2326674"/>
            <a:ext cx="4022967" cy="4206875"/>
          </a:xfrm>
        </p:spPr>
      </p:pic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93343" y="2326674"/>
            <a:ext cx="4061281" cy="4206875"/>
          </a:xfrm>
        </p:spPr>
      </p:pic>
    </p:spTree>
    <p:extLst>
      <p:ext uri="{BB962C8B-B14F-4D97-AF65-F5344CB8AC3E}">
        <p14:creationId xmlns:p14="http://schemas.microsoft.com/office/powerpoint/2010/main" xmlns="" val="2450853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2624" y="284176"/>
            <a:ext cx="10401783" cy="1508760"/>
          </a:xfrm>
        </p:spPr>
        <p:txBody>
          <a:bodyPr>
            <a:normAutofit fontScale="90000"/>
          </a:bodyPr>
          <a:lstStyle/>
          <a:p>
            <a:pPr algn="just"/>
            <a:r>
              <a:rPr lang="es-ES" dirty="0" smtClean="0"/>
              <a:t>Usaremos la clase </a:t>
            </a:r>
            <a:r>
              <a:rPr lang="es-ES" dirty="0" err="1" smtClean="0"/>
              <a:t>LocationManager</a:t>
            </a:r>
            <a:r>
              <a:rPr lang="es-ES" dirty="0" smtClean="0"/>
              <a:t> y </a:t>
            </a:r>
            <a:r>
              <a:rPr lang="es-ES" dirty="0" err="1" smtClean="0"/>
              <a:t>location</a:t>
            </a:r>
            <a:r>
              <a:rPr lang="es-ES" dirty="0" smtClean="0"/>
              <a:t> </a:t>
            </a:r>
            <a:r>
              <a:rPr lang="es-ES" dirty="0" err="1" smtClean="0"/>
              <a:t>listener</a:t>
            </a:r>
            <a:r>
              <a:rPr lang="es-ES" dirty="0" smtClean="0"/>
              <a:t>(escuchador de la posición).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4773" y="1923681"/>
            <a:ext cx="6716943" cy="4793119"/>
          </a:xfrm>
        </p:spPr>
      </p:pic>
    </p:spTree>
    <p:extLst>
      <p:ext uri="{BB962C8B-B14F-4D97-AF65-F5344CB8AC3E}">
        <p14:creationId xmlns:p14="http://schemas.microsoft.com/office/powerpoint/2010/main" xmlns="" val="356036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2800" dirty="0" smtClean="0"/>
              <a:t>En el método </a:t>
            </a:r>
            <a:r>
              <a:rPr lang="es-ES" sz="2800" dirty="0" err="1" smtClean="0"/>
              <a:t>iractual</a:t>
            </a:r>
            <a:r>
              <a:rPr lang="es-ES" sz="2800" dirty="0" smtClean="0"/>
              <a:t> pasamos la localización obteniendo sus coordenadas poniendo un marcador y haciendo zoom de la cámara.</a:t>
            </a:r>
            <a:endParaRPr lang="es-ES" sz="2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73760" y="1962595"/>
            <a:ext cx="6814080" cy="4743551"/>
          </a:xfrm>
        </p:spPr>
      </p:pic>
    </p:spTree>
    <p:extLst>
      <p:ext uri="{BB962C8B-B14F-4D97-AF65-F5344CB8AC3E}">
        <p14:creationId xmlns:p14="http://schemas.microsoft.com/office/powerpoint/2010/main" xmlns="" val="2945278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2919" y="182880"/>
            <a:ext cx="9784080" cy="1631852"/>
          </a:xfrm>
        </p:spPr>
        <p:txBody>
          <a:bodyPr>
            <a:normAutofit/>
          </a:bodyPr>
          <a:lstStyle/>
          <a:p>
            <a:pPr algn="just"/>
            <a:r>
              <a:rPr lang="es-ES" sz="3200" dirty="0" smtClean="0"/>
              <a:t>En el método localización usamos el escuchador que nos actualice y nos de la ubicación  y la pase al método </a:t>
            </a:r>
            <a:r>
              <a:rPr lang="es-ES" sz="3200" dirty="0" err="1" smtClean="0"/>
              <a:t>iractual</a:t>
            </a:r>
            <a:r>
              <a:rPr lang="es-ES" sz="3200" dirty="0" smtClean="0"/>
              <a:t>. </a:t>
            </a:r>
            <a:endParaRPr lang="es-ES" sz="32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2854" y="1890472"/>
            <a:ext cx="6704209" cy="4848957"/>
          </a:xfrm>
        </p:spPr>
      </p:pic>
    </p:spTree>
    <p:extLst>
      <p:ext uri="{BB962C8B-B14F-4D97-AF65-F5344CB8AC3E}">
        <p14:creationId xmlns:p14="http://schemas.microsoft.com/office/powerpoint/2010/main" xmlns="" val="3096035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100" dirty="0" smtClean="0"/>
              <a:t>En el método buscar usamos un </a:t>
            </a:r>
            <a:r>
              <a:rPr lang="es-ES" sz="3100" dirty="0" err="1" smtClean="0"/>
              <a:t>boolean</a:t>
            </a:r>
            <a:r>
              <a:rPr lang="es-ES" sz="3100" dirty="0" smtClean="0"/>
              <a:t> para el control de errores que nos </a:t>
            </a:r>
            <a:r>
              <a:rPr lang="es-ES" sz="3100" dirty="0" smtClean="0"/>
              <a:t>dirá </a:t>
            </a:r>
            <a:r>
              <a:rPr lang="es-ES" sz="3100" dirty="0" smtClean="0"/>
              <a:t>si el </a:t>
            </a:r>
            <a:r>
              <a:rPr lang="es-ES" sz="3100" dirty="0" err="1" smtClean="0"/>
              <a:t>gps</a:t>
            </a:r>
            <a:r>
              <a:rPr lang="es-ES" sz="3100" dirty="0" smtClean="0"/>
              <a:t> esta activado. Si esta activado llama al método localización.</a:t>
            </a:r>
            <a:endParaRPr lang="es-ES" sz="31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8479" y="2513488"/>
            <a:ext cx="7638129" cy="3530722"/>
          </a:xfrm>
        </p:spPr>
      </p:pic>
    </p:spTree>
    <p:extLst>
      <p:ext uri="{BB962C8B-B14F-4D97-AF65-F5344CB8AC3E}">
        <p14:creationId xmlns:p14="http://schemas.microsoft.com/office/powerpoint/2010/main" xmlns="" val="368869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s-ES" dirty="0" smtClean="0"/>
              <a:t>Si pulsamos el botón y no esta activado el </a:t>
            </a:r>
            <a:r>
              <a:rPr lang="es-ES" dirty="0" err="1" smtClean="0"/>
              <a:t>gps</a:t>
            </a:r>
            <a:r>
              <a:rPr lang="es-ES" dirty="0" smtClean="0"/>
              <a:t> sale un </a:t>
            </a:r>
            <a:r>
              <a:rPr lang="es-ES" dirty="0" err="1" smtClean="0"/>
              <a:t>toast</a:t>
            </a:r>
            <a:r>
              <a:rPr lang="es-ES" dirty="0" smtClean="0"/>
              <a:t>, si esta activado nos lleva a nuestra ubicación actual. 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3986" y="1962595"/>
            <a:ext cx="9341946" cy="4710308"/>
          </a:xfrm>
        </p:spPr>
      </p:pic>
    </p:spTree>
    <p:extLst>
      <p:ext uri="{BB962C8B-B14F-4D97-AF65-F5344CB8AC3E}">
        <p14:creationId xmlns:p14="http://schemas.microsoft.com/office/powerpoint/2010/main" xmlns="" val="1277274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FIN</a:t>
            </a:r>
            <a:endParaRPr lang="es-ES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8762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2800" dirty="0" smtClean="0"/>
              <a:t>Ahora que tenemos importado el proyecto, vamos a propiedades.</a:t>
            </a:r>
            <a:r>
              <a:rPr lang="es-ES" sz="2800" dirty="0"/>
              <a:t> En el </a:t>
            </a:r>
            <a:r>
              <a:rPr lang="es-ES" sz="2800" dirty="0" smtClean="0"/>
              <a:t>apartado </a:t>
            </a:r>
            <a:r>
              <a:rPr lang="es-ES" sz="2800" dirty="0"/>
              <a:t>java </a:t>
            </a:r>
            <a:r>
              <a:rPr lang="es-ES" sz="2800" dirty="0" err="1"/>
              <a:t>build</a:t>
            </a:r>
            <a:r>
              <a:rPr lang="es-ES" sz="2800" dirty="0"/>
              <a:t> </a:t>
            </a:r>
            <a:r>
              <a:rPr lang="es-ES" sz="2800" dirty="0" err="1"/>
              <a:t>path</a:t>
            </a:r>
            <a:r>
              <a:rPr lang="es-ES" sz="2800" dirty="0"/>
              <a:t>, en </a:t>
            </a:r>
            <a:r>
              <a:rPr lang="es-ES" sz="2800" dirty="0" err="1"/>
              <a:t>order</a:t>
            </a:r>
            <a:r>
              <a:rPr lang="es-ES" sz="2800" dirty="0"/>
              <a:t> and </a:t>
            </a:r>
            <a:r>
              <a:rPr lang="es-ES" sz="2800" dirty="0" err="1"/>
              <a:t>export</a:t>
            </a:r>
            <a:r>
              <a:rPr lang="es-ES" sz="2800" dirty="0"/>
              <a:t> debemos ver si tan marcadas las casillas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903" y="2136584"/>
            <a:ext cx="5376151" cy="4181450"/>
          </a:xfrm>
        </p:spPr>
      </p:pic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3710" y="2136584"/>
            <a:ext cx="6081416" cy="4181450"/>
          </a:xfrm>
        </p:spPr>
      </p:pic>
    </p:spTree>
    <p:extLst>
      <p:ext uri="{BB962C8B-B14F-4D97-AF65-F5344CB8AC3E}">
        <p14:creationId xmlns:p14="http://schemas.microsoft.com/office/powerpoint/2010/main" xmlns="" val="276137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2800" dirty="0" smtClean="0">
                <a:solidFill>
                  <a:srgbClr val="099BDD"/>
                </a:solidFill>
              </a:rPr>
              <a:t>Ahora creamos </a:t>
            </a:r>
            <a:r>
              <a:rPr lang="es-ES" sz="2800" dirty="0" smtClean="0">
                <a:solidFill>
                  <a:srgbClr val="099BDD"/>
                </a:solidFill>
              </a:rPr>
              <a:t>NUESTRO proyecto, DONDE VAMOS A USAR LA API, e </a:t>
            </a:r>
            <a:r>
              <a:rPr lang="es-ES" sz="2800" dirty="0" smtClean="0">
                <a:solidFill>
                  <a:srgbClr val="099BDD"/>
                </a:solidFill>
              </a:rPr>
              <a:t>importamos la Liberia de google. Para ello vamos a propiedades…</a:t>
            </a:r>
            <a:r>
              <a:rPr lang="es-ES" sz="2800" dirty="0" err="1" smtClean="0">
                <a:solidFill>
                  <a:srgbClr val="099BDD"/>
                </a:solidFill>
              </a:rPr>
              <a:t>android</a:t>
            </a:r>
            <a:r>
              <a:rPr lang="es-ES" sz="2800" dirty="0" smtClean="0">
                <a:solidFill>
                  <a:srgbClr val="099BDD"/>
                </a:solidFill>
              </a:rPr>
              <a:t>. Marcamos google </a:t>
            </a:r>
            <a:r>
              <a:rPr lang="es-ES" sz="2800" dirty="0" err="1" smtClean="0">
                <a:solidFill>
                  <a:srgbClr val="099BDD"/>
                </a:solidFill>
              </a:rPr>
              <a:t>apis</a:t>
            </a:r>
            <a:r>
              <a:rPr lang="es-ES" sz="2800" dirty="0" smtClean="0">
                <a:solidFill>
                  <a:srgbClr val="099BDD"/>
                </a:solidFill>
              </a:rPr>
              <a:t> y </a:t>
            </a:r>
            <a:r>
              <a:rPr lang="es-ES" sz="2800" dirty="0" err="1" smtClean="0">
                <a:solidFill>
                  <a:srgbClr val="099BDD"/>
                </a:solidFill>
              </a:rPr>
              <a:t>add</a:t>
            </a:r>
            <a:r>
              <a:rPr lang="es-ES" sz="2800" dirty="0" smtClean="0">
                <a:solidFill>
                  <a:srgbClr val="099BDD"/>
                </a:solidFill>
              </a:rPr>
              <a:t>.</a:t>
            </a:r>
            <a:endParaRPr lang="es-ES" sz="3200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6966" y="1932535"/>
            <a:ext cx="6500910" cy="4792896"/>
          </a:xfrm>
        </p:spPr>
      </p:pic>
    </p:spTree>
    <p:extLst>
      <p:ext uri="{BB962C8B-B14F-4D97-AF65-F5344CB8AC3E}">
        <p14:creationId xmlns:p14="http://schemas.microsoft.com/office/powerpoint/2010/main" xmlns="" val="8802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GOOGLE Api KEY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 smtClean="0"/>
              <a:t>PARA USAR LAS APIS DE GOOGLE NECESITAMOS UNA CLAVE QUE NOS DARA GOOGLE PARA USAR SUS </a:t>
            </a:r>
            <a:r>
              <a:rPr lang="es-ES" sz="2800" dirty="0" smtClean="0"/>
              <a:t>SERVICIOS</a:t>
            </a:r>
            <a:r>
              <a:rPr lang="es-ES" sz="2800" dirty="0" smtClean="0"/>
              <a:t>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344539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EN PRIMER LUGAR DEBEMOS IR A LA </a:t>
            </a:r>
            <a:r>
              <a:rPr lang="es-ES" dirty="0"/>
              <a:t>WEB </a:t>
            </a:r>
            <a:r>
              <a:rPr lang="es-ES" dirty="0">
                <a:hlinkClick r:id="rId2"/>
              </a:rPr>
              <a:t>https://code.google.com/apis/console</a:t>
            </a:r>
            <a:r>
              <a:rPr lang="es-ES" dirty="0" smtClean="0">
                <a:hlinkClick r:id="rId2"/>
              </a:rPr>
              <a:t>/</a:t>
            </a:r>
            <a:r>
              <a:rPr lang="es-ES" dirty="0" smtClean="0"/>
              <a:t> y creamos un proyecto nuevo.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3325" y="2244603"/>
            <a:ext cx="9783763" cy="3740395"/>
          </a:xfrm>
        </p:spPr>
      </p:pic>
    </p:spTree>
    <p:extLst>
      <p:ext uri="{BB962C8B-B14F-4D97-AF65-F5344CB8AC3E}">
        <p14:creationId xmlns:p14="http://schemas.microsoft.com/office/powerpoint/2010/main" xmlns="" val="80396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273258" y="270108"/>
            <a:ext cx="9784080" cy="1508760"/>
          </a:xfrm>
        </p:spPr>
        <p:txBody>
          <a:bodyPr>
            <a:normAutofit/>
          </a:bodyPr>
          <a:lstStyle/>
          <a:p>
            <a:r>
              <a:rPr lang="es-ES" sz="3600" dirty="0" smtClean="0"/>
              <a:t>En el apartado </a:t>
            </a:r>
            <a:r>
              <a:rPr lang="es-ES" sz="3600" dirty="0" err="1" smtClean="0"/>
              <a:t>apis</a:t>
            </a:r>
            <a:r>
              <a:rPr lang="es-ES" sz="3600" dirty="0" smtClean="0"/>
              <a:t> cambiamos a </a:t>
            </a:r>
            <a:r>
              <a:rPr lang="es-ES" sz="3600" dirty="0" err="1" smtClean="0"/>
              <a:t>on</a:t>
            </a:r>
            <a:r>
              <a:rPr lang="es-ES" sz="3600" dirty="0" smtClean="0"/>
              <a:t> el servicio que queremos usar.</a:t>
            </a:r>
            <a:endParaRPr lang="es-ES" sz="36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0031" y="2011363"/>
            <a:ext cx="9130351" cy="4206874"/>
          </a:xfrm>
        </p:spPr>
      </p:pic>
    </p:spTree>
    <p:extLst>
      <p:ext uri="{BB962C8B-B14F-4D97-AF65-F5344CB8AC3E}">
        <p14:creationId xmlns:p14="http://schemas.microsoft.com/office/powerpoint/2010/main" xmlns="" val="72903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s-ES" dirty="0" smtClean="0"/>
              <a:t>En </a:t>
            </a:r>
            <a:r>
              <a:rPr lang="es-ES" dirty="0" err="1" smtClean="0"/>
              <a:t>credentials</a:t>
            </a:r>
            <a:r>
              <a:rPr lang="es-ES" dirty="0"/>
              <a:t> </a:t>
            </a:r>
            <a:r>
              <a:rPr lang="es-ES" dirty="0" smtClean="0"/>
              <a:t>picamos sobre </a:t>
            </a:r>
            <a:r>
              <a:rPr lang="es-ES" dirty="0" err="1" smtClean="0"/>
              <a:t>create</a:t>
            </a:r>
            <a:r>
              <a:rPr lang="es-ES" dirty="0" smtClean="0"/>
              <a:t> new </a:t>
            </a:r>
            <a:r>
              <a:rPr lang="es-ES" dirty="0" err="1" smtClean="0"/>
              <a:t>key</a:t>
            </a:r>
            <a:r>
              <a:rPr lang="es-ES" dirty="0"/>
              <a:t> </a:t>
            </a:r>
            <a:r>
              <a:rPr lang="es-ES" dirty="0" smtClean="0"/>
              <a:t> Y Luego seleccionamos Android </a:t>
            </a:r>
            <a:r>
              <a:rPr lang="es-ES" dirty="0" err="1" smtClean="0"/>
              <a:t>key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339" y="1964067"/>
            <a:ext cx="10033106" cy="4625919"/>
          </a:xfrm>
        </p:spPr>
      </p:pic>
    </p:spTree>
    <p:extLst>
      <p:ext uri="{BB962C8B-B14F-4D97-AF65-F5344CB8AC3E}">
        <p14:creationId xmlns:p14="http://schemas.microsoft.com/office/powerpoint/2010/main" xmlns="" val="3208254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 bandas</Template>
  <TotalTime>483</TotalTime>
  <Words>565</Words>
  <Application>Microsoft Office PowerPoint</Application>
  <PresentationFormat>Personalizado</PresentationFormat>
  <Paragraphs>36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Con bandas</vt:lpstr>
      <vt:lpstr>Jonatan y Diego</vt:lpstr>
      <vt:lpstr>El primer paso para usar maps en nuestra app será ir al sdk de ANDROID e instalar google play services.</vt:lpstr>
      <vt:lpstr>Debemos importar el proyecto con las librerías de google(google-play-services_lib) . La ruta será la de EL sdk /Extras /google. Debemos tener seleccionado copy projects into worspace.</vt:lpstr>
      <vt:lpstr>Ahora que tenemos importado el proyecto, vamos a propiedades. En el apartado java build path, en order and export debemos ver si tan marcadas las casillas</vt:lpstr>
      <vt:lpstr>Ahora creamos NUESTRO proyecto, DONDE VAMOS A USAR LA API, e importamos la Liberia de google. Para ello vamos a propiedades…android. Marcamos google apis y add.</vt:lpstr>
      <vt:lpstr>GOOGLE Api KEY</vt:lpstr>
      <vt:lpstr>EN PRIMER LUGAR DEBEMOS IR A LA WEB https://code.google.com/apis/console/ y creamos un proyecto nuevo.</vt:lpstr>
      <vt:lpstr>En el apartado apis cambiamos a on el servicio que queremos usar.</vt:lpstr>
      <vt:lpstr>En credentials picamos sobre create new key  Y Luego seleccionamos Android key.</vt:lpstr>
      <vt:lpstr>Nos pedirá la HUELLA SHA1 de nuestro eclipse que la encontraremos en window…preferences…build.  También LA podemos encontrar desde línea de comandos: Keytool  -list –v –keystore “ruta DE DEBUG KEYSTORE” – alias androiddebugkey –storepass android –keypass android </vt:lpstr>
      <vt:lpstr>Copiamos dicha huella  y agregamos el nombre de nuestro proyecto. Picamos en créate.</vt:lpstr>
      <vt:lpstr>Ya tenemos nuestra key que la usaremos en el manifest de nuestro proyecto.</vt:lpstr>
      <vt:lpstr>Manifest del proyecto</vt:lpstr>
      <vt:lpstr>Diapositiva 14</vt:lpstr>
      <vt:lpstr>En el archivo proguard-project.txt debemos introducir el siguiente código para que no se paren algunos procesos necesarios.</vt:lpstr>
      <vt:lpstr>Codigo del LAYOUT</vt:lpstr>
      <vt:lpstr>Codigo del layout.</vt:lpstr>
      <vt:lpstr>Codigo del MAINACTIVITY</vt:lpstr>
      <vt:lpstr>Creamos un objeto mapa y llamamos a los métodos de los escuchadores.</vt:lpstr>
      <vt:lpstr>Para cambiar el tipo de vista, creamos un menú  y en cada ítem ponemos un setMAPType con el tipo de mapa.</vt:lpstr>
      <vt:lpstr>Aquí vemos el resultado del menú y el tipo de vistas que podemos usar</vt:lpstr>
      <vt:lpstr>Para mostrar coordenadas del punto seleccionado añadimos el siguiente código a los métodos. En los primeros se crea los objetos Projection y point.</vt:lpstr>
      <vt:lpstr>Para las corrdenadas de la cámara usamos el parámetro position. Esto nos mostrara los datos al aumentar o disminuir el zoom.</vt:lpstr>
      <vt:lpstr>Creamos un spinner con cuatro ítems(tres ciudades y ubicación actual)</vt:lpstr>
      <vt:lpstr>El método ir nos lleva a la posición que le pasamos por parámetro mediante las coordenadas  acercándonos el zoom.</vt:lpstr>
      <vt:lpstr>Creamos un método para el botón que según el ítem seleccionado nos lleve a ese punto. Las coordenadas se pasan por parámetro.</vt:lpstr>
      <vt:lpstr>Vemos que cuando pulsamos seleccionamos el ítem y el botón buscar nos lleva a esas coordenadas.</vt:lpstr>
      <vt:lpstr>GPS</vt:lpstr>
      <vt:lpstr>Para usar el gps lo primero es modificar el manifest del proyecto para tener permisos .</vt:lpstr>
      <vt:lpstr>Usaremos la clase LocationManager y location listener(escuchador de la posición).</vt:lpstr>
      <vt:lpstr>En el método iractual pasamos la localización obteniendo sus coordenadas poniendo un marcador y haciendo zoom de la cámara.</vt:lpstr>
      <vt:lpstr>En el método localización usamos el escuchador que nos actualice y nos de la ubicación  y la pase al método iractual. </vt:lpstr>
      <vt:lpstr>En el método buscar usamos un boolean para el control de errores que nos dirá si el gps esta activado. Si esta activado llama al método localización.</vt:lpstr>
      <vt:lpstr>Si pulsamos el botón y no esta activado el gps sale un toast, si esta activado nos lleva a nuestra ubicación actual. </vt:lpstr>
      <vt:lpstr>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Jonatan y Diego</dc:title>
  <dc:creator>Jonatan VV</dc:creator>
  <cp:lastModifiedBy>Casa</cp:lastModifiedBy>
  <cp:revision>91</cp:revision>
  <dcterms:created xsi:type="dcterms:W3CDTF">2014-02-08T12:04:46Z</dcterms:created>
  <dcterms:modified xsi:type="dcterms:W3CDTF">2014-02-16T12:36:49Z</dcterms:modified>
</cp:coreProperties>
</file>