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73" r:id="rId3"/>
    <p:sldId id="265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8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3" r:id="rId24"/>
    <p:sldId id="294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660"/>
  </p:normalViewPr>
  <p:slideViewPr>
    <p:cSldViewPr snapToGrid="0">
      <p:cViewPr>
        <p:scale>
          <a:sx n="81" d="100"/>
          <a:sy n="81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ools/support-library/setup.html" TargetMode="External"/><Relationship Id="rId3" Type="http://schemas.openxmlformats.org/officeDocument/2006/relationships/hyperlink" Target="http://www.androidhive.info/2013/11/android-working-with-action-bar/" TargetMode="External"/><Relationship Id="rId7" Type="http://schemas.openxmlformats.org/officeDocument/2006/relationships/hyperlink" Target="http://antonioleiva.com/actionbarcompat-how-to-use/" TargetMode="External"/><Relationship Id="rId2" Type="http://schemas.openxmlformats.org/officeDocument/2006/relationships/hyperlink" Target="http://developer.android.com/guide/topics/ui/actionbar.html" TargetMode="External"/><Relationship Id="rId1" Type="http://schemas.openxmlformats.org/officeDocument/2006/relationships/hyperlink" Target="http://www.sgoliver.net/blog/?p=3620" TargetMode="External"/><Relationship Id="rId6" Type="http://schemas.openxmlformats.org/officeDocument/2006/relationships/hyperlink" Target="http://androideity.com/2013/10/09/android-actionbar-compact/" TargetMode="External"/><Relationship Id="rId5" Type="http://schemas.openxmlformats.org/officeDocument/2006/relationships/hyperlink" Target="http://www.elandroidelibre.com/2013/11/desarrollando-android-6-action-bar-y-listeners.html" TargetMode="External"/><Relationship Id="rId10" Type="http://schemas.openxmlformats.org/officeDocument/2006/relationships/hyperlink" Target="http://elbauldeandroid.blogspot.com.es/2013/10/actionbar-android-en-contruccion.html" TargetMode="External"/><Relationship Id="rId4" Type="http://schemas.openxmlformats.org/officeDocument/2006/relationships/hyperlink" Target="http://www.vogella.com/tutorials/AndroidActionBar/article.html" TargetMode="External"/><Relationship Id="rId9" Type="http://schemas.openxmlformats.org/officeDocument/2006/relationships/hyperlink" Target="http://www.sgoliver.net/blog/?p=4088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actionbarsherlock.com/" TargetMode="External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ools/support-library/setup.html" TargetMode="External"/><Relationship Id="rId3" Type="http://schemas.openxmlformats.org/officeDocument/2006/relationships/hyperlink" Target="http://www.androidhive.info/2013/11/android-working-with-action-bar/" TargetMode="External"/><Relationship Id="rId7" Type="http://schemas.openxmlformats.org/officeDocument/2006/relationships/hyperlink" Target="http://antonioleiva.com/actionbarcompat-how-to-use/" TargetMode="External"/><Relationship Id="rId2" Type="http://schemas.openxmlformats.org/officeDocument/2006/relationships/hyperlink" Target="http://developer.android.com/guide/topics/ui/actionbar.html" TargetMode="External"/><Relationship Id="rId1" Type="http://schemas.openxmlformats.org/officeDocument/2006/relationships/hyperlink" Target="http://www.sgoliver.net/blog/?p=3620" TargetMode="External"/><Relationship Id="rId6" Type="http://schemas.openxmlformats.org/officeDocument/2006/relationships/hyperlink" Target="http://androideity.com/2013/10/09/android-actionbar-compact/" TargetMode="External"/><Relationship Id="rId5" Type="http://schemas.openxmlformats.org/officeDocument/2006/relationships/hyperlink" Target="http://www.elandroidelibre.com/2013/11/desarrollando-android-6-action-bar-y-listeners.html" TargetMode="External"/><Relationship Id="rId10" Type="http://schemas.openxmlformats.org/officeDocument/2006/relationships/hyperlink" Target="http://elbauldeandroid.blogspot.com.es/2013/10/actionbar-android-en-contruccion.html" TargetMode="External"/><Relationship Id="rId4" Type="http://schemas.openxmlformats.org/officeDocument/2006/relationships/hyperlink" Target="http://www.vogella.com/tutorials/AndroidActionBar/article.html" TargetMode="External"/><Relationship Id="rId9" Type="http://schemas.openxmlformats.org/officeDocument/2006/relationships/hyperlink" Target="http://www.sgoliver.net/blog/?p=4088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actionbarsherlock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9C70D3-B6CB-4983-B385-A367FDC3FC1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A7FC135-FA40-4F07-BDD4-6867DE081556}">
      <dgm:prSet/>
      <dgm:spPr/>
      <dgm:t>
        <a:bodyPr/>
        <a:lstStyle/>
        <a:p>
          <a:pPr rtl="0"/>
          <a:r>
            <a:rPr lang="es-ES" dirty="0" smtClean="0"/>
            <a:t>Es la barra de título y herramientas </a:t>
          </a:r>
          <a:endParaRPr lang="es-ES" dirty="0"/>
        </a:p>
      </dgm:t>
    </dgm:pt>
    <dgm:pt modelId="{64C96C40-084E-49F7-9E16-6D1DB38341F5}" type="parTrans" cxnId="{E7ECC9F8-8373-4093-ABE7-D7568C1C0672}">
      <dgm:prSet/>
      <dgm:spPr/>
      <dgm:t>
        <a:bodyPr/>
        <a:lstStyle/>
        <a:p>
          <a:endParaRPr lang="es-ES"/>
        </a:p>
      </dgm:t>
    </dgm:pt>
    <dgm:pt modelId="{A89B10B6-2499-473F-B41F-96CB2A2F0593}" type="sibTrans" cxnId="{E7ECC9F8-8373-4093-ABE7-D7568C1C0672}">
      <dgm:prSet/>
      <dgm:spPr/>
      <dgm:t>
        <a:bodyPr/>
        <a:lstStyle/>
        <a:p>
          <a:endParaRPr lang="es-ES"/>
        </a:p>
      </dgm:t>
    </dgm:pt>
    <dgm:pt modelId="{97435189-9921-4BFB-B190-B76D613C93DC}">
      <dgm:prSet/>
      <dgm:spPr/>
      <dgm:t>
        <a:bodyPr/>
        <a:lstStyle/>
        <a:p>
          <a:pPr rtl="0"/>
          <a:r>
            <a:rPr lang="es-ES" dirty="0" smtClean="0"/>
            <a:t>Se encuentra en la parte superior  de muchas  aplicaciones  actuales</a:t>
          </a:r>
          <a:endParaRPr lang="es-ES" dirty="0"/>
        </a:p>
      </dgm:t>
    </dgm:pt>
    <dgm:pt modelId="{0492F5C8-5F1F-44A1-9EEF-DB2708F7FEC9}" type="parTrans" cxnId="{94D3BEDD-843D-46A1-85F9-009B82376765}">
      <dgm:prSet/>
      <dgm:spPr/>
      <dgm:t>
        <a:bodyPr/>
        <a:lstStyle/>
        <a:p>
          <a:endParaRPr lang="es-ES"/>
        </a:p>
      </dgm:t>
    </dgm:pt>
    <dgm:pt modelId="{3BC35B0B-B4B4-4194-9220-098AC69EE9F5}" type="sibTrans" cxnId="{94D3BEDD-843D-46A1-85F9-009B82376765}">
      <dgm:prSet/>
      <dgm:spPr/>
      <dgm:t>
        <a:bodyPr/>
        <a:lstStyle/>
        <a:p>
          <a:endParaRPr lang="es-ES"/>
        </a:p>
      </dgm:t>
    </dgm:pt>
    <dgm:pt modelId="{CB8C1601-CE39-4734-95D1-06474BE0729A}">
      <dgm:prSet/>
      <dgm:spPr/>
      <dgm:t>
        <a:bodyPr/>
        <a:lstStyle/>
        <a:p>
          <a:pPr rtl="0"/>
          <a:r>
            <a:rPr lang="es-ES" dirty="0" smtClean="0"/>
            <a:t>Se distinguen 3 partes: un icono y texto, unos botones  y  un menú desplegable</a:t>
          </a:r>
          <a:endParaRPr lang="es-ES" dirty="0"/>
        </a:p>
      </dgm:t>
    </dgm:pt>
    <dgm:pt modelId="{300B7208-3FD1-43F3-B942-DACD4AE71E7E}" type="parTrans" cxnId="{0BB5BEA6-B4D3-4964-8EEB-0BCBAEF6B7DF}">
      <dgm:prSet/>
      <dgm:spPr/>
      <dgm:t>
        <a:bodyPr/>
        <a:lstStyle/>
        <a:p>
          <a:endParaRPr lang="es-ES"/>
        </a:p>
      </dgm:t>
    </dgm:pt>
    <dgm:pt modelId="{B2FC628A-1029-41AA-A82F-C58A9AA39A20}" type="sibTrans" cxnId="{0BB5BEA6-B4D3-4964-8EEB-0BCBAEF6B7DF}">
      <dgm:prSet/>
      <dgm:spPr/>
      <dgm:t>
        <a:bodyPr/>
        <a:lstStyle/>
        <a:p>
          <a:endParaRPr lang="es-ES"/>
        </a:p>
      </dgm:t>
    </dgm:pt>
    <dgm:pt modelId="{1DB92B44-4E5E-4AD1-A9D9-C72FABB9BC26}" type="pres">
      <dgm:prSet presAssocID="{C99C70D3-B6CB-4983-B385-A367FDC3FC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9E3C3B6-2F72-4F46-9D0C-D77154A0AC37}" type="pres">
      <dgm:prSet presAssocID="{7A7FC135-FA40-4F07-BDD4-6867DE08155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43A419-2298-44B1-9515-A05758D06D58}" type="pres">
      <dgm:prSet presAssocID="{A89B10B6-2499-473F-B41F-96CB2A2F0593}" presName="spacer" presStyleCnt="0"/>
      <dgm:spPr/>
    </dgm:pt>
    <dgm:pt modelId="{124836B5-A466-4287-9095-8A36E0751A1D}" type="pres">
      <dgm:prSet presAssocID="{97435189-9921-4BFB-B190-B76D613C93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B0C169-FFF3-4871-819E-93FB34E78DDF}" type="pres">
      <dgm:prSet presAssocID="{3BC35B0B-B4B4-4194-9220-098AC69EE9F5}" presName="spacer" presStyleCnt="0"/>
      <dgm:spPr/>
    </dgm:pt>
    <dgm:pt modelId="{D6107F81-63B3-4496-8B7D-C97042CF1AA8}" type="pres">
      <dgm:prSet presAssocID="{CB8C1601-CE39-4734-95D1-06474BE0729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29075F-27E0-422D-80F0-F5E741D6BA79}" type="presOf" srcId="{7A7FC135-FA40-4F07-BDD4-6867DE081556}" destId="{29E3C3B6-2F72-4F46-9D0C-D77154A0AC37}" srcOrd="0" destOrd="0" presId="urn:microsoft.com/office/officeart/2005/8/layout/vList2"/>
    <dgm:cxn modelId="{FCF1E2FF-BAD4-4685-97EA-DC4CD515D66A}" type="presOf" srcId="{97435189-9921-4BFB-B190-B76D613C93DC}" destId="{124836B5-A466-4287-9095-8A36E0751A1D}" srcOrd="0" destOrd="0" presId="urn:microsoft.com/office/officeart/2005/8/layout/vList2"/>
    <dgm:cxn modelId="{EEC3FCA2-C50F-4947-9C07-9374E09C9564}" type="presOf" srcId="{C99C70D3-B6CB-4983-B385-A367FDC3FC1E}" destId="{1DB92B44-4E5E-4AD1-A9D9-C72FABB9BC26}" srcOrd="0" destOrd="0" presId="urn:microsoft.com/office/officeart/2005/8/layout/vList2"/>
    <dgm:cxn modelId="{799D811E-809A-439A-9C6B-461B1B23C268}" type="presOf" srcId="{CB8C1601-CE39-4734-95D1-06474BE0729A}" destId="{D6107F81-63B3-4496-8B7D-C97042CF1AA8}" srcOrd="0" destOrd="0" presId="urn:microsoft.com/office/officeart/2005/8/layout/vList2"/>
    <dgm:cxn modelId="{0BB5BEA6-B4D3-4964-8EEB-0BCBAEF6B7DF}" srcId="{C99C70D3-B6CB-4983-B385-A367FDC3FC1E}" destId="{CB8C1601-CE39-4734-95D1-06474BE0729A}" srcOrd="2" destOrd="0" parTransId="{300B7208-3FD1-43F3-B942-DACD4AE71E7E}" sibTransId="{B2FC628A-1029-41AA-A82F-C58A9AA39A20}"/>
    <dgm:cxn modelId="{E7ECC9F8-8373-4093-ABE7-D7568C1C0672}" srcId="{C99C70D3-B6CB-4983-B385-A367FDC3FC1E}" destId="{7A7FC135-FA40-4F07-BDD4-6867DE081556}" srcOrd="0" destOrd="0" parTransId="{64C96C40-084E-49F7-9E16-6D1DB38341F5}" sibTransId="{A89B10B6-2499-473F-B41F-96CB2A2F0593}"/>
    <dgm:cxn modelId="{94D3BEDD-843D-46A1-85F9-009B82376765}" srcId="{C99C70D3-B6CB-4983-B385-A367FDC3FC1E}" destId="{97435189-9921-4BFB-B190-B76D613C93DC}" srcOrd="1" destOrd="0" parTransId="{0492F5C8-5F1F-44A1-9EEF-DB2708F7FEC9}" sibTransId="{3BC35B0B-B4B4-4194-9220-098AC69EE9F5}"/>
    <dgm:cxn modelId="{D57C39C7-3FBD-4594-94CA-43F56AA8B2BC}" type="presParOf" srcId="{1DB92B44-4E5E-4AD1-A9D9-C72FABB9BC26}" destId="{29E3C3B6-2F72-4F46-9D0C-D77154A0AC37}" srcOrd="0" destOrd="0" presId="urn:microsoft.com/office/officeart/2005/8/layout/vList2"/>
    <dgm:cxn modelId="{505BD48D-AD43-4296-9040-7627EE86BA0D}" type="presParOf" srcId="{1DB92B44-4E5E-4AD1-A9D9-C72FABB9BC26}" destId="{1043A419-2298-44B1-9515-A05758D06D58}" srcOrd="1" destOrd="0" presId="urn:microsoft.com/office/officeart/2005/8/layout/vList2"/>
    <dgm:cxn modelId="{48BEC60A-261A-441D-8673-E70FBA682F4A}" type="presParOf" srcId="{1DB92B44-4E5E-4AD1-A9D9-C72FABB9BC26}" destId="{124836B5-A466-4287-9095-8A36E0751A1D}" srcOrd="2" destOrd="0" presId="urn:microsoft.com/office/officeart/2005/8/layout/vList2"/>
    <dgm:cxn modelId="{60264C8C-4774-4527-A26C-8C685D4A3DAB}" type="presParOf" srcId="{1DB92B44-4E5E-4AD1-A9D9-C72FABB9BC26}" destId="{A0B0C169-FFF3-4871-819E-93FB34E78DDF}" srcOrd="3" destOrd="0" presId="urn:microsoft.com/office/officeart/2005/8/layout/vList2"/>
    <dgm:cxn modelId="{B8069D3D-9CA3-4EA2-B159-2CAB4FE2AD22}" type="presParOf" srcId="{1DB92B44-4E5E-4AD1-A9D9-C72FABB9BC26}" destId="{D6107F81-63B3-4496-8B7D-C97042CF1A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BA5AAA-7A0F-46D8-AAD3-E61BE7C3443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AE1E264B-7D4A-4EFB-BD0E-EF9AD45DD64D}">
      <dgm:prSet/>
      <dgm:spPr/>
      <dgm:t>
        <a:bodyPr/>
        <a:lstStyle/>
        <a:p>
          <a:pPr rtl="0"/>
          <a:r>
            <a:rPr lang="es-ES" dirty="0" smtClean="0"/>
            <a:t>1. Sustituir  o extender el tema visual . Esto lo tenemos  que hacer en el AndroidManifest. Hay que escoger uno de estos tipos:</a:t>
          </a:r>
          <a:endParaRPr lang="es-ES" dirty="0"/>
        </a:p>
      </dgm:t>
    </dgm:pt>
    <dgm:pt modelId="{69BC8224-840B-42D7-83E4-DE3EA20371A9}" type="parTrans" cxnId="{B8141F6E-036A-4CE9-994D-3A259825182B}">
      <dgm:prSet/>
      <dgm:spPr/>
      <dgm:t>
        <a:bodyPr/>
        <a:lstStyle/>
        <a:p>
          <a:endParaRPr lang="es-ES"/>
        </a:p>
      </dgm:t>
    </dgm:pt>
    <dgm:pt modelId="{87291A15-6254-4AF0-9912-003F48FD6CD0}" type="sibTrans" cxnId="{B8141F6E-036A-4CE9-994D-3A259825182B}">
      <dgm:prSet/>
      <dgm:spPr/>
      <dgm:t>
        <a:bodyPr/>
        <a:lstStyle/>
        <a:p>
          <a:endParaRPr lang="es-ES"/>
        </a:p>
      </dgm:t>
    </dgm:pt>
    <dgm:pt modelId="{48F0FB87-793A-4786-A955-C4D04A17F526}">
      <dgm:prSet/>
      <dgm:spPr/>
      <dgm:t>
        <a:bodyPr/>
        <a:lstStyle/>
        <a:p>
          <a:pPr rtl="0"/>
          <a:r>
            <a:rPr lang="es-ES" dirty="0" smtClean="0"/>
            <a:t>Theme.AppCompat</a:t>
          </a:r>
          <a:endParaRPr lang="es-ES" dirty="0"/>
        </a:p>
      </dgm:t>
    </dgm:pt>
    <dgm:pt modelId="{062A2A4A-DC2F-43BA-8F14-B11B0018AA4C}" type="parTrans" cxnId="{DF4FC161-D2D1-402A-A377-4CA15EF9E502}">
      <dgm:prSet/>
      <dgm:spPr/>
      <dgm:t>
        <a:bodyPr/>
        <a:lstStyle/>
        <a:p>
          <a:endParaRPr lang="es-ES"/>
        </a:p>
      </dgm:t>
    </dgm:pt>
    <dgm:pt modelId="{907F7A97-EF7F-4C6F-894B-BD83F1FE0878}" type="sibTrans" cxnId="{DF4FC161-D2D1-402A-A377-4CA15EF9E502}">
      <dgm:prSet/>
      <dgm:spPr/>
      <dgm:t>
        <a:bodyPr/>
        <a:lstStyle/>
        <a:p>
          <a:endParaRPr lang="es-ES"/>
        </a:p>
      </dgm:t>
    </dgm:pt>
    <dgm:pt modelId="{1B67B963-5C72-482B-9999-07516483661F}">
      <dgm:prSet/>
      <dgm:spPr/>
      <dgm:t>
        <a:bodyPr/>
        <a:lstStyle/>
        <a:p>
          <a:pPr rtl="0"/>
          <a:r>
            <a:rPr lang="es-ES" dirty="0" smtClean="0"/>
            <a:t>Theme.AppCompat.Light</a:t>
          </a:r>
          <a:endParaRPr lang="es-ES" dirty="0"/>
        </a:p>
      </dgm:t>
    </dgm:pt>
    <dgm:pt modelId="{769E9CC5-354F-4CE1-BFC2-BDD22704AB3E}" type="parTrans" cxnId="{F53E2C51-20AA-4633-919D-9FFD3702E3CF}">
      <dgm:prSet/>
      <dgm:spPr/>
      <dgm:t>
        <a:bodyPr/>
        <a:lstStyle/>
        <a:p>
          <a:endParaRPr lang="es-ES"/>
        </a:p>
      </dgm:t>
    </dgm:pt>
    <dgm:pt modelId="{D4BEA715-DCEF-4DE3-A6FD-258DA20CE1B0}" type="sibTrans" cxnId="{F53E2C51-20AA-4633-919D-9FFD3702E3CF}">
      <dgm:prSet/>
      <dgm:spPr/>
      <dgm:t>
        <a:bodyPr/>
        <a:lstStyle/>
        <a:p>
          <a:endParaRPr lang="es-ES"/>
        </a:p>
      </dgm:t>
    </dgm:pt>
    <dgm:pt modelId="{4F696189-D4AE-4250-AF9F-0C6E6F91005F}">
      <dgm:prSet/>
      <dgm:spPr/>
      <dgm:t>
        <a:bodyPr/>
        <a:lstStyle/>
        <a:p>
          <a:pPr rtl="0"/>
          <a:r>
            <a:rPr lang="es-ES" dirty="0" smtClean="0"/>
            <a:t>Theme.AppCompat.Light.DarkActionBar</a:t>
          </a:r>
          <a:endParaRPr lang="es-ES" dirty="0"/>
        </a:p>
      </dgm:t>
    </dgm:pt>
    <dgm:pt modelId="{86483B32-2B74-4DEE-9339-7B56CD5D5C54}" type="parTrans" cxnId="{D5897464-77A4-42EB-B53B-641EA7A9A156}">
      <dgm:prSet/>
      <dgm:spPr/>
      <dgm:t>
        <a:bodyPr/>
        <a:lstStyle/>
        <a:p>
          <a:endParaRPr lang="es-ES"/>
        </a:p>
      </dgm:t>
    </dgm:pt>
    <dgm:pt modelId="{98B71010-0FB1-4110-A509-CD969BE2BF2A}" type="sibTrans" cxnId="{D5897464-77A4-42EB-B53B-641EA7A9A156}">
      <dgm:prSet/>
      <dgm:spPr/>
      <dgm:t>
        <a:bodyPr/>
        <a:lstStyle/>
        <a:p>
          <a:endParaRPr lang="es-ES"/>
        </a:p>
      </dgm:t>
    </dgm:pt>
    <dgm:pt modelId="{D969D809-F2F5-4B04-8BEE-B810862F9C66}" type="pres">
      <dgm:prSet presAssocID="{94BA5AAA-7A0F-46D8-AAD3-E61BE7C344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8EEB20-1276-4422-9AF5-17D0142E9BD8}" type="pres">
      <dgm:prSet presAssocID="{AE1E264B-7D4A-4EFB-BD0E-EF9AD45DD64D}" presName="parentText" presStyleLbl="node1" presStyleIdx="0" presStyleCnt="1" custLinFactNeighborX="-513" custLinFactNeighborY="-9217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943C2A-93FD-422E-A2B8-3BD7E5A2E701}" type="pres">
      <dgm:prSet presAssocID="{AE1E264B-7D4A-4EFB-BD0E-EF9AD45DD64D}" presName="childText" presStyleLbl="revTx" presStyleIdx="0" presStyleCnt="1" custLinFactNeighborX="513" custLinFactNeighborY="-478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68168C-2C40-4CF9-922B-FE0492AEEC95}" type="presOf" srcId="{AE1E264B-7D4A-4EFB-BD0E-EF9AD45DD64D}" destId="{FA8EEB20-1276-4422-9AF5-17D0142E9BD8}" srcOrd="0" destOrd="0" presId="urn:microsoft.com/office/officeart/2005/8/layout/vList2"/>
    <dgm:cxn modelId="{D5897464-77A4-42EB-B53B-641EA7A9A156}" srcId="{AE1E264B-7D4A-4EFB-BD0E-EF9AD45DD64D}" destId="{4F696189-D4AE-4250-AF9F-0C6E6F91005F}" srcOrd="2" destOrd="0" parTransId="{86483B32-2B74-4DEE-9339-7B56CD5D5C54}" sibTransId="{98B71010-0FB1-4110-A509-CD969BE2BF2A}"/>
    <dgm:cxn modelId="{B8141F6E-036A-4CE9-994D-3A259825182B}" srcId="{94BA5AAA-7A0F-46D8-AAD3-E61BE7C3443B}" destId="{AE1E264B-7D4A-4EFB-BD0E-EF9AD45DD64D}" srcOrd="0" destOrd="0" parTransId="{69BC8224-840B-42D7-83E4-DE3EA20371A9}" sibTransId="{87291A15-6254-4AF0-9912-003F48FD6CD0}"/>
    <dgm:cxn modelId="{F53E2C51-20AA-4633-919D-9FFD3702E3CF}" srcId="{AE1E264B-7D4A-4EFB-BD0E-EF9AD45DD64D}" destId="{1B67B963-5C72-482B-9999-07516483661F}" srcOrd="1" destOrd="0" parTransId="{769E9CC5-354F-4CE1-BFC2-BDD22704AB3E}" sibTransId="{D4BEA715-DCEF-4DE3-A6FD-258DA20CE1B0}"/>
    <dgm:cxn modelId="{604BB9EB-3D1B-4934-9D90-41E2FA18A7D8}" type="presOf" srcId="{4F696189-D4AE-4250-AF9F-0C6E6F91005F}" destId="{A6943C2A-93FD-422E-A2B8-3BD7E5A2E701}" srcOrd="0" destOrd="2" presId="urn:microsoft.com/office/officeart/2005/8/layout/vList2"/>
    <dgm:cxn modelId="{DF4FC161-D2D1-402A-A377-4CA15EF9E502}" srcId="{AE1E264B-7D4A-4EFB-BD0E-EF9AD45DD64D}" destId="{48F0FB87-793A-4786-A955-C4D04A17F526}" srcOrd="0" destOrd="0" parTransId="{062A2A4A-DC2F-43BA-8F14-B11B0018AA4C}" sibTransId="{907F7A97-EF7F-4C6F-894B-BD83F1FE0878}"/>
    <dgm:cxn modelId="{E129D205-7335-40BA-996F-A5F100AEAD74}" type="presOf" srcId="{48F0FB87-793A-4786-A955-C4D04A17F526}" destId="{A6943C2A-93FD-422E-A2B8-3BD7E5A2E701}" srcOrd="0" destOrd="0" presId="urn:microsoft.com/office/officeart/2005/8/layout/vList2"/>
    <dgm:cxn modelId="{7492B4F2-4B70-469C-9D3B-748D2C79958E}" type="presOf" srcId="{1B67B963-5C72-482B-9999-07516483661F}" destId="{A6943C2A-93FD-422E-A2B8-3BD7E5A2E701}" srcOrd="0" destOrd="1" presId="urn:microsoft.com/office/officeart/2005/8/layout/vList2"/>
    <dgm:cxn modelId="{4813A473-6E40-4F90-BF8D-729DD418F12F}" type="presOf" srcId="{94BA5AAA-7A0F-46D8-AAD3-E61BE7C3443B}" destId="{D969D809-F2F5-4B04-8BEE-B810862F9C66}" srcOrd="0" destOrd="0" presId="urn:microsoft.com/office/officeart/2005/8/layout/vList2"/>
    <dgm:cxn modelId="{1F3BF8C6-CCC4-449D-A641-7D231E005D9A}" type="presParOf" srcId="{D969D809-F2F5-4B04-8BEE-B810862F9C66}" destId="{FA8EEB20-1276-4422-9AF5-17D0142E9BD8}" srcOrd="0" destOrd="0" presId="urn:microsoft.com/office/officeart/2005/8/layout/vList2"/>
    <dgm:cxn modelId="{32B191EE-FA1A-49E8-921D-609EB66FC0B4}" type="presParOf" srcId="{D969D809-F2F5-4B04-8BEE-B810862F9C66}" destId="{A6943C2A-93FD-422E-A2B8-3BD7E5A2E7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9B7127-821C-4142-B22D-E2CFCCD21F1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B802B05-5E69-42A5-A227-057FA2330E4A}">
      <dgm:prSet/>
      <dgm:spPr/>
      <dgm:t>
        <a:bodyPr/>
        <a:lstStyle/>
        <a:p>
          <a:pPr rtl="0"/>
          <a:r>
            <a:rPr lang="es-ES" dirty="0" smtClean="0"/>
            <a:t>2. Tenemos que modificar también la clase de la que heredan nuestras actividades, sustituyendo la clase Activity por la nueva clase </a:t>
          </a:r>
          <a:r>
            <a:rPr lang="es-ES" b="1" i="1" dirty="0" smtClean="0"/>
            <a:t>ActionBarActivity.</a:t>
          </a:r>
          <a:endParaRPr lang="es-ES" dirty="0"/>
        </a:p>
      </dgm:t>
    </dgm:pt>
    <dgm:pt modelId="{731A7ADC-2478-443A-B394-ED16FD1223F9}" type="parTrans" cxnId="{FEEE3059-E0B9-4482-AE9A-F6494B77D508}">
      <dgm:prSet/>
      <dgm:spPr/>
      <dgm:t>
        <a:bodyPr/>
        <a:lstStyle/>
        <a:p>
          <a:endParaRPr lang="es-ES"/>
        </a:p>
      </dgm:t>
    </dgm:pt>
    <dgm:pt modelId="{22927DFD-3232-476B-8FA2-0065ED89595B}" type="sibTrans" cxnId="{FEEE3059-E0B9-4482-AE9A-F6494B77D508}">
      <dgm:prSet/>
      <dgm:spPr/>
      <dgm:t>
        <a:bodyPr/>
        <a:lstStyle/>
        <a:p>
          <a:endParaRPr lang="es-ES"/>
        </a:p>
      </dgm:t>
    </dgm:pt>
    <dgm:pt modelId="{C1E6AF0D-B3C4-41ED-A076-1C20F55A5FCE}" type="pres">
      <dgm:prSet presAssocID="{479B7127-821C-4142-B22D-E2CFCCD21F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1E57AD4-A715-49AE-AE5E-D9CA1D8885D4}" type="pres">
      <dgm:prSet presAssocID="{5B802B05-5E69-42A5-A227-057FA2330E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4359804-7D00-4AEB-9191-B496941C9053}" type="presOf" srcId="{479B7127-821C-4142-B22D-E2CFCCD21F1E}" destId="{C1E6AF0D-B3C4-41ED-A076-1C20F55A5FCE}" srcOrd="0" destOrd="0" presId="urn:microsoft.com/office/officeart/2005/8/layout/vList2"/>
    <dgm:cxn modelId="{FEEE3059-E0B9-4482-AE9A-F6494B77D508}" srcId="{479B7127-821C-4142-B22D-E2CFCCD21F1E}" destId="{5B802B05-5E69-42A5-A227-057FA2330E4A}" srcOrd="0" destOrd="0" parTransId="{731A7ADC-2478-443A-B394-ED16FD1223F9}" sibTransId="{22927DFD-3232-476B-8FA2-0065ED89595B}"/>
    <dgm:cxn modelId="{11E76971-F024-46DE-9098-4CA6D700EF46}" type="presOf" srcId="{5B802B05-5E69-42A5-A227-057FA2330E4A}" destId="{21E57AD4-A715-49AE-AE5E-D9CA1D8885D4}" srcOrd="0" destOrd="0" presId="urn:microsoft.com/office/officeart/2005/8/layout/vList2"/>
    <dgm:cxn modelId="{8572A9D2-E11D-47F5-B717-7EBA75339ED1}" type="presParOf" srcId="{C1E6AF0D-B3C4-41ED-A076-1C20F55A5FCE}" destId="{21E57AD4-A715-49AE-AE5E-D9CA1D8885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9FA415-BBAC-4BCF-854D-6A43ECB79A2C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CEAB047-1D38-4D57-9CC8-9B017D6B98BA}">
      <dgm:prSet/>
      <dgm:spPr/>
      <dgm:t>
        <a:bodyPr/>
        <a:lstStyle/>
        <a:p>
          <a:pPr rtl="0"/>
          <a:r>
            <a:rPr lang="es-ES" dirty="0" smtClean="0"/>
            <a:t>3.Tenemos  que  indicar un espacio de nombres personalizado, que definiremos en el elemento </a:t>
          </a:r>
          <a:r>
            <a:rPr lang="es-ES" b="1" i="1" dirty="0" smtClean="0"/>
            <a:t>&lt;menu&gt;</a:t>
          </a:r>
          <a:r>
            <a:rPr lang="es-ES" dirty="0" smtClean="0"/>
            <a:t> y posteriormente usaremos en los elementos </a:t>
          </a:r>
          <a:r>
            <a:rPr lang="es-ES" b="1" i="1" dirty="0" smtClean="0"/>
            <a:t>&lt;item&gt;</a:t>
          </a:r>
          <a:r>
            <a:rPr lang="es-ES" dirty="0" smtClean="0"/>
            <a:t> .Para  ello en el XML de menu tenemos  que  añadir una línea, de tal forma que queda así:</a:t>
          </a:r>
          <a:endParaRPr lang="es-ES" dirty="0"/>
        </a:p>
      </dgm:t>
    </dgm:pt>
    <dgm:pt modelId="{27C66972-8783-4C85-90E1-76E404C12F34}" type="parTrans" cxnId="{E29575E2-0C7B-4385-80C9-445CC0C8AAEE}">
      <dgm:prSet/>
      <dgm:spPr/>
      <dgm:t>
        <a:bodyPr/>
        <a:lstStyle/>
        <a:p>
          <a:endParaRPr lang="es-ES"/>
        </a:p>
      </dgm:t>
    </dgm:pt>
    <dgm:pt modelId="{74384B16-A615-4266-93E0-9F0C43356A6C}" type="sibTrans" cxnId="{E29575E2-0C7B-4385-80C9-445CC0C8AAEE}">
      <dgm:prSet/>
      <dgm:spPr/>
      <dgm:t>
        <a:bodyPr/>
        <a:lstStyle/>
        <a:p>
          <a:endParaRPr lang="es-ES"/>
        </a:p>
      </dgm:t>
    </dgm:pt>
    <dgm:pt modelId="{191C5D66-8A40-48E9-A95A-909BA385ECB5}" type="pres">
      <dgm:prSet presAssocID="{299FA415-BBAC-4BCF-854D-6A43ECB79A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76A923D-1567-42AD-92DE-FFBD277F270C}" type="pres">
      <dgm:prSet presAssocID="{6CEAB047-1D38-4D57-9CC8-9B017D6B98BA}" presName="linNode" presStyleCnt="0"/>
      <dgm:spPr/>
      <dgm:t>
        <a:bodyPr/>
        <a:lstStyle/>
        <a:p>
          <a:endParaRPr lang="es-ES"/>
        </a:p>
      </dgm:t>
    </dgm:pt>
    <dgm:pt modelId="{7B9EE310-1225-4C59-AF99-64233F98C8D7}" type="pres">
      <dgm:prSet presAssocID="{6CEAB047-1D38-4D57-9CC8-9B017D6B98BA}" presName="parentText" presStyleLbl="node1" presStyleIdx="0" presStyleCnt="1" custLinFactNeighborX="-59240" custLinFactNeighborY="27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29575E2-0C7B-4385-80C9-445CC0C8AAEE}" srcId="{299FA415-BBAC-4BCF-854D-6A43ECB79A2C}" destId="{6CEAB047-1D38-4D57-9CC8-9B017D6B98BA}" srcOrd="0" destOrd="0" parTransId="{27C66972-8783-4C85-90E1-76E404C12F34}" sibTransId="{74384B16-A615-4266-93E0-9F0C43356A6C}"/>
    <dgm:cxn modelId="{57A3D559-834B-4DFE-905D-0C5796615A3D}" type="presOf" srcId="{6CEAB047-1D38-4D57-9CC8-9B017D6B98BA}" destId="{7B9EE310-1225-4C59-AF99-64233F98C8D7}" srcOrd="0" destOrd="0" presId="urn:microsoft.com/office/officeart/2005/8/layout/vList5"/>
    <dgm:cxn modelId="{92E97DCB-F067-494E-91AB-C6C0ABE5CC1B}" type="presOf" srcId="{299FA415-BBAC-4BCF-854D-6A43ECB79A2C}" destId="{191C5D66-8A40-48E9-A95A-909BA385ECB5}" srcOrd="0" destOrd="0" presId="urn:microsoft.com/office/officeart/2005/8/layout/vList5"/>
    <dgm:cxn modelId="{E7DB93C9-C27C-4485-951D-58C3D2648870}" type="presParOf" srcId="{191C5D66-8A40-48E9-A95A-909BA385ECB5}" destId="{E76A923D-1567-42AD-92DE-FFBD277F270C}" srcOrd="0" destOrd="0" presId="urn:microsoft.com/office/officeart/2005/8/layout/vList5"/>
    <dgm:cxn modelId="{89D6A0C9-2998-4CCD-AB33-21E4CCEAEB13}" type="presParOf" srcId="{E76A923D-1567-42AD-92DE-FFBD277F270C}" destId="{7B9EE310-1225-4C59-AF99-64233F98C8D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F99D54-1A15-496C-A33F-E09221B77CA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086F042-A5AB-4207-947A-AD350E389CF2}">
      <dgm:prSet/>
      <dgm:spPr/>
      <dgm:t>
        <a:bodyPr/>
        <a:lstStyle/>
        <a:p>
          <a:pPr rtl="0"/>
          <a:r>
            <a:rPr lang="es-ES" dirty="0" smtClean="0"/>
            <a:t>La ActionBar tiene unos métodos que son muy útiles, y para poder utilizarlos tenemos que instanciar al objeto ActionBar: </a:t>
          </a:r>
          <a:endParaRPr lang="es-ES" dirty="0"/>
        </a:p>
      </dgm:t>
    </dgm:pt>
    <dgm:pt modelId="{CEAFE6B0-6399-4F97-94B7-24D120807332}" type="parTrans" cxnId="{92B26557-167E-49E9-809B-802495CF51F3}">
      <dgm:prSet/>
      <dgm:spPr/>
      <dgm:t>
        <a:bodyPr/>
        <a:lstStyle/>
        <a:p>
          <a:endParaRPr lang="es-ES"/>
        </a:p>
      </dgm:t>
    </dgm:pt>
    <dgm:pt modelId="{27B5E7D8-9829-4EB3-873E-979A932EE3CB}" type="sibTrans" cxnId="{92B26557-167E-49E9-809B-802495CF51F3}">
      <dgm:prSet/>
      <dgm:spPr/>
      <dgm:t>
        <a:bodyPr/>
        <a:lstStyle/>
        <a:p>
          <a:endParaRPr lang="es-ES"/>
        </a:p>
      </dgm:t>
    </dgm:pt>
    <dgm:pt modelId="{98232A47-330F-4873-9BBC-AF65D2808D83}">
      <dgm:prSet/>
      <dgm:spPr/>
      <dgm:t>
        <a:bodyPr/>
        <a:lstStyle/>
        <a:p>
          <a:pPr rtl="0"/>
          <a:r>
            <a:rPr lang="es-ES" dirty="0" smtClean="0"/>
            <a:t>ActionBar   actionBar  = getSupportActionBar();</a:t>
          </a:r>
          <a:endParaRPr lang="es-ES" dirty="0"/>
        </a:p>
      </dgm:t>
    </dgm:pt>
    <dgm:pt modelId="{D98B1D0A-C9C2-419F-B6C0-6D8BAE3C6F3C}" type="parTrans" cxnId="{E1EB7FFD-EA8C-4755-B9A5-758B36C485BF}">
      <dgm:prSet/>
      <dgm:spPr/>
      <dgm:t>
        <a:bodyPr/>
        <a:lstStyle/>
        <a:p>
          <a:endParaRPr lang="es-ES"/>
        </a:p>
      </dgm:t>
    </dgm:pt>
    <dgm:pt modelId="{C6462558-E637-46DD-8291-6E229EFB5DED}" type="sibTrans" cxnId="{E1EB7FFD-EA8C-4755-B9A5-758B36C485BF}">
      <dgm:prSet/>
      <dgm:spPr/>
      <dgm:t>
        <a:bodyPr/>
        <a:lstStyle/>
        <a:p>
          <a:endParaRPr lang="es-ES"/>
        </a:p>
      </dgm:t>
    </dgm:pt>
    <dgm:pt modelId="{1C6CC3B1-3B8A-49A8-9F11-37BD0D303C6E}">
      <dgm:prSet/>
      <dgm:spPr/>
      <dgm:t>
        <a:bodyPr/>
        <a:lstStyle/>
        <a:p>
          <a:pPr rtl="0"/>
          <a:r>
            <a:rPr lang="es-ES" dirty="0" smtClean="0"/>
            <a:t>Los métodos más útiles:</a:t>
          </a:r>
          <a:endParaRPr lang="es-ES" dirty="0"/>
        </a:p>
      </dgm:t>
    </dgm:pt>
    <dgm:pt modelId="{46752DBE-2F85-4944-A432-A0F94AD4821C}" type="parTrans" cxnId="{274EF4FD-0296-4D82-974C-88768655E5AB}">
      <dgm:prSet/>
      <dgm:spPr/>
      <dgm:t>
        <a:bodyPr/>
        <a:lstStyle/>
        <a:p>
          <a:endParaRPr lang="es-ES"/>
        </a:p>
      </dgm:t>
    </dgm:pt>
    <dgm:pt modelId="{CB463743-DF0D-477F-AA9C-6D18F517AACD}" type="sibTrans" cxnId="{274EF4FD-0296-4D82-974C-88768655E5AB}">
      <dgm:prSet/>
      <dgm:spPr/>
      <dgm:t>
        <a:bodyPr/>
        <a:lstStyle/>
        <a:p>
          <a:endParaRPr lang="es-ES"/>
        </a:p>
      </dgm:t>
    </dgm:pt>
    <dgm:pt modelId="{9713275B-3B38-4F71-B228-C9D3C8BE46BE}">
      <dgm:prSet/>
      <dgm:spPr/>
      <dgm:t>
        <a:bodyPr/>
        <a:lstStyle/>
        <a:p>
          <a:pPr rtl="0"/>
          <a:r>
            <a:rPr lang="es-ES" dirty="0" smtClean="0"/>
            <a:t>actionBar.hide();                              //Ocultar ActionBar </a:t>
          </a:r>
          <a:endParaRPr lang="es-ES" dirty="0"/>
        </a:p>
      </dgm:t>
    </dgm:pt>
    <dgm:pt modelId="{7DD9D776-090F-46E3-A130-B9AA4DC26A72}" type="parTrans" cxnId="{586F02AC-D395-4912-A586-A03A688ABB4C}">
      <dgm:prSet/>
      <dgm:spPr/>
      <dgm:t>
        <a:bodyPr/>
        <a:lstStyle/>
        <a:p>
          <a:endParaRPr lang="es-ES"/>
        </a:p>
      </dgm:t>
    </dgm:pt>
    <dgm:pt modelId="{54DE163F-5E88-40F9-9BAB-98C8A697E776}" type="sibTrans" cxnId="{586F02AC-D395-4912-A586-A03A688ABB4C}">
      <dgm:prSet/>
      <dgm:spPr/>
      <dgm:t>
        <a:bodyPr/>
        <a:lstStyle/>
        <a:p>
          <a:endParaRPr lang="es-ES"/>
        </a:p>
      </dgm:t>
    </dgm:pt>
    <dgm:pt modelId="{2F65B5CB-9FE6-413E-A7C5-80D0CB72252F}">
      <dgm:prSet/>
      <dgm:spPr/>
      <dgm:t>
        <a:bodyPr/>
        <a:lstStyle/>
        <a:p>
          <a:pPr rtl="0"/>
          <a:r>
            <a:rPr lang="es-ES" dirty="0" smtClean="0"/>
            <a:t>actionBar.setIcon(Drawable);        //Establecer icono    </a:t>
          </a:r>
          <a:endParaRPr lang="es-ES" dirty="0"/>
        </a:p>
      </dgm:t>
    </dgm:pt>
    <dgm:pt modelId="{8E64FA4E-260E-4237-8F78-824B8F85AD39}" type="parTrans" cxnId="{C50B7646-148D-4269-8BC5-5098BF55BE6B}">
      <dgm:prSet/>
      <dgm:spPr/>
      <dgm:t>
        <a:bodyPr/>
        <a:lstStyle/>
        <a:p>
          <a:endParaRPr lang="es-ES"/>
        </a:p>
      </dgm:t>
    </dgm:pt>
    <dgm:pt modelId="{7053E17E-DCFF-4937-9757-36962A79139F}" type="sibTrans" cxnId="{C50B7646-148D-4269-8BC5-5098BF55BE6B}">
      <dgm:prSet/>
      <dgm:spPr/>
      <dgm:t>
        <a:bodyPr/>
        <a:lstStyle/>
        <a:p>
          <a:endParaRPr lang="es-ES"/>
        </a:p>
      </dgm:t>
    </dgm:pt>
    <dgm:pt modelId="{02E20F0F-E49E-4CBA-BC1D-D1BC05BFC862}">
      <dgm:prSet/>
      <dgm:spPr/>
      <dgm:t>
        <a:bodyPr/>
        <a:lstStyle/>
        <a:p>
          <a:pPr rtl="0"/>
          <a:r>
            <a:rPr lang="es-ES" dirty="0" smtClean="0"/>
            <a:t>actionBar.setTitle(CharSequence);      //Establecer título el titulo</a:t>
          </a:r>
          <a:endParaRPr lang="es-ES" dirty="0"/>
        </a:p>
      </dgm:t>
    </dgm:pt>
    <dgm:pt modelId="{49086255-6B3D-4659-BF93-E57BD79B4EFA}" type="parTrans" cxnId="{8E9B572A-CD60-4417-94FC-A33F2D79A3BA}">
      <dgm:prSet/>
      <dgm:spPr/>
      <dgm:t>
        <a:bodyPr/>
        <a:lstStyle/>
        <a:p>
          <a:endParaRPr lang="es-ES"/>
        </a:p>
      </dgm:t>
    </dgm:pt>
    <dgm:pt modelId="{52538C63-4247-4DF0-8F42-A3618D6ABA31}" type="sibTrans" cxnId="{8E9B572A-CD60-4417-94FC-A33F2D79A3BA}">
      <dgm:prSet/>
      <dgm:spPr/>
      <dgm:t>
        <a:bodyPr/>
        <a:lstStyle/>
        <a:p>
          <a:endParaRPr lang="es-ES"/>
        </a:p>
      </dgm:t>
    </dgm:pt>
    <dgm:pt modelId="{2D2AA53B-7D32-423E-AC3F-E69D145B139B}">
      <dgm:prSet/>
      <dgm:spPr/>
      <dgm:t>
        <a:bodyPr/>
        <a:lstStyle/>
        <a:p>
          <a:pPr rtl="0"/>
          <a:r>
            <a:rPr lang="es-ES" dirty="0" smtClean="0"/>
            <a:t>actionBar.setSubtitle(CharSequence);     //Establecer Subtitulo </a:t>
          </a:r>
          <a:endParaRPr lang="es-ES" dirty="0"/>
        </a:p>
      </dgm:t>
    </dgm:pt>
    <dgm:pt modelId="{4C94FE07-9F6F-436B-9B89-B26C0523E69F}" type="parTrans" cxnId="{307F4CE2-2D18-4029-A22A-85409423ABAC}">
      <dgm:prSet/>
      <dgm:spPr/>
      <dgm:t>
        <a:bodyPr/>
        <a:lstStyle/>
        <a:p>
          <a:endParaRPr lang="es-ES"/>
        </a:p>
      </dgm:t>
    </dgm:pt>
    <dgm:pt modelId="{A0F52619-7B03-4D59-8222-9EC94669B865}" type="sibTrans" cxnId="{307F4CE2-2D18-4029-A22A-85409423ABAC}">
      <dgm:prSet/>
      <dgm:spPr/>
      <dgm:t>
        <a:bodyPr/>
        <a:lstStyle/>
        <a:p>
          <a:endParaRPr lang="es-ES"/>
        </a:p>
      </dgm:t>
    </dgm:pt>
    <dgm:pt modelId="{1918F985-7051-433A-9492-06E0C9D8C5D5}" type="pres">
      <dgm:prSet presAssocID="{6BF99D54-1A15-496C-A33F-E09221B77C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B91B4B-C0A6-42A0-9E85-256DE88E3A07}" type="pres">
      <dgm:prSet presAssocID="{D086F042-A5AB-4207-947A-AD350E389CF2}" presName="linNode" presStyleCnt="0"/>
      <dgm:spPr/>
      <dgm:t>
        <a:bodyPr/>
        <a:lstStyle/>
        <a:p>
          <a:endParaRPr lang="es-ES"/>
        </a:p>
      </dgm:t>
    </dgm:pt>
    <dgm:pt modelId="{C42E2006-9011-4619-AD58-FF6D236757B4}" type="pres">
      <dgm:prSet presAssocID="{D086F042-A5AB-4207-947A-AD350E389CF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B0D572-6FC4-4EB8-B50E-4DA2C0416B55}" type="pres">
      <dgm:prSet presAssocID="{D086F042-A5AB-4207-947A-AD350E389CF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2F0D57-A961-4439-905E-FD6BB3B32ABD}" type="pres">
      <dgm:prSet presAssocID="{27B5E7D8-9829-4EB3-873E-979A932EE3CB}" presName="sp" presStyleCnt="0"/>
      <dgm:spPr/>
      <dgm:t>
        <a:bodyPr/>
        <a:lstStyle/>
        <a:p>
          <a:endParaRPr lang="es-ES"/>
        </a:p>
      </dgm:t>
    </dgm:pt>
    <dgm:pt modelId="{26972812-947D-468E-BB59-EEE9F7C07AF5}" type="pres">
      <dgm:prSet presAssocID="{1C6CC3B1-3B8A-49A8-9F11-37BD0D303C6E}" presName="linNode" presStyleCnt="0"/>
      <dgm:spPr/>
      <dgm:t>
        <a:bodyPr/>
        <a:lstStyle/>
        <a:p>
          <a:endParaRPr lang="es-ES"/>
        </a:p>
      </dgm:t>
    </dgm:pt>
    <dgm:pt modelId="{8A063668-F109-41DB-AF5F-42F072057307}" type="pres">
      <dgm:prSet presAssocID="{1C6CC3B1-3B8A-49A8-9F11-37BD0D303C6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8F001F-EE41-453A-9EEE-99DF9A8DB3A7}" type="pres">
      <dgm:prSet presAssocID="{1C6CC3B1-3B8A-49A8-9F11-37BD0D303C6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E9B572A-CD60-4417-94FC-A33F2D79A3BA}" srcId="{1C6CC3B1-3B8A-49A8-9F11-37BD0D303C6E}" destId="{02E20F0F-E49E-4CBA-BC1D-D1BC05BFC862}" srcOrd="2" destOrd="0" parTransId="{49086255-6B3D-4659-BF93-E57BD79B4EFA}" sibTransId="{52538C63-4247-4DF0-8F42-A3618D6ABA31}"/>
    <dgm:cxn modelId="{4205CBB4-6566-43E1-B231-0C2DE2055EAD}" type="presOf" srcId="{1C6CC3B1-3B8A-49A8-9F11-37BD0D303C6E}" destId="{8A063668-F109-41DB-AF5F-42F072057307}" srcOrd="0" destOrd="0" presId="urn:microsoft.com/office/officeart/2005/8/layout/vList5"/>
    <dgm:cxn modelId="{2AF12037-4608-4921-A031-5F4EE8ABE166}" type="presOf" srcId="{02E20F0F-E49E-4CBA-BC1D-D1BC05BFC862}" destId="{928F001F-EE41-453A-9EEE-99DF9A8DB3A7}" srcOrd="0" destOrd="2" presId="urn:microsoft.com/office/officeart/2005/8/layout/vList5"/>
    <dgm:cxn modelId="{9BD0DCA9-DB68-428A-912B-7B85412D8661}" type="presOf" srcId="{D086F042-A5AB-4207-947A-AD350E389CF2}" destId="{C42E2006-9011-4619-AD58-FF6D236757B4}" srcOrd="0" destOrd="0" presId="urn:microsoft.com/office/officeart/2005/8/layout/vList5"/>
    <dgm:cxn modelId="{0FCD6F07-AD20-445B-B434-8A3763C5C42D}" type="presOf" srcId="{6BF99D54-1A15-496C-A33F-E09221B77CA0}" destId="{1918F985-7051-433A-9492-06E0C9D8C5D5}" srcOrd="0" destOrd="0" presId="urn:microsoft.com/office/officeart/2005/8/layout/vList5"/>
    <dgm:cxn modelId="{523936FF-E3F2-4BC2-8110-BF2C83302198}" type="presOf" srcId="{2F65B5CB-9FE6-413E-A7C5-80D0CB72252F}" destId="{928F001F-EE41-453A-9EEE-99DF9A8DB3A7}" srcOrd="0" destOrd="1" presId="urn:microsoft.com/office/officeart/2005/8/layout/vList5"/>
    <dgm:cxn modelId="{307F4CE2-2D18-4029-A22A-85409423ABAC}" srcId="{1C6CC3B1-3B8A-49A8-9F11-37BD0D303C6E}" destId="{2D2AA53B-7D32-423E-AC3F-E69D145B139B}" srcOrd="3" destOrd="0" parTransId="{4C94FE07-9F6F-436B-9B89-B26C0523E69F}" sibTransId="{A0F52619-7B03-4D59-8222-9EC94669B865}"/>
    <dgm:cxn modelId="{B5141141-1E5E-469F-B802-A2AB50ECF66C}" type="presOf" srcId="{2D2AA53B-7D32-423E-AC3F-E69D145B139B}" destId="{928F001F-EE41-453A-9EEE-99DF9A8DB3A7}" srcOrd="0" destOrd="3" presId="urn:microsoft.com/office/officeart/2005/8/layout/vList5"/>
    <dgm:cxn modelId="{C50B7646-148D-4269-8BC5-5098BF55BE6B}" srcId="{1C6CC3B1-3B8A-49A8-9F11-37BD0D303C6E}" destId="{2F65B5CB-9FE6-413E-A7C5-80D0CB72252F}" srcOrd="1" destOrd="0" parTransId="{8E64FA4E-260E-4237-8F78-824B8F85AD39}" sibTransId="{7053E17E-DCFF-4937-9757-36962A79139F}"/>
    <dgm:cxn modelId="{81492D81-B315-4EEF-AA2E-B41C0E9A4632}" type="presOf" srcId="{9713275B-3B38-4F71-B228-C9D3C8BE46BE}" destId="{928F001F-EE41-453A-9EEE-99DF9A8DB3A7}" srcOrd="0" destOrd="0" presId="urn:microsoft.com/office/officeart/2005/8/layout/vList5"/>
    <dgm:cxn modelId="{E1EB7FFD-EA8C-4755-B9A5-758B36C485BF}" srcId="{D086F042-A5AB-4207-947A-AD350E389CF2}" destId="{98232A47-330F-4873-9BBC-AF65D2808D83}" srcOrd="0" destOrd="0" parTransId="{D98B1D0A-C9C2-419F-B6C0-6D8BAE3C6F3C}" sibTransId="{C6462558-E637-46DD-8291-6E229EFB5DED}"/>
    <dgm:cxn modelId="{58AB8FD3-C479-43A9-A87A-E079A5D90FA6}" type="presOf" srcId="{98232A47-330F-4873-9BBC-AF65D2808D83}" destId="{5CB0D572-6FC4-4EB8-B50E-4DA2C0416B55}" srcOrd="0" destOrd="0" presId="urn:microsoft.com/office/officeart/2005/8/layout/vList5"/>
    <dgm:cxn modelId="{92B26557-167E-49E9-809B-802495CF51F3}" srcId="{6BF99D54-1A15-496C-A33F-E09221B77CA0}" destId="{D086F042-A5AB-4207-947A-AD350E389CF2}" srcOrd="0" destOrd="0" parTransId="{CEAFE6B0-6399-4F97-94B7-24D120807332}" sibTransId="{27B5E7D8-9829-4EB3-873E-979A932EE3CB}"/>
    <dgm:cxn modelId="{274EF4FD-0296-4D82-974C-88768655E5AB}" srcId="{6BF99D54-1A15-496C-A33F-E09221B77CA0}" destId="{1C6CC3B1-3B8A-49A8-9F11-37BD0D303C6E}" srcOrd="1" destOrd="0" parTransId="{46752DBE-2F85-4944-A432-A0F94AD4821C}" sibTransId="{CB463743-DF0D-477F-AA9C-6D18F517AACD}"/>
    <dgm:cxn modelId="{586F02AC-D395-4912-A586-A03A688ABB4C}" srcId="{1C6CC3B1-3B8A-49A8-9F11-37BD0D303C6E}" destId="{9713275B-3B38-4F71-B228-C9D3C8BE46BE}" srcOrd="0" destOrd="0" parTransId="{7DD9D776-090F-46E3-A130-B9AA4DC26A72}" sibTransId="{54DE163F-5E88-40F9-9BAB-98C8A697E776}"/>
    <dgm:cxn modelId="{F4C12BD6-0461-44B5-8D70-EA3F360BBDD2}" type="presParOf" srcId="{1918F985-7051-433A-9492-06E0C9D8C5D5}" destId="{6BB91B4B-C0A6-42A0-9E85-256DE88E3A07}" srcOrd="0" destOrd="0" presId="urn:microsoft.com/office/officeart/2005/8/layout/vList5"/>
    <dgm:cxn modelId="{5C0495E6-5CD1-42CA-ADBD-0DD770A361CD}" type="presParOf" srcId="{6BB91B4B-C0A6-42A0-9E85-256DE88E3A07}" destId="{C42E2006-9011-4619-AD58-FF6D236757B4}" srcOrd="0" destOrd="0" presId="urn:microsoft.com/office/officeart/2005/8/layout/vList5"/>
    <dgm:cxn modelId="{803EF61A-9C81-476B-913A-2F4A8A16FA25}" type="presParOf" srcId="{6BB91B4B-C0A6-42A0-9E85-256DE88E3A07}" destId="{5CB0D572-6FC4-4EB8-B50E-4DA2C0416B55}" srcOrd="1" destOrd="0" presId="urn:microsoft.com/office/officeart/2005/8/layout/vList5"/>
    <dgm:cxn modelId="{BF4D7A1C-9C17-430D-9B46-66699D6F1B09}" type="presParOf" srcId="{1918F985-7051-433A-9492-06E0C9D8C5D5}" destId="{522F0D57-A961-4439-905E-FD6BB3B32ABD}" srcOrd="1" destOrd="0" presId="urn:microsoft.com/office/officeart/2005/8/layout/vList5"/>
    <dgm:cxn modelId="{E66D1B78-B0B0-468E-903B-DC7B8B335293}" type="presParOf" srcId="{1918F985-7051-433A-9492-06E0C9D8C5D5}" destId="{26972812-947D-468E-BB59-EEE9F7C07AF5}" srcOrd="2" destOrd="0" presId="urn:microsoft.com/office/officeart/2005/8/layout/vList5"/>
    <dgm:cxn modelId="{548DBBA1-812C-4CD1-A4C6-27BFBDF2D5F6}" type="presParOf" srcId="{26972812-947D-468E-BB59-EEE9F7C07AF5}" destId="{8A063668-F109-41DB-AF5F-42F072057307}" srcOrd="0" destOrd="0" presId="urn:microsoft.com/office/officeart/2005/8/layout/vList5"/>
    <dgm:cxn modelId="{DBB40116-DFA2-4230-A63D-98CC5F272304}" type="presParOf" srcId="{26972812-947D-468E-BB59-EEE9F7C07AF5}" destId="{928F001F-EE41-453A-9EEE-99DF9A8DB3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A87CA64-B7E0-4F88-9F07-D8892F9CADA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C74E721-F329-4C2C-9157-6BE008AEDFA4}">
      <dgm:prSet/>
      <dgm:spPr/>
      <dgm:t>
        <a:bodyPr/>
        <a:lstStyle/>
        <a:p>
          <a:pPr rtl="0"/>
          <a:r>
            <a:rPr lang="es-ES" dirty="0" smtClean="0"/>
            <a:t>Tenemos que hacer dos pasos:</a:t>
          </a:r>
          <a:endParaRPr lang="es-ES" dirty="0"/>
        </a:p>
      </dgm:t>
    </dgm:pt>
    <dgm:pt modelId="{244B064E-5370-4CAE-A5BC-973F80E14611}" type="parTrans" cxnId="{7DA8A5A5-5FCF-49DC-8049-52B9605D371A}">
      <dgm:prSet/>
      <dgm:spPr/>
      <dgm:t>
        <a:bodyPr/>
        <a:lstStyle/>
        <a:p>
          <a:endParaRPr lang="es-ES"/>
        </a:p>
      </dgm:t>
    </dgm:pt>
    <dgm:pt modelId="{824C6AD2-6F49-445A-B3FA-60E9D196D284}" type="sibTrans" cxnId="{7DA8A5A5-5FCF-49DC-8049-52B9605D371A}">
      <dgm:prSet/>
      <dgm:spPr/>
      <dgm:t>
        <a:bodyPr/>
        <a:lstStyle/>
        <a:p>
          <a:endParaRPr lang="es-ES"/>
        </a:p>
      </dgm:t>
    </dgm:pt>
    <dgm:pt modelId="{A5C451FB-D741-44B4-882F-6C65A1929A83}">
      <dgm:prSet/>
      <dgm:spPr/>
      <dgm:t>
        <a:bodyPr/>
        <a:lstStyle/>
        <a:p>
          <a:pPr rtl="0"/>
          <a:r>
            <a:rPr lang="es-ES" dirty="0" smtClean="0"/>
            <a:t>1. Indicar a que actividad volverá. Dos formar:</a:t>
          </a:r>
          <a:endParaRPr lang="es-ES" dirty="0"/>
        </a:p>
      </dgm:t>
    </dgm:pt>
    <dgm:pt modelId="{54484A41-62AD-48C1-816D-743E3559E8BC}" type="parTrans" cxnId="{4D9888CF-76D9-4B99-BB2D-EF439F077E60}">
      <dgm:prSet/>
      <dgm:spPr/>
      <dgm:t>
        <a:bodyPr/>
        <a:lstStyle/>
        <a:p>
          <a:endParaRPr lang="es-ES"/>
        </a:p>
      </dgm:t>
    </dgm:pt>
    <dgm:pt modelId="{81157819-B0B7-43DE-808D-0FF73DFD90D7}" type="sibTrans" cxnId="{4D9888CF-76D9-4B99-BB2D-EF439F077E60}">
      <dgm:prSet/>
      <dgm:spPr/>
      <dgm:t>
        <a:bodyPr/>
        <a:lstStyle/>
        <a:p>
          <a:endParaRPr lang="es-ES"/>
        </a:p>
      </dgm:t>
    </dgm:pt>
    <dgm:pt modelId="{AEB9E73C-DF9D-4D28-A160-7E2D783AA380}">
      <dgm:prSet/>
      <dgm:spPr/>
      <dgm:t>
        <a:bodyPr/>
        <a:lstStyle/>
        <a:p>
          <a:pPr rtl="0"/>
          <a:r>
            <a:rPr lang="es-ES" dirty="0" smtClean="0"/>
            <a:t>La mejor opción cuando la actividad padre siempre es la misma: (Foto </a:t>
          </a:r>
          <a:r>
            <a:rPr lang="es-ES" dirty="0" smtClean="0"/>
            <a:t>izda.)</a:t>
          </a:r>
          <a:endParaRPr lang="es-ES" dirty="0"/>
        </a:p>
      </dgm:t>
    </dgm:pt>
    <dgm:pt modelId="{75C5DF57-6E5C-4F1B-866E-7B42ACB08D25}" type="parTrans" cxnId="{CEFC0CF0-C5F1-40A8-B7FE-7A16B6B29D46}">
      <dgm:prSet/>
      <dgm:spPr/>
      <dgm:t>
        <a:bodyPr/>
        <a:lstStyle/>
        <a:p>
          <a:endParaRPr lang="es-ES"/>
        </a:p>
      </dgm:t>
    </dgm:pt>
    <dgm:pt modelId="{56BCCBC6-3ED6-4B1A-AEBB-F334234013D3}" type="sibTrans" cxnId="{CEFC0CF0-C5F1-40A8-B7FE-7A16B6B29D46}">
      <dgm:prSet/>
      <dgm:spPr/>
      <dgm:t>
        <a:bodyPr/>
        <a:lstStyle/>
        <a:p>
          <a:endParaRPr lang="es-ES"/>
        </a:p>
      </dgm:t>
    </dgm:pt>
    <dgm:pt modelId="{F7B108F0-EC25-43E9-9FC8-EA48DCF77D44}">
      <dgm:prSet/>
      <dgm:spPr/>
      <dgm:t>
        <a:bodyPr/>
        <a:lstStyle/>
        <a:p>
          <a:pPr rtl="0"/>
          <a:r>
            <a:rPr lang="es-ES" dirty="0" smtClean="0"/>
            <a:t>Reemplazar los métodos </a:t>
          </a:r>
          <a:r>
            <a:rPr lang="es-ES" b="1" i="1" dirty="0" smtClean="0"/>
            <a:t>getSupportParentActivityIntent()</a:t>
          </a:r>
          <a:r>
            <a:rPr lang="es-ES" dirty="0" smtClean="0"/>
            <a:t> y </a:t>
          </a:r>
          <a:r>
            <a:rPr lang="es-ES" b="1" i="1" dirty="0" smtClean="0"/>
            <a:t>onCreateSupportNavigateUpTaskStack()</a:t>
          </a:r>
          <a:r>
            <a:rPr lang="es-ES" dirty="0" smtClean="0"/>
            <a:t> en nuestra activity (esta forma es apropiada cuando la actividad padre puede ser diferente).</a:t>
          </a:r>
          <a:endParaRPr lang="es-ES" dirty="0"/>
        </a:p>
      </dgm:t>
    </dgm:pt>
    <dgm:pt modelId="{64159884-E57E-4219-A6C3-19518B1FF2A4}" type="parTrans" cxnId="{102C4F30-C37A-47EB-B178-EEA7A5270930}">
      <dgm:prSet/>
      <dgm:spPr/>
      <dgm:t>
        <a:bodyPr/>
        <a:lstStyle/>
        <a:p>
          <a:endParaRPr lang="es-ES"/>
        </a:p>
      </dgm:t>
    </dgm:pt>
    <dgm:pt modelId="{0D484173-768B-4DED-9A56-7D91CABD318C}" type="sibTrans" cxnId="{102C4F30-C37A-47EB-B178-EEA7A5270930}">
      <dgm:prSet/>
      <dgm:spPr/>
      <dgm:t>
        <a:bodyPr/>
        <a:lstStyle/>
        <a:p>
          <a:endParaRPr lang="es-ES"/>
        </a:p>
      </dgm:t>
    </dgm:pt>
    <dgm:pt modelId="{C9728045-68B4-4E24-9026-BA0DE07D7498}">
      <dgm:prSet/>
      <dgm:spPr/>
      <dgm:t>
        <a:bodyPr/>
        <a:lstStyle/>
        <a:p>
          <a:pPr rtl="0"/>
          <a:r>
            <a:rPr lang="es-ES" dirty="0" smtClean="0"/>
            <a:t>2. Activar el botón volver en la ActionBar a través del siguiente método. Esto se escribirá en el método </a:t>
          </a:r>
          <a:r>
            <a:rPr lang="es-ES" b="1" i="1" dirty="0" smtClean="0"/>
            <a:t>onCreate</a:t>
          </a:r>
          <a:r>
            <a:rPr lang="es-ES" dirty="0" smtClean="0"/>
            <a:t> de la actividad secundaria </a:t>
          </a:r>
          <a:endParaRPr lang="es-ES" dirty="0"/>
        </a:p>
      </dgm:t>
    </dgm:pt>
    <dgm:pt modelId="{05E93C75-4585-4853-BA03-646EF6389648}" type="parTrans" cxnId="{58B87CBE-87A5-45EB-A2AD-5C5EAE1638ED}">
      <dgm:prSet/>
      <dgm:spPr/>
      <dgm:t>
        <a:bodyPr/>
        <a:lstStyle/>
        <a:p>
          <a:endParaRPr lang="es-ES"/>
        </a:p>
      </dgm:t>
    </dgm:pt>
    <dgm:pt modelId="{AF0D0D7D-760D-4173-BD06-546E0DFBF93A}" type="sibTrans" cxnId="{58B87CBE-87A5-45EB-A2AD-5C5EAE1638ED}">
      <dgm:prSet/>
      <dgm:spPr/>
      <dgm:t>
        <a:bodyPr/>
        <a:lstStyle/>
        <a:p>
          <a:endParaRPr lang="es-ES"/>
        </a:p>
      </dgm:t>
    </dgm:pt>
    <dgm:pt modelId="{FD8D6E07-48A1-49E2-BC96-B83A1B888F2F}">
      <dgm:prSet/>
      <dgm:spPr/>
      <dgm:t>
        <a:bodyPr/>
        <a:lstStyle/>
        <a:p>
          <a:pPr rtl="0"/>
          <a:r>
            <a:rPr lang="es-ES" dirty="0" smtClean="0"/>
            <a:t>actionBar.setDisplayHomeAsUpEnabled(true);</a:t>
          </a:r>
          <a:endParaRPr lang="es-ES" dirty="0"/>
        </a:p>
      </dgm:t>
    </dgm:pt>
    <dgm:pt modelId="{D68D4CCA-2022-4E71-8338-80A2A83A87A1}" type="parTrans" cxnId="{A9E7A3AB-DDD8-4CD2-B8A6-BA3FF3DF6274}">
      <dgm:prSet/>
      <dgm:spPr/>
      <dgm:t>
        <a:bodyPr/>
        <a:lstStyle/>
        <a:p>
          <a:endParaRPr lang="es-ES"/>
        </a:p>
      </dgm:t>
    </dgm:pt>
    <dgm:pt modelId="{41BDCE53-18CD-4DA9-8A31-89E137FB6271}" type="sibTrans" cxnId="{A9E7A3AB-DDD8-4CD2-B8A6-BA3FF3DF6274}">
      <dgm:prSet/>
      <dgm:spPr/>
      <dgm:t>
        <a:bodyPr/>
        <a:lstStyle/>
        <a:p>
          <a:endParaRPr lang="es-ES"/>
        </a:p>
      </dgm:t>
    </dgm:pt>
    <dgm:pt modelId="{2A66C5EC-F4DF-4010-A5AB-AB02ABDDF61D}" type="pres">
      <dgm:prSet presAssocID="{6A87CA64-B7E0-4F88-9F07-D8892F9CAD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60A2BC-1E13-46E9-889D-AB3967132AAB}" type="pres">
      <dgm:prSet presAssocID="{2C74E721-F329-4C2C-9157-6BE008AEDFA4}" presName="linNode" presStyleCnt="0"/>
      <dgm:spPr/>
      <dgm:t>
        <a:bodyPr/>
        <a:lstStyle/>
        <a:p>
          <a:endParaRPr lang="es-ES"/>
        </a:p>
      </dgm:t>
    </dgm:pt>
    <dgm:pt modelId="{2E3190AF-4924-44D3-99AC-E2592039162D}" type="pres">
      <dgm:prSet presAssocID="{2C74E721-F329-4C2C-9157-6BE008AEDFA4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863F34-E65C-4BED-8F10-CEAE2D24044C}" type="pres">
      <dgm:prSet presAssocID="{824C6AD2-6F49-445A-B3FA-60E9D196D284}" presName="sp" presStyleCnt="0"/>
      <dgm:spPr/>
      <dgm:t>
        <a:bodyPr/>
        <a:lstStyle/>
        <a:p>
          <a:endParaRPr lang="es-ES"/>
        </a:p>
      </dgm:t>
    </dgm:pt>
    <dgm:pt modelId="{B129855E-FFF7-4622-A932-338E47615A13}" type="pres">
      <dgm:prSet presAssocID="{A5C451FB-D741-44B4-882F-6C65A1929A83}" presName="linNode" presStyleCnt="0"/>
      <dgm:spPr/>
      <dgm:t>
        <a:bodyPr/>
        <a:lstStyle/>
        <a:p>
          <a:endParaRPr lang="es-ES"/>
        </a:p>
      </dgm:t>
    </dgm:pt>
    <dgm:pt modelId="{D4DA00A8-A46D-4495-91C0-0525F30704AC}" type="pres">
      <dgm:prSet presAssocID="{A5C451FB-D741-44B4-882F-6C65A1929A8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46450C-09F7-4A8A-991E-45AC4289AAF0}" type="pres">
      <dgm:prSet presAssocID="{A5C451FB-D741-44B4-882F-6C65A1929A8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952880-C3C0-48CA-87A3-680F3045291F}" type="pres">
      <dgm:prSet presAssocID="{81157819-B0B7-43DE-808D-0FF73DFD90D7}" presName="sp" presStyleCnt="0"/>
      <dgm:spPr/>
      <dgm:t>
        <a:bodyPr/>
        <a:lstStyle/>
        <a:p>
          <a:endParaRPr lang="es-ES"/>
        </a:p>
      </dgm:t>
    </dgm:pt>
    <dgm:pt modelId="{062F69F5-227F-43FF-9B8E-F38D3BBF7CBC}" type="pres">
      <dgm:prSet presAssocID="{C9728045-68B4-4E24-9026-BA0DE07D7498}" presName="linNode" presStyleCnt="0"/>
      <dgm:spPr/>
      <dgm:t>
        <a:bodyPr/>
        <a:lstStyle/>
        <a:p>
          <a:endParaRPr lang="es-ES"/>
        </a:p>
      </dgm:t>
    </dgm:pt>
    <dgm:pt modelId="{095F6D73-751A-48B5-9152-C2939C6E80F6}" type="pres">
      <dgm:prSet presAssocID="{C9728045-68B4-4E24-9026-BA0DE07D749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12D756-4733-4E50-A8A4-6CB22602D917}" type="pres">
      <dgm:prSet presAssocID="{C9728045-68B4-4E24-9026-BA0DE07D749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9888CF-76D9-4B99-BB2D-EF439F077E60}" srcId="{6A87CA64-B7E0-4F88-9F07-D8892F9CADA0}" destId="{A5C451FB-D741-44B4-882F-6C65A1929A83}" srcOrd="1" destOrd="0" parTransId="{54484A41-62AD-48C1-816D-743E3559E8BC}" sibTransId="{81157819-B0B7-43DE-808D-0FF73DFD90D7}"/>
    <dgm:cxn modelId="{D105ED49-B1B0-4061-BF59-BE2CBB18C780}" type="presOf" srcId="{AEB9E73C-DF9D-4D28-A160-7E2D783AA380}" destId="{E846450C-09F7-4A8A-991E-45AC4289AAF0}" srcOrd="0" destOrd="0" presId="urn:microsoft.com/office/officeart/2005/8/layout/vList5"/>
    <dgm:cxn modelId="{A9E7A3AB-DDD8-4CD2-B8A6-BA3FF3DF6274}" srcId="{C9728045-68B4-4E24-9026-BA0DE07D7498}" destId="{FD8D6E07-48A1-49E2-BC96-B83A1B888F2F}" srcOrd="0" destOrd="0" parTransId="{D68D4CCA-2022-4E71-8338-80A2A83A87A1}" sibTransId="{41BDCE53-18CD-4DA9-8A31-89E137FB6271}"/>
    <dgm:cxn modelId="{CEFC0CF0-C5F1-40A8-B7FE-7A16B6B29D46}" srcId="{A5C451FB-D741-44B4-882F-6C65A1929A83}" destId="{AEB9E73C-DF9D-4D28-A160-7E2D783AA380}" srcOrd="0" destOrd="0" parTransId="{75C5DF57-6E5C-4F1B-866E-7B42ACB08D25}" sibTransId="{56BCCBC6-3ED6-4B1A-AEBB-F334234013D3}"/>
    <dgm:cxn modelId="{25A4973A-580E-4EAD-8571-68E11BD498EB}" type="presOf" srcId="{6A87CA64-B7E0-4F88-9F07-D8892F9CADA0}" destId="{2A66C5EC-F4DF-4010-A5AB-AB02ABDDF61D}" srcOrd="0" destOrd="0" presId="urn:microsoft.com/office/officeart/2005/8/layout/vList5"/>
    <dgm:cxn modelId="{1C27BB83-16D4-4E5B-8646-E0D97D629AE0}" type="presOf" srcId="{FD8D6E07-48A1-49E2-BC96-B83A1B888F2F}" destId="{3812D756-4733-4E50-A8A4-6CB22602D917}" srcOrd="0" destOrd="0" presId="urn:microsoft.com/office/officeart/2005/8/layout/vList5"/>
    <dgm:cxn modelId="{58B87CBE-87A5-45EB-A2AD-5C5EAE1638ED}" srcId="{6A87CA64-B7E0-4F88-9F07-D8892F9CADA0}" destId="{C9728045-68B4-4E24-9026-BA0DE07D7498}" srcOrd="2" destOrd="0" parTransId="{05E93C75-4585-4853-BA03-646EF6389648}" sibTransId="{AF0D0D7D-760D-4173-BD06-546E0DFBF93A}"/>
    <dgm:cxn modelId="{554B4DA0-98CF-4DFB-BB07-AE1ED274D63C}" type="presOf" srcId="{A5C451FB-D741-44B4-882F-6C65A1929A83}" destId="{D4DA00A8-A46D-4495-91C0-0525F30704AC}" srcOrd="0" destOrd="0" presId="urn:microsoft.com/office/officeart/2005/8/layout/vList5"/>
    <dgm:cxn modelId="{DB23C138-8699-4AA1-A2C1-CC51FED7A50E}" type="presOf" srcId="{2C74E721-F329-4C2C-9157-6BE008AEDFA4}" destId="{2E3190AF-4924-44D3-99AC-E2592039162D}" srcOrd="0" destOrd="0" presId="urn:microsoft.com/office/officeart/2005/8/layout/vList5"/>
    <dgm:cxn modelId="{7DA8A5A5-5FCF-49DC-8049-52B9605D371A}" srcId="{6A87CA64-B7E0-4F88-9F07-D8892F9CADA0}" destId="{2C74E721-F329-4C2C-9157-6BE008AEDFA4}" srcOrd="0" destOrd="0" parTransId="{244B064E-5370-4CAE-A5BC-973F80E14611}" sibTransId="{824C6AD2-6F49-445A-B3FA-60E9D196D284}"/>
    <dgm:cxn modelId="{5063A7D3-B4DA-4B7F-84DE-9AC978A49A53}" type="presOf" srcId="{C9728045-68B4-4E24-9026-BA0DE07D7498}" destId="{095F6D73-751A-48B5-9152-C2939C6E80F6}" srcOrd="0" destOrd="0" presId="urn:microsoft.com/office/officeart/2005/8/layout/vList5"/>
    <dgm:cxn modelId="{102C4F30-C37A-47EB-B178-EEA7A5270930}" srcId="{A5C451FB-D741-44B4-882F-6C65A1929A83}" destId="{F7B108F0-EC25-43E9-9FC8-EA48DCF77D44}" srcOrd="1" destOrd="0" parTransId="{64159884-E57E-4219-A6C3-19518B1FF2A4}" sibTransId="{0D484173-768B-4DED-9A56-7D91CABD318C}"/>
    <dgm:cxn modelId="{3C967B1F-75C5-4EA6-9AF5-787759F6AFDA}" type="presOf" srcId="{F7B108F0-EC25-43E9-9FC8-EA48DCF77D44}" destId="{E846450C-09F7-4A8A-991E-45AC4289AAF0}" srcOrd="0" destOrd="1" presId="urn:microsoft.com/office/officeart/2005/8/layout/vList5"/>
    <dgm:cxn modelId="{1251D8FF-83BA-47C4-BD77-A4B2999E44B6}" type="presParOf" srcId="{2A66C5EC-F4DF-4010-A5AB-AB02ABDDF61D}" destId="{4660A2BC-1E13-46E9-889D-AB3967132AAB}" srcOrd="0" destOrd="0" presId="urn:microsoft.com/office/officeart/2005/8/layout/vList5"/>
    <dgm:cxn modelId="{4E3F18C7-7E90-4FC1-B7CA-830345F73B69}" type="presParOf" srcId="{4660A2BC-1E13-46E9-889D-AB3967132AAB}" destId="{2E3190AF-4924-44D3-99AC-E2592039162D}" srcOrd="0" destOrd="0" presId="urn:microsoft.com/office/officeart/2005/8/layout/vList5"/>
    <dgm:cxn modelId="{E17280B7-D256-4DB6-A6C4-B25860E032F4}" type="presParOf" srcId="{2A66C5EC-F4DF-4010-A5AB-AB02ABDDF61D}" destId="{27863F34-E65C-4BED-8F10-CEAE2D24044C}" srcOrd="1" destOrd="0" presId="urn:microsoft.com/office/officeart/2005/8/layout/vList5"/>
    <dgm:cxn modelId="{7B896628-3E11-4775-A9DC-529F6B4A9536}" type="presParOf" srcId="{2A66C5EC-F4DF-4010-A5AB-AB02ABDDF61D}" destId="{B129855E-FFF7-4622-A932-338E47615A13}" srcOrd="2" destOrd="0" presId="urn:microsoft.com/office/officeart/2005/8/layout/vList5"/>
    <dgm:cxn modelId="{97ED8325-DFBD-49B1-B479-85D8E2740A3C}" type="presParOf" srcId="{B129855E-FFF7-4622-A932-338E47615A13}" destId="{D4DA00A8-A46D-4495-91C0-0525F30704AC}" srcOrd="0" destOrd="0" presId="urn:microsoft.com/office/officeart/2005/8/layout/vList5"/>
    <dgm:cxn modelId="{4B06AA36-8A13-405B-B846-E5459861B0D2}" type="presParOf" srcId="{B129855E-FFF7-4622-A932-338E47615A13}" destId="{E846450C-09F7-4A8A-991E-45AC4289AAF0}" srcOrd="1" destOrd="0" presId="urn:microsoft.com/office/officeart/2005/8/layout/vList5"/>
    <dgm:cxn modelId="{5E60FA3B-8BE4-46E9-ABCD-6D436D6770C1}" type="presParOf" srcId="{2A66C5EC-F4DF-4010-A5AB-AB02ABDDF61D}" destId="{F0952880-C3C0-48CA-87A3-680F3045291F}" srcOrd="3" destOrd="0" presId="urn:microsoft.com/office/officeart/2005/8/layout/vList5"/>
    <dgm:cxn modelId="{719FF25E-372D-4FBF-85E4-9BEE61E403EC}" type="presParOf" srcId="{2A66C5EC-F4DF-4010-A5AB-AB02ABDDF61D}" destId="{062F69F5-227F-43FF-9B8E-F38D3BBF7CBC}" srcOrd="4" destOrd="0" presId="urn:microsoft.com/office/officeart/2005/8/layout/vList5"/>
    <dgm:cxn modelId="{356172F9-7845-4A19-9777-B08647664C80}" type="presParOf" srcId="{062F69F5-227F-43FF-9B8E-F38D3BBF7CBC}" destId="{095F6D73-751A-48B5-9152-C2939C6E80F6}" srcOrd="0" destOrd="0" presId="urn:microsoft.com/office/officeart/2005/8/layout/vList5"/>
    <dgm:cxn modelId="{8E390847-C60B-4ED0-B10E-F43FFFAC8005}" type="presParOf" srcId="{062F69F5-227F-43FF-9B8E-F38D3BBF7CBC}" destId="{3812D756-4733-4E50-A8A4-6CB22602D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12E229-F9CA-45FA-894B-49A451CA5698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220B6DD-4738-472A-81DF-108751ED9022}">
      <dgm:prSet/>
      <dgm:spPr/>
      <dgm:t>
        <a:bodyPr/>
        <a:lstStyle/>
        <a:p>
          <a:pPr rtl="0"/>
          <a:r>
            <a:rPr lang="es-ES" dirty="0" smtClean="0"/>
            <a:t>Páginas relacionadas con ActionBar:</a:t>
          </a:r>
          <a:endParaRPr lang="es-ES" dirty="0"/>
        </a:p>
      </dgm:t>
    </dgm:pt>
    <dgm:pt modelId="{F26FF6CF-912F-4022-BC25-963D24F15F90}" type="parTrans" cxnId="{62EAF917-CBFA-4AB8-8749-7FC1968E800F}">
      <dgm:prSet/>
      <dgm:spPr/>
      <dgm:t>
        <a:bodyPr/>
        <a:lstStyle/>
        <a:p>
          <a:endParaRPr lang="es-ES"/>
        </a:p>
      </dgm:t>
    </dgm:pt>
    <dgm:pt modelId="{1A5F0FBF-0EC0-4F2B-8211-F5B46103E9E4}" type="sibTrans" cxnId="{62EAF917-CBFA-4AB8-8749-7FC1968E800F}">
      <dgm:prSet/>
      <dgm:spPr/>
      <dgm:t>
        <a:bodyPr/>
        <a:lstStyle/>
        <a:p>
          <a:endParaRPr lang="es-ES"/>
        </a:p>
      </dgm:t>
    </dgm:pt>
    <dgm:pt modelId="{37F24831-8957-4FC8-86B6-C710B58C5C65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1"/>
            </a:rPr>
            <a:t>http://www.sgoliver.net/blog/?p=3620</a:t>
          </a:r>
          <a:endParaRPr lang="es-ES" dirty="0"/>
        </a:p>
      </dgm:t>
    </dgm:pt>
    <dgm:pt modelId="{E63F851B-ABEB-49D6-BFD3-545DC310C8CA}" type="parTrans" cxnId="{F62FF362-38E0-4050-A58A-1916EE614A4B}">
      <dgm:prSet/>
      <dgm:spPr/>
      <dgm:t>
        <a:bodyPr/>
        <a:lstStyle/>
        <a:p>
          <a:endParaRPr lang="es-ES"/>
        </a:p>
      </dgm:t>
    </dgm:pt>
    <dgm:pt modelId="{0A0156DC-7647-45B2-ADC8-0594CFB35015}" type="sibTrans" cxnId="{F62FF362-38E0-4050-A58A-1916EE614A4B}">
      <dgm:prSet/>
      <dgm:spPr/>
      <dgm:t>
        <a:bodyPr/>
        <a:lstStyle/>
        <a:p>
          <a:endParaRPr lang="es-ES"/>
        </a:p>
      </dgm:t>
    </dgm:pt>
    <dgm:pt modelId="{D97C375C-80B7-48B2-AA0C-70B9BA4DE56D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2"/>
            </a:rPr>
            <a:t>http://developer.android.com/guide/topics/ui/actionbar.html</a:t>
          </a:r>
          <a:endParaRPr lang="es-ES" dirty="0"/>
        </a:p>
      </dgm:t>
    </dgm:pt>
    <dgm:pt modelId="{A7EE7035-8FAC-497E-A153-EEF568EF7C13}" type="parTrans" cxnId="{1FCB4849-1E9F-43C7-9351-58214B9FE3AB}">
      <dgm:prSet/>
      <dgm:spPr/>
      <dgm:t>
        <a:bodyPr/>
        <a:lstStyle/>
        <a:p>
          <a:endParaRPr lang="es-ES"/>
        </a:p>
      </dgm:t>
    </dgm:pt>
    <dgm:pt modelId="{C4DB3418-7699-4406-BD8D-3716F5F07589}" type="sibTrans" cxnId="{1FCB4849-1E9F-43C7-9351-58214B9FE3AB}">
      <dgm:prSet/>
      <dgm:spPr/>
      <dgm:t>
        <a:bodyPr/>
        <a:lstStyle/>
        <a:p>
          <a:endParaRPr lang="es-ES"/>
        </a:p>
      </dgm:t>
    </dgm:pt>
    <dgm:pt modelId="{BEEF6904-5C5F-4BFE-B004-C2CFBFFE47B6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3"/>
            </a:rPr>
            <a:t>http://www.androidhive.info/2013/11/android-working-with-action-bar/</a:t>
          </a:r>
          <a:endParaRPr lang="es-ES" dirty="0"/>
        </a:p>
      </dgm:t>
    </dgm:pt>
    <dgm:pt modelId="{E71A0D28-9B0C-46C0-8C18-1F9B35E1BE96}" type="parTrans" cxnId="{962B0F4C-EDB0-497D-B925-9E43AEDCF1D3}">
      <dgm:prSet/>
      <dgm:spPr/>
      <dgm:t>
        <a:bodyPr/>
        <a:lstStyle/>
        <a:p>
          <a:endParaRPr lang="es-ES"/>
        </a:p>
      </dgm:t>
    </dgm:pt>
    <dgm:pt modelId="{BCACA840-AD48-4B5D-916B-2249C0AED107}" type="sibTrans" cxnId="{962B0F4C-EDB0-497D-B925-9E43AEDCF1D3}">
      <dgm:prSet/>
      <dgm:spPr/>
      <dgm:t>
        <a:bodyPr/>
        <a:lstStyle/>
        <a:p>
          <a:endParaRPr lang="es-ES"/>
        </a:p>
      </dgm:t>
    </dgm:pt>
    <dgm:pt modelId="{4EC4C862-DF1C-4F91-99C6-8CCB5010CA77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4"/>
            </a:rPr>
            <a:t>http://www.vogella.com/tutorials/AndroidActionBar/article.html</a:t>
          </a:r>
          <a:endParaRPr lang="es-ES" dirty="0"/>
        </a:p>
      </dgm:t>
    </dgm:pt>
    <dgm:pt modelId="{6108DA58-EADF-4418-A740-0B3AD679A685}" type="parTrans" cxnId="{47277F18-3061-473B-A7F1-AAE05C209B8B}">
      <dgm:prSet/>
      <dgm:spPr/>
      <dgm:t>
        <a:bodyPr/>
        <a:lstStyle/>
        <a:p>
          <a:endParaRPr lang="es-ES"/>
        </a:p>
      </dgm:t>
    </dgm:pt>
    <dgm:pt modelId="{B97D8083-AC3C-43F4-9E8E-536D9D4A3AFF}" type="sibTrans" cxnId="{47277F18-3061-473B-A7F1-AAE05C209B8B}">
      <dgm:prSet/>
      <dgm:spPr/>
      <dgm:t>
        <a:bodyPr/>
        <a:lstStyle/>
        <a:p>
          <a:endParaRPr lang="es-ES"/>
        </a:p>
      </dgm:t>
    </dgm:pt>
    <dgm:pt modelId="{0E5E0FD1-D6FA-4A9D-9113-B2A1E9A0B404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5"/>
            </a:rPr>
            <a:t>http://www.elandroidelibre.com/2013/11/desarrollando-android-6-action-bar-y-listeners.html</a:t>
          </a:r>
          <a:endParaRPr lang="es-ES" dirty="0"/>
        </a:p>
      </dgm:t>
    </dgm:pt>
    <dgm:pt modelId="{CA10B34D-65F7-482C-804C-B24A0C5233C7}" type="parTrans" cxnId="{BD789E7B-A5D4-43E3-A605-1EE8E33CC163}">
      <dgm:prSet/>
      <dgm:spPr/>
      <dgm:t>
        <a:bodyPr/>
        <a:lstStyle/>
        <a:p>
          <a:endParaRPr lang="es-ES"/>
        </a:p>
      </dgm:t>
    </dgm:pt>
    <dgm:pt modelId="{919D8B72-E5A2-4CDF-90F6-CB8A649A6D3F}" type="sibTrans" cxnId="{BD789E7B-A5D4-43E3-A605-1EE8E33CC163}">
      <dgm:prSet/>
      <dgm:spPr/>
      <dgm:t>
        <a:bodyPr/>
        <a:lstStyle/>
        <a:p>
          <a:endParaRPr lang="es-ES"/>
        </a:p>
      </dgm:t>
    </dgm:pt>
    <dgm:pt modelId="{CC23DD08-E5FC-498C-BE7B-0B271F89B2D2}">
      <dgm:prSet/>
      <dgm:spPr/>
      <dgm:t>
        <a:bodyPr/>
        <a:lstStyle/>
        <a:p>
          <a:pPr rtl="0"/>
          <a:r>
            <a:rPr lang="es-ES" dirty="0" smtClean="0"/>
            <a:t>Páginas relacionadas con ActionBar Compact:</a:t>
          </a:r>
          <a:endParaRPr lang="es-ES" dirty="0"/>
        </a:p>
      </dgm:t>
    </dgm:pt>
    <dgm:pt modelId="{CD01FF96-3CCC-4EDE-983E-EA31FA286209}" type="parTrans" cxnId="{578CD876-A05B-4313-A49F-A9798103B81F}">
      <dgm:prSet/>
      <dgm:spPr/>
      <dgm:t>
        <a:bodyPr/>
        <a:lstStyle/>
        <a:p>
          <a:endParaRPr lang="es-ES"/>
        </a:p>
      </dgm:t>
    </dgm:pt>
    <dgm:pt modelId="{1879FAF8-ADD7-43F4-8C75-FCD2411186E8}" type="sibTrans" cxnId="{578CD876-A05B-4313-A49F-A9798103B81F}">
      <dgm:prSet/>
      <dgm:spPr/>
      <dgm:t>
        <a:bodyPr/>
        <a:lstStyle/>
        <a:p>
          <a:endParaRPr lang="es-ES"/>
        </a:p>
      </dgm:t>
    </dgm:pt>
    <dgm:pt modelId="{7D502674-1B29-47A8-A3B7-7F56465A6524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6"/>
            </a:rPr>
            <a:t>http://androideity.com/2013/10/09/android-actionbar-compact/</a:t>
          </a:r>
          <a:endParaRPr lang="es-ES" dirty="0"/>
        </a:p>
      </dgm:t>
    </dgm:pt>
    <dgm:pt modelId="{2BF2807C-0FAB-41CC-B839-BD528B48F462}" type="parTrans" cxnId="{22C47AC2-2164-4DAE-B01D-2DDCCF85384C}">
      <dgm:prSet/>
      <dgm:spPr/>
      <dgm:t>
        <a:bodyPr/>
        <a:lstStyle/>
        <a:p>
          <a:endParaRPr lang="es-ES"/>
        </a:p>
      </dgm:t>
    </dgm:pt>
    <dgm:pt modelId="{FFDF12FB-571A-41A8-ACA1-65034099E4CF}" type="sibTrans" cxnId="{22C47AC2-2164-4DAE-B01D-2DDCCF85384C}">
      <dgm:prSet/>
      <dgm:spPr/>
      <dgm:t>
        <a:bodyPr/>
        <a:lstStyle/>
        <a:p>
          <a:endParaRPr lang="es-ES"/>
        </a:p>
      </dgm:t>
    </dgm:pt>
    <dgm:pt modelId="{17B336D0-086B-46A4-B051-A2A54A7A16A6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7"/>
            </a:rPr>
            <a:t>http://antonioleiva.com/actionbarcompat-how-to-use/</a:t>
          </a:r>
          <a:endParaRPr lang="es-ES" dirty="0"/>
        </a:p>
      </dgm:t>
    </dgm:pt>
    <dgm:pt modelId="{8DC2C1B3-15C8-4E62-B166-FE11400AE712}" type="parTrans" cxnId="{6FB0A953-800F-425F-B45F-A9EF10761171}">
      <dgm:prSet/>
      <dgm:spPr/>
      <dgm:t>
        <a:bodyPr/>
        <a:lstStyle/>
        <a:p>
          <a:endParaRPr lang="es-ES"/>
        </a:p>
      </dgm:t>
    </dgm:pt>
    <dgm:pt modelId="{9BA374AC-5EA1-4B5B-A819-94BF5E885882}" type="sibTrans" cxnId="{6FB0A953-800F-425F-B45F-A9EF10761171}">
      <dgm:prSet/>
      <dgm:spPr/>
      <dgm:t>
        <a:bodyPr/>
        <a:lstStyle/>
        <a:p>
          <a:endParaRPr lang="es-ES"/>
        </a:p>
      </dgm:t>
    </dgm:pt>
    <dgm:pt modelId="{9FE86D08-A231-4618-9DDE-8B93DC659C41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8"/>
            </a:rPr>
            <a:t>http://developer.android.com/tools/support-library/setup.html#libs-with-res</a:t>
          </a:r>
          <a:endParaRPr lang="es-ES" dirty="0"/>
        </a:p>
      </dgm:t>
    </dgm:pt>
    <dgm:pt modelId="{8F34E1C3-5C1B-49FD-8BE1-06515D890D9E}" type="parTrans" cxnId="{7B6BBF54-16CD-4B47-AE7F-238DE5B171A7}">
      <dgm:prSet/>
      <dgm:spPr/>
      <dgm:t>
        <a:bodyPr/>
        <a:lstStyle/>
        <a:p>
          <a:endParaRPr lang="es-ES"/>
        </a:p>
      </dgm:t>
    </dgm:pt>
    <dgm:pt modelId="{809153E8-4A41-41CB-89E9-DA4B35ED94FA}" type="sibTrans" cxnId="{7B6BBF54-16CD-4B47-AE7F-238DE5B171A7}">
      <dgm:prSet/>
      <dgm:spPr/>
      <dgm:t>
        <a:bodyPr/>
        <a:lstStyle/>
        <a:p>
          <a:endParaRPr lang="es-ES"/>
        </a:p>
      </dgm:t>
    </dgm:pt>
    <dgm:pt modelId="{DCC7902E-95B0-4206-97BA-8DE01D50DA0B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9"/>
            </a:rPr>
            <a:t>http://www.sgoliver.net/blog/?p=4088</a:t>
          </a:r>
          <a:endParaRPr lang="es-ES" dirty="0"/>
        </a:p>
      </dgm:t>
    </dgm:pt>
    <dgm:pt modelId="{B1D953B1-DDCF-4C8F-BAC6-F962EE5E17CD}" type="parTrans" cxnId="{76E07956-856F-4290-92FB-C4435A60CF56}">
      <dgm:prSet/>
      <dgm:spPr/>
      <dgm:t>
        <a:bodyPr/>
        <a:lstStyle/>
        <a:p>
          <a:endParaRPr lang="es-ES"/>
        </a:p>
      </dgm:t>
    </dgm:pt>
    <dgm:pt modelId="{EAA1E7C1-5B76-443A-AE9F-DB2427288D45}" type="sibTrans" cxnId="{76E07956-856F-4290-92FB-C4435A60CF56}">
      <dgm:prSet/>
      <dgm:spPr/>
      <dgm:t>
        <a:bodyPr/>
        <a:lstStyle/>
        <a:p>
          <a:endParaRPr lang="es-ES"/>
        </a:p>
      </dgm:t>
    </dgm:pt>
    <dgm:pt modelId="{08CA8435-E4BD-4BC3-8A53-E89D179CE32D}">
      <dgm:prSet/>
      <dgm:spPr/>
      <dgm:t>
        <a:bodyPr/>
        <a:lstStyle/>
        <a:p>
          <a:pPr rtl="0"/>
          <a:r>
            <a:rPr lang="es-ES" dirty="0" smtClean="0"/>
            <a:t>Explicación de todos los tipos de menús y código detallado:</a:t>
          </a:r>
          <a:endParaRPr lang="es-ES" dirty="0"/>
        </a:p>
      </dgm:t>
    </dgm:pt>
    <dgm:pt modelId="{4CA403E6-231C-46C0-AC10-C74BB2AD6CE4}" type="parTrans" cxnId="{4E860575-4F5A-4F06-B2B4-D1332CAC4616}">
      <dgm:prSet/>
      <dgm:spPr/>
      <dgm:t>
        <a:bodyPr/>
        <a:lstStyle/>
        <a:p>
          <a:endParaRPr lang="es-ES"/>
        </a:p>
      </dgm:t>
    </dgm:pt>
    <dgm:pt modelId="{0A6EAA78-9ECD-4309-B835-0B9E407E743D}" type="sibTrans" cxnId="{4E860575-4F5A-4F06-B2B4-D1332CAC4616}">
      <dgm:prSet/>
      <dgm:spPr/>
      <dgm:t>
        <a:bodyPr/>
        <a:lstStyle/>
        <a:p>
          <a:endParaRPr lang="es-ES"/>
        </a:p>
      </dgm:t>
    </dgm:pt>
    <dgm:pt modelId="{BE1B447E-420E-4400-A508-D64DC31BA7CC}">
      <dgm:prSet/>
      <dgm:spPr/>
      <dgm:t>
        <a:bodyPr/>
        <a:lstStyle/>
        <a:p>
          <a:pPr rtl="0"/>
          <a:r>
            <a:rPr lang="es-ES" i="1" u="sng" dirty="0" smtClean="0">
              <a:hlinkClick xmlns:r="http://schemas.openxmlformats.org/officeDocument/2006/relationships" r:id="rId10"/>
            </a:rPr>
            <a:t>http://elbauldeandroid.blogspot.com.es/2013/10/actionbar-android-en-contruccion.html</a:t>
          </a:r>
          <a:endParaRPr lang="es-ES" dirty="0"/>
        </a:p>
      </dgm:t>
    </dgm:pt>
    <dgm:pt modelId="{477C5A44-A31C-4BEE-B540-001A70BE236C}" type="parTrans" cxnId="{F9D880E1-11E9-4DE6-A7E1-27E2E59A44A0}">
      <dgm:prSet/>
      <dgm:spPr/>
      <dgm:t>
        <a:bodyPr/>
        <a:lstStyle/>
        <a:p>
          <a:endParaRPr lang="es-ES"/>
        </a:p>
      </dgm:t>
    </dgm:pt>
    <dgm:pt modelId="{8C6BE4C0-65A0-47E4-88B9-BAEDB0155C61}" type="sibTrans" cxnId="{F9D880E1-11E9-4DE6-A7E1-27E2E59A44A0}">
      <dgm:prSet/>
      <dgm:spPr/>
      <dgm:t>
        <a:bodyPr/>
        <a:lstStyle/>
        <a:p>
          <a:endParaRPr lang="es-ES"/>
        </a:p>
      </dgm:t>
    </dgm:pt>
    <dgm:pt modelId="{4360BEC9-EC10-474C-B2E2-F2FDC52FCBA9}" type="pres">
      <dgm:prSet presAssocID="{FE12E229-F9CA-45FA-894B-49A451CA56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D977B92-FC52-4DC3-8119-F1343B8526C6}" type="pres">
      <dgm:prSet presAssocID="{6220B6DD-4738-472A-81DF-108751ED9022}" presName="linNode" presStyleCnt="0"/>
      <dgm:spPr/>
      <dgm:t>
        <a:bodyPr/>
        <a:lstStyle/>
        <a:p>
          <a:endParaRPr lang="es-ES"/>
        </a:p>
      </dgm:t>
    </dgm:pt>
    <dgm:pt modelId="{70EAD5DC-BA69-4141-B9BD-BBAB819FA3EB}" type="pres">
      <dgm:prSet presAssocID="{6220B6DD-4738-472A-81DF-108751ED902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E54DFA-745A-461F-B172-BE42B68B9367}" type="pres">
      <dgm:prSet presAssocID="{6220B6DD-4738-472A-81DF-108751ED902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77CF46-1EB7-4842-A4F4-776D4218DA7C}" type="pres">
      <dgm:prSet presAssocID="{1A5F0FBF-0EC0-4F2B-8211-F5B46103E9E4}" presName="sp" presStyleCnt="0"/>
      <dgm:spPr/>
      <dgm:t>
        <a:bodyPr/>
        <a:lstStyle/>
        <a:p>
          <a:endParaRPr lang="es-ES"/>
        </a:p>
      </dgm:t>
    </dgm:pt>
    <dgm:pt modelId="{C76C6EA3-065B-48C8-99F1-4F674BD593F3}" type="pres">
      <dgm:prSet presAssocID="{CC23DD08-E5FC-498C-BE7B-0B271F89B2D2}" presName="linNode" presStyleCnt="0"/>
      <dgm:spPr/>
      <dgm:t>
        <a:bodyPr/>
        <a:lstStyle/>
        <a:p>
          <a:endParaRPr lang="es-ES"/>
        </a:p>
      </dgm:t>
    </dgm:pt>
    <dgm:pt modelId="{7E5AB5E9-A3F1-44B9-89CD-5AE1B5AD1F02}" type="pres">
      <dgm:prSet presAssocID="{CC23DD08-E5FC-498C-BE7B-0B271F89B2D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AF9F16-8A9D-49B9-A6C8-29AFEE295A26}" type="pres">
      <dgm:prSet presAssocID="{CC23DD08-E5FC-498C-BE7B-0B271F89B2D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A86598-7B4F-4639-A24B-D069C93017AF}" type="pres">
      <dgm:prSet presAssocID="{1879FAF8-ADD7-43F4-8C75-FCD2411186E8}" presName="sp" presStyleCnt="0"/>
      <dgm:spPr/>
      <dgm:t>
        <a:bodyPr/>
        <a:lstStyle/>
        <a:p>
          <a:endParaRPr lang="es-ES"/>
        </a:p>
      </dgm:t>
    </dgm:pt>
    <dgm:pt modelId="{088C618B-1403-4EFA-B7CA-0C91C26F4A7A}" type="pres">
      <dgm:prSet presAssocID="{08CA8435-E4BD-4BC3-8A53-E89D179CE32D}" presName="linNode" presStyleCnt="0"/>
      <dgm:spPr/>
      <dgm:t>
        <a:bodyPr/>
        <a:lstStyle/>
        <a:p>
          <a:endParaRPr lang="es-ES"/>
        </a:p>
      </dgm:t>
    </dgm:pt>
    <dgm:pt modelId="{275C0B53-785E-4D36-B1A3-9CFB304ED421}" type="pres">
      <dgm:prSet presAssocID="{08CA8435-E4BD-4BC3-8A53-E89D179CE32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9E1A8F-A2A9-4AEF-A881-D6BB16365FFE}" type="pres">
      <dgm:prSet presAssocID="{08CA8435-E4BD-4BC3-8A53-E89D179CE32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9D880E1-11E9-4DE6-A7E1-27E2E59A44A0}" srcId="{08CA8435-E4BD-4BC3-8A53-E89D179CE32D}" destId="{BE1B447E-420E-4400-A508-D64DC31BA7CC}" srcOrd="0" destOrd="0" parTransId="{477C5A44-A31C-4BEE-B540-001A70BE236C}" sibTransId="{8C6BE4C0-65A0-47E4-88B9-BAEDB0155C61}"/>
    <dgm:cxn modelId="{47277F18-3061-473B-A7F1-AAE05C209B8B}" srcId="{6220B6DD-4738-472A-81DF-108751ED9022}" destId="{4EC4C862-DF1C-4F91-99C6-8CCB5010CA77}" srcOrd="3" destOrd="0" parTransId="{6108DA58-EADF-4418-A740-0B3AD679A685}" sibTransId="{B97D8083-AC3C-43F4-9E8E-536D9D4A3AFF}"/>
    <dgm:cxn modelId="{EBD98249-85F1-44C3-A8D4-F5AD2EE6F89F}" type="presOf" srcId="{37F24831-8957-4FC8-86B6-C710B58C5C65}" destId="{49E54DFA-745A-461F-B172-BE42B68B9367}" srcOrd="0" destOrd="0" presId="urn:microsoft.com/office/officeart/2005/8/layout/vList5"/>
    <dgm:cxn modelId="{7B6BBF54-16CD-4B47-AE7F-238DE5B171A7}" srcId="{CC23DD08-E5FC-498C-BE7B-0B271F89B2D2}" destId="{9FE86D08-A231-4618-9DDE-8B93DC659C41}" srcOrd="2" destOrd="0" parTransId="{8F34E1C3-5C1B-49FD-8BE1-06515D890D9E}" sibTransId="{809153E8-4A41-41CB-89E9-DA4B35ED94FA}"/>
    <dgm:cxn modelId="{962B0F4C-EDB0-497D-B925-9E43AEDCF1D3}" srcId="{6220B6DD-4738-472A-81DF-108751ED9022}" destId="{BEEF6904-5C5F-4BFE-B004-C2CFBFFE47B6}" srcOrd="2" destOrd="0" parTransId="{E71A0D28-9B0C-46C0-8C18-1F9B35E1BE96}" sibTransId="{BCACA840-AD48-4B5D-916B-2249C0AED107}"/>
    <dgm:cxn modelId="{5FBBCFB0-AEE8-4832-A91B-53A9DC19F1DB}" type="presOf" srcId="{7D502674-1B29-47A8-A3B7-7F56465A6524}" destId="{94AF9F16-8A9D-49B9-A6C8-29AFEE295A26}" srcOrd="0" destOrd="0" presId="urn:microsoft.com/office/officeart/2005/8/layout/vList5"/>
    <dgm:cxn modelId="{07942A75-B662-40EF-85CF-5516ED687F80}" type="presOf" srcId="{9FE86D08-A231-4618-9DDE-8B93DC659C41}" destId="{94AF9F16-8A9D-49B9-A6C8-29AFEE295A26}" srcOrd="0" destOrd="2" presId="urn:microsoft.com/office/officeart/2005/8/layout/vList5"/>
    <dgm:cxn modelId="{76E07956-856F-4290-92FB-C4435A60CF56}" srcId="{CC23DD08-E5FC-498C-BE7B-0B271F89B2D2}" destId="{DCC7902E-95B0-4206-97BA-8DE01D50DA0B}" srcOrd="3" destOrd="0" parTransId="{B1D953B1-DDCF-4C8F-BAC6-F962EE5E17CD}" sibTransId="{EAA1E7C1-5B76-443A-AE9F-DB2427288D45}"/>
    <dgm:cxn modelId="{4E860575-4F5A-4F06-B2B4-D1332CAC4616}" srcId="{FE12E229-F9CA-45FA-894B-49A451CA5698}" destId="{08CA8435-E4BD-4BC3-8A53-E89D179CE32D}" srcOrd="2" destOrd="0" parTransId="{4CA403E6-231C-46C0-AC10-C74BB2AD6CE4}" sibTransId="{0A6EAA78-9ECD-4309-B835-0B9E407E743D}"/>
    <dgm:cxn modelId="{1FCB4849-1E9F-43C7-9351-58214B9FE3AB}" srcId="{6220B6DD-4738-472A-81DF-108751ED9022}" destId="{D97C375C-80B7-48B2-AA0C-70B9BA4DE56D}" srcOrd="1" destOrd="0" parTransId="{A7EE7035-8FAC-497E-A153-EEF568EF7C13}" sibTransId="{C4DB3418-7699-4406-BD8D-3716F5F07589}"/>
    <dgm:cxn modelId="{F171FF48-78F9-495C-A445-D4AADAED63ED}" type="presOf" srcId="{BE1B447E-420E-4400-A508-D64DC31BA7CC}" destId="{B09E1A8F-A2A9-4AEF-A881-D6BB16365FFE}" srcOrd="0" destOrd="0" presId="urn:microsoft.com/office/officeart/2005/8/layout/vList5"/>
    <dgm:cxn modelId="{1CDD1B3C-BFAB-4798-B251-BC343FE3CF8D}" type="presOf" srcId="{08CA8435-E4BD-4BC3-8A53-E89D179CE32D}" destId="{275C0B53-785E-4D36-B1A3-9CFB304ED421}" srcOrd="0" destOrd="0" presId="urn:microsoft.com/office/officeart/2005/8/layout/vList5"/>
    <dgm:cxn modelId="{62EAF917-CBFA-4AB8-8749-7FC1968E800F}" srcId="{FE12E229-F9CA-45FA-894B-49A451CA5698}" destId="{6220B6DD-4738-472A-81DF-108751ED9022}" srcOrd="0" destOrd="0" parTransId="{F26FF6CF-912F-4022-BC25-963D24F15F90}" sibTransId="{1A5F0FBF-0EC0-4F2B-8211-F5B46103E9E4}"/>
    <dgm:cxn modelId="{BD789E7B-A5D4-43E3-A605-1EE8E33CC163}" srcId="{6220B6DD-4738-472A-81DF-108751ED9022}" destId="{0E5E0FD1-D6FA-4A9D-9113-B2A1E9A0B404}" srcOrd="4" destOrd="0" parTransId="{CA10B34D-65F7-482C-804C-B24A0C5233C7}" sibTransId="{919D8B72-E5A2-4CDF-90F6-CB8A649A6D3F}"/>
    <dgm:cxn modelId="{578CD876-A05B-4313-A49F-A9798103B81F}" srcId="{FE12E229-F9CA-45FA-894B-49A451CA5698}" destId="{CC23DD08-E5FC-498C-BE7B-0B271F89B2D2}" srcOrd="1" destOrd="0" parTransId="{CD01FF96-3CCC-4EDE-983E-EA31FA286209}" sibTransId="{1879FAF8-ADD7-43F4-8C75-FCD2411186E8}"/>
    <dgm:cxn modelId="{1C4ABB99-EB08-4D61-B945-BBECF6659159}" type="presOf" srcId="{4EC4C862-DF1C-4F91-99C6-8CCB5010CA77}" destId="{49E54DFA-745A-461F-B172-BE42B68B9367}" srcOrd="0" destOrd="3" presId="urn:microsoft.com/office/officeart/2005/8/layout/vList5"/>
    <dgm:cxn modelId="{F62FF362-38E0-4050-A58A-1916EE614A4B}" srcId="{6220B6DD-4738-472A-81DF-108751ED9022}" destId="{37F24831-8957-4FC8-86B6-C710B58C5C65}" srcOrd="0" destOrd="0" parTransId="{E63F851B-ABEB-49D6-BFD3-545DC310C8CA}" sibTransId="{0A0156DC-7647-45B2-ADC8-0594CFB35015}"/>
    <dgm:cxn modelId="{B0F17943-9EFD-4E9B-9126-E65410E4B2E3}" type="presOf" srcId="{0E5E0FD1-D6FA-4A9D-9113-B2A1E9A0B404}" destId="{49E54DFA-745A-461F-B172-BE42B68B9367}" srcOrd="0" destOrd="4" presId="urn:microsoft.com/office/officeart/2005/8/layout/vList5"/>
    <dgm:cxn modelId="{8D2F701F-F902-45BB-8BC6-24B248866923}" type="presOf" srcId="{FE12E229-F9CA-45FA-894B-49A451CA5698}" destId="{4360BEC9-EC10-474C-B2E2-F2FDC52FCBA9}" srcOrd="0" destOrd="0" presId="urn:microsoft.com/office/officeart/2005/8/layout/vList5"/>
    <dgm:cxn modelId="{FB4A724E-DDED-4478-A723-EC0C51FE0309}" type="presOf" srcId="{DCC7902E-95B0-4206-97BA-8DE01D50DA0B}" destId="{94AF9F16-8A9D-49B9-A6C8-29AFEE295A26}" srcOrd="0" destOrd="3" presId="urn:microsoft.com/office/officeart/2005/8/layout/vList5"/>
    <dgm:cxn modelId="{A168BF51-564F-4B15-9F5C-5A50DC210B86}" type="presOf" srcId="{D97C375C-80B7-48B2-AA0C-70B9BA4DE56D}" destId="{49E54DFA-745A-461F-B172-BE42B68B9367}" srcOrd="0" destOrd="1" presId="urn:microsoft.com/office/officeart/2005/8/layout/vList5"/>
    <dgm:cxn modelId="{22C47AC2-2164-4DAE-B01D-2DDCCF85384C}" srcId="{CC23DD08-E5FC-498C-BE7B-0B271F89B2D2}" destId="{7D502674-1B29-47A8-A3B7-7F56465A6524}" srcOrd="0" destOrd="0" parTransId="{2BF2807C-0FAB-41CC-B839-BD528B48F462}" sibTransId="{FFDF12FB-571A-41A8-ACA1-65034099E4CF}"/>
    <dgm:cxn modelId="{038882A0-E195-4BAF-BF1C-FF57B90F2605}" type="presOf" srcId="{BEEF6904-5C5F-4BFE-B004-C2CFBFFE47B6}" destId="{49E54DFA-745A-461F-B172-BE42B68B9367}" srcOrd="0" destOrd="2" presId="urn:microsoft.com/office/officeart/2005/8/layout/vList5"/>
    <dgm:cxn modelId="{2312DDA7-94D8-4B3C-950A-82849ACABE6C}" type="presOf" srcId="{17B336D0-086B-46A4-B051-A2A54A7A16A6}" destId="{94AF9F16-8A9D-49B9-A6C8-29AFEE295A26}" srcOrd="0" destOrd="1" presId="urn:microsoft.com/office/officeart/2005/8/layout/vList5"/>
    <dgm:cxn modelId="{6FB0A953-800F-425F-B45F-A9EF10761171}" srcId="{CC23DD08-E5FC-498C-BE7B-0B271F89B2D2}" destId="{17B336D0-086B-46A4-B051-A2A54A7A16A6}" srcOrd="1" destOrd="0" parTransId="{8DC2C1B3-15C8-4E62-B166-FE11400AE712}" sibTransId="{9BA374AC-5EA1-4B5B-A819-94BF5E885882}"/>
    <dgm:cxn modelId="{B7EBA720-E992-4B9F-89BB-CE0060E6BEB0}" type="presOf" srcId="{CC23DD08-E5FC-498C-BE7B-0B271F89B2D2}" destId="{7E5AB5E9-A3F1-44B9-89CD-5AE1B5AD1F02}" srcOrd="0" destOrd="0" presId="urn:microsoft.com/office/officeart/2005/8/layout/vList5"/>
    <dgm:cxn modelId="{0BAAAB58-F098-4FDD-A732-BEBA0127EA10}" type="presOf" srcId="{6220B6DD-4738-472A-81DF-108751ED9022}" destId="{70EAD5DC-BA69-4141-B9BD-BBAB819FA3EB}" srcOrd="0" destOrd="0" presId="urn:microsoft.com/office/officeart/2005/8/layout/vList5"/>
    <dgm:cxn modelId="{075F925A-A5A4-4034-BE09-BB95A22E1C84}" type="presParOf" srcId="{4360BEC9-EC10-474C-B2E2-F2FDC52FCBA9}" destId="{BD977B92-FC52-4DC3-8119-F1343B8526C6}" srcOrd="0" destOrd="0" presId="urn:microsoft.com/office/officeart/2005/8/layout/vList5"/>
    <dgm:cxn modelId="{88AEAEB3-E151-4F80-90DA-15AB02E659F8}" type="presParOf" srcId="{BD977B92-FC52-4DC3-8119-F1343B8526C6}" destId="{70EAD5DC-BA69-4141-B9BD-BBAB819FA3EB}" srcOrd="0" destOrd="0" presId="urn:microsoft.com/office/officeart/2005/8/layout/vList5"/>
    <dgm:cxn modelId="{351CAD69-FB7D-4D55-9899-9A5DF1D4D6B3}" type="presParOf" srcId="{BD977B92-FC52-4DC3-8119-F1343B8526C6}" destId="{49E54DFA-745A-461F-B172-BE42B68B9367}" srcOrd="1" destOrd="0" presId="urn:microsoft.com/office/officeart/2005/8/layout/vList5"/>
    <dgm:cxn modelId="{BE4E3645-AB14-4854-993C-D02CEDD94247}" type="presParOf" srcId="{4360BEC9-EC10-474C-B2E2-F2FDC52FCBA9}" destId="{3777CF46-1EB7-4842-A4F4-776D4218DA7C}" srcOrd="1" destOrd="0" presId="urn:microsoft.com/office/officeart/2005/8/layout/vList5"/>
    <dgm:cxn modelId="{647E9323-58BB-40F3-877A-5F3BA437AB0E}" type="presParOf" srcId="{4360BEC9-EC10-474C-B2E2-F2FDC52FCBA9}" destId="{C76C6EA3-065B-48C8-99F1-4F674BD593F3}" srcOrd="2" destOrd="0" presId="urn:microsoft.com/office/officeart/2005/8/layout/vList5"/>
    <dgm:cxn modelId="{8175D3F3-88E9-467C-B344-06F35B025F13}" type="presParOf" srcId="{C76C6EA3-065B-48C8-99F1-4F674BD593F3}" destId="{7E5AB5E9-A3F1-44B9-89CD-5AE1B5AD1F02}" srcOrd="0" destOrd="0" presId="urn:microsoft.com/office/officeart/2005/8/layout/vList5"/>
    <dgm:cxn modelId="{84F3444B-44C3-4C73-95EE-F16333CB5CF5}" type="presParOf" srcId="{C76C6EA3-065B-48C8-99F1-4F674BD593F3}" destId="{94AF9F16-8A9D-49B9-A6C8-29AFEE295A26}" srcOrd="1" destOrd="0" presId="urn:microsoft.com/office/officeart/2005/8/layout/vList5"/>
    <dgm:cxn modelId="{78A152B7-4399-4FFB-8908-7238FE667D38}" type="presParOf" srcId="{4360BEC9-EC10-474C-B2E2-F2FDC52FCBA9}" destId="{A7A86598-7B4F-4639-A24B-D069C93017AF}" srcOrd="3" destOrd="0" presId="urn:microsoft.com/office/officeart/2005/8/layout/vList5"/>
    <dgm:cxn modelId="{49A20C73-3832-4F4C-B607-354FD14EEDE6}" type="presParOf" srcId="{4360BEC9-EC10-474C-B2E2-F2FDC52FCBA9}" destId="{088C618B-1403-4EFA-B7CA-0C91C26F4A7A}" srcOrd="4" destOrd="0" presId="urn:microsoft.com/office/officeart/2005/8/layout/vList5"/>
    <dgm:cxn modelId="{F73A781A-F0F9-4226-BC8A-99492F5925E5}" type="presParOf" srcId="{088C618B-1403-4EFA-B7CA-0C91C26F4A7A}" destId="{275C0B53-785E-4D36-B1A3-9CFB304ED421}" srcOrd="0" destOrd="0" presId="urn:microsoft.com/office/officeart/2005/8/layout/vList5"/>
    <dgm:cxn modelId="{E79FC3E2-7AC4-40FF-9C20-6C3AEBA9DBF1}" type="presParOf" srcId="{088C618B-1403-4EFA-B7CA-0C91C26F4A7A}" destId="{B09E1A8F-A2A9-4AEF-A881-D6BB16365F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68CAC-938B-4C9B-8CFD-E10E8C903EF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39F1D1C-7568-417B-A29F-59204E88C768}">
      <dgm:prSet/>
      <dgm:spPr/>
      <dgm:t>
        <a:bodyPr/>
        <a:lstStyle/>
        <a:p>
          <a:pPr rtl="0"/>
          <a:r>
            <a:rPr lang="es-ES" dirty="0" smtClean="0"/>
            <a:t>Espacio dedicado para darle a la aplicación una identidad e indica la ubicación.</a:t>
          </a:r>
          <a:endParaRPr lang="es-ES" dirty="0"/>
        </a:p>
      </dgm:t>
    </dgm:pt>
    <dgm:pt modelId="{5D44364F-AE68-4E97-9101-E95A33DC4680}" type="parTrans" cxnId="{01F76FB5-4669-485E-8EE6-B557429181B1}">
      <dgm:prSet/>
      <dgm:spPr/>
      <dgm:t>
        <a:bodyPr/>
        <a:lstStyle/>
        <a:p>
          <a:endParaRPr lang="es-ES"/>
        </a:p>
      </dgm:t>
    </dgm:pt>
    <dgm:pt modelId="{7752B6E5-1F5C-449B-A120-5A17CB7BA5F1}" type="sibTrans" cxnId="{01F76FB5-4669-485E-8EE6-B557429181B1}">
      <dgm:prSet/>
      <dgm:spPr/>
      <dgm:t>
        <a:bodyPr/>
        <a:lstStyle/>
        <a:p>
          <a:endParaRPr lang="es-ES"/>
        </a:p>
      </dgm:t>
    </dgm:pt>
    <dgm:pt modelId="{A6334561-2915-4262-A608-4F5C36259729}">
      <dgm:prSet/>
      <dgm:spPr/>
      <dgm:t>
        <a:bodyPr/>
        <a:lstStyle/>
        <a:p>
          <a:pPr rtl="0"/>
          <a:r>
            <a:rPr lang="es-ES" dirty="0" smtClean="0"/>
            <a:t>Acciones importantes e intuitivas.</a:t>
          </a:r>
          <a:endParaRPr lang="es-ES" dirty="0"/>
        </a:p>
      </dgm:t>
    </dgm:pt>
    <dgm:pt modelId="{91C582A9-BA43-447F-A153-C85BC6F35BCA}" type="parTrans" cxnId="{75CDA15E-AE5F-4069-A279-0BEA453D5D16}">
      <dgm:prSet/>
      <dgm:spPr/>
      <dgm:t>
        <a:bodyPr/>
        <a:lstStyle/>
        <a:p>
          <a:endParaRPr lang="es-ES"/>
        </a:p>
      </dgm:t>
    </dgm:pt>
    <dgm:pt modelId="{9E1BA87B-6B11-4C93-8F8E-DC7978C7FEE3}" type="sibTrans" cxnId="{75CDA15E-AE5F-4069-A279-0BEA453D5D16}">
      <dgm:prSet/>
      <dgm:spPr/>
      <dgm:t>
        <a:bodyPr/>
        <a:lstStyle/>
        <a:p>
          <a:endParaRPr lang="es-ES"/>
        </a:p>
      </dgm:t>
    </dgm:pt>
    <dgm:pt modelId="{EC3E9B3A-88AA-4CA9-BA44-4EE7F2BC67E7}">
      <dgm:prSet/>
      <dgm:spPr/>
      <dgm:t>
        <a:bodyPr/>
        <a:lstStyle/>
        <a:p>
          <a:pPr rtl="0"/>
          <a:r>
            <a:rPr lang="es-ES" dirty="0" smtClean="0"/>
            <a:t>Navegación consistente (listas desplegables)</a:t>
          </a:r>
          <a:endParaRPr lang="es-ES" dirty="0"/>
        </a:p>
      </dgm:t>
    </dgm:pt>
    <dgm:pt modelId="{ED7C88F2-8DE9-4A79-B976-DEB66DF1FAC0}" type="parTrans" cxnId="{BB5C4113-B01F-49C8-8160-8B129CA639E7}">
      <dgm:prSet/>
      <dgm:spPr/>
      <dgm:t>
        <a:bodyPr/>
        <a:lstStyle/>
        <a:p>
          <a:endParaRPr lang="es-ES"/>
        </a:p>
      </dgm:t>
    </dgm:pt>
    <dgm:pt modelId="{AC3B7F68-B34D-448D-9D2A-F269BD595C0D}" type="sibTrans" cxnId="{BB5C4113-B01F-49C8-8160-8B129CA639E7}">
      <dgm:prSet/>
      <dgm:spPr/>
      <dgm:t>
        <a:bodyPr/>
        <a:lstStyle/>
        <a:p>
          <a:endParaRPr lang="es-ES"/>
        </a:p>
      </dgm:t>
    </dgm:pt>
    <dgm:pt modelId="{2DE6D884-3E36-49B9-AB96-B2AC623BAAB0}" type="pres">
      <dgm:prSet presAssocID="{94168CAC-938B-4C9B-8CFD-E10E8C903E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BAB5176-75C4-4B63-B8AC-82209CA9AC77}" type="pres">
      <dgm:prSet presAssocID="{139F1D1C-7568-417B-A29F-59204E88C7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C62134-52B4-4BE7-9A60-A8810CD36E90}" type="pres">
      <dgm:prSet presAssocID="{7752B6E5-1F5C-449B-A120-5A17CB7BA5F1}" presName="spacer" presStyleCnt="0"/>
      <dgm:spPr/>
    </dgm:pt>
    <dgm:pt modelId="{BDC4A384-88C8-458E-B350-E615F104C1CA}" type="pres">
      <dgm:prSet presAssocID="{A6334561-2915-4262-A608-4F5C3625972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9CBE83-21B4-4B33-B0A1-7372A66422A7}" type="pres">
      <dgm:prSet presAssocID="{9E1BA87B-6B11-4C93-8F8E-DC7978C7FEE3}" presName="spacer" presStyleCnt="0"/>
      <dgm:spPr/>
    </dgm:pt>
    <dgm:pt modelId="{E4B5B974-0ACC-4A40-9A9C-597BE502D695}" type="pres">
      <dgm:prSet presAssocID="{EC3E9B3A-88AA-4CA9-BA44-4EE7F2BC67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217BCB-535B-4B65-A22D-B214ADF925C6}" type="presOf" srcId="{94168CAC-938B-4C9B-8CFD-E10E8C903EFE}" destId="{2DE6D884-3E36-49B9-AB96-B2AC623BAAB0}" srcOrd="0" destOrd="0" presId="urn:microsoft.com/office/officeart/2005/8/layout/vList2"/>
    <dgm:cxn modelId="{09688970-92DB-457C-9C7E-EFA58C631588}" type="presOf" srcId="{EC3E9B3A-88AA-4CA9-BA44-4EE7F2BC67E7}" destId="{E4B5B974-0ACC-4A40-9A9C-597BE502D695}" srcOrd="0" destOrd="0" presId="urn:microsoft.com/office/officeart/2005/8/layout/vList2"/>
    <dgm:cxn modelId="{03169CD2-923B-4BE8-AB4A-A2DF80860F1C}" type="presOf" srcId="{A6334561-2915-4262-A608-4F5C36259729}" destId="{BDC4A384-88C8-458E-B350-E615F104C1CA}" srcOrd="0" destOrd="0" presId="urn:microsoft.com/office/officeart/2005/8/layout/vList2"/>
    <dgm:cxn modelId="{01F76FB5-4669-485E-8EE6-B557429181B1}" srcId="{94168CAC-938B-4C9B-8CFD-E10E8C903EFE}" destId="{139F1D1C-7568-417B-A29F-59204E88C768}" srcOrd="0" destOrd="0" parTransId="{5D44364F-AE68-4E97-9101-E95A33DC4680}" sibTransId="{7752B6E5-1F5C-449B-A120-5A17CB7BA5F1}"/>
    <dgm:cxn modelId="{BB5C4113-B01F-49C8-8160-8B129CA639E7}" srcId="{94168CAC-938B-4C9B-8CFD-E10E8C903EFE}" destId="{EC3E9B3A-88AA-4CA9-BA44-4EE7F2BC67E7}" srcOrd="2" destOrd="0" parTransId="{ED7C88F2-8DE9-4A79-B976-DEB66DF1FAC0}" sibTransId="{AC3B7F68-B34D-448D-9D2A-F269BD595C0D}"/>
    <dgm:cxn modelId="{7FAD07F3-2186-4862-83A7-BE9143F27118}" type="presOf" srcId="{139F1D1C-7568-417B-A29F-59204E88C768}" destId="{2BAB5176-75C4-4B63-B8AC-82209CA9AC77}" srcOrd="0" destOrd="0" presId="urn:microsoft.com/office/officeart/2005/8/layout/vList2"/>
    <dgm:cxn modelId="{75CDA15E-AE5F-4069-A279-0BEA453D5D16}" srcId="{94168CAC-938B-4C9B-8CFD-E10E8C903EFE}" destId="{A6334561-2915-4262-A608-4F5C36259729}" srcOrd="1" destOrd="0" parTransId="{91C582A9-BA43-447F-A153-C85BC6F35BCA}" sibTransId="{9E1BA87B-6B11-4C93-8F8E-DC7978C7FEE3}"/>
    <dgm:cxn modelId="{EE464E86-B22E-4ADD-B386-87071F84A907}" type="presParOf" srcId="{2DE6D884-3E36-49B9-AB96-B2AC623BAAB0}" destId="{2BAB5176-75C4-4B63-B8AC-82209CA9AC77}" srcOrd="0" destOrd="0" presId="urn:microsoft.com/office/officeart/2005/8/layout/vList2"/>
    <dgm:cxn modelId="{87C59434-6484-47CD-B5F3-436D23D8118D}" type="presParOf" srcId="{2DE6D884-3E36-49B9-AB96-B2AC623BAAB0}" destId="{70C62134-52B4-4BE7-9A60-A8810CD36E90}" srcOrd="1" destOrd="0" presId="urn:microsoft.com/office/officeart/2005/8/layout/vList2"/>
    <dgm:cxn modelId="{D7480F9B-061F-4CEE-A0C2-8FDDE90C6A40}" type="presParOf" srcId="{2DE6D884-3E36-49B9-AB96-B2AC623BAAB0}" destId="{BDC4A384-88C8-458E-B350-E615F104C1CA}" srcOrd="2" destOrd="0" presId="urn:microsoft.com/office/officeart/2005/8/layout/vList2"/>
    <dgm:cxn modelId="{FB8A00D8-583E-4080-8523-20EBC9BF28EF}" type="presParOf" srcId="{2DE6D884-3E36-49B9-AB96-B2AC623BAAB0}" destId="{9E9CBE83-21B4-4B33-B0A1-7372A66422A7}" srcOrd="3" destOrd="0" presId="urn:microsoft.com/office/officeart/2005/8/layout/vList2"/>
    <dgm:cxn modelId="{66B3643D-D2F5-43E6-908D-A529A8764E42}" type="presParOf" srcId="{2DE6D884-3E36-49B9-AB96-B2AC623BAAB0}" destId="{E4B5B974-0ACC-4A40-9A9C-597BE502D6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08F333-A125-4AB1-95E8-C1DC2381D5BD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677C645-9100-4807-ACDA-939FA7043778}">
      <dgm:prSet phldrT="[Texto]"/>
      <dgm:spPr/>
      <dgm:t>
        <a:bodyPr/>
        <a:lstStyle/>
        <a:p>
          <a:r>
            <a:rPr lang="es-ES" dirty="0" smtClean="0"/>
            <a:t>ActionBar Sherlock</a:t>
          </a:r>
          <a:endParaRPr lang="es-ES" dirty="0"/>
        </a:p>
      </dgm:t>
    </dgm:pt>
    <dgm:pt modelId="{5C8299D1-66F1-47E6-B528-F27F7CC2398F}" type="parTrans" cxnId="{6732B9AA-581B-434B-A043-D95E2B06F4F6}">
      <dgm:prSet/>
      <dgm:spPr/>
      <dgm:t>
        <a:bodyPr/>
        <a:lstStyle/>
        <a:p>
          <a:endParaRPr lang="es-ES"/>
        </a:p>
      </dgm:t>
    </dgm:pt>
    <dgm:pt modelId="{D8BA8406-671F-4096-BBB9-9D0B2D0A2C16}" type="sibTrans" cxnId="{6732B9AA-581B-434B-A043-D95E2B06F4F6}">
      <dgm:prSet/>
      <dgm:spPr/>
      <dgm:t>
        <a:bodyPr/>
        <a:lstStyle/>
        <a:p>
          <a:endParaRPr lang="es-ES"/>
        </a:p>
      </dgm:t>
    </dgm:pt>
    <dgm:pt modelId="{57EC4E99-F1EC-480F-98C2-7D73E0351637}">
      <dgm:prSet phldrT="[Texto]"/>
      <dgm:spPr/>
      <dgm:t>
        <a:bodyPr/>
        <a:lstStyle/>
        <a:p>
          <a:r>
            <a:rPr lang="es-ES" dirty="0" smtClean="0"/>
            <a:t>Librería de compatibilidad que se descarga desde Internet</a:t>
          </a:r>
          <a:endParaRPr lang="es-ES" dirty="0"/>
        </a:p>
      </dgm:t>
    </dgm:pt>
    <dgm:pt modelId="{53D0B0AB-3642-4047-B75C-F0528680ADA3}" type="parTrans" cxnId="{8127E874-83C6-4C6C-B1A5-1E1BF473435A}">
      <dgm:prSet/>
      <dgm:spPr/>
      <dgm:t>
        <a:bodyPr/>
        <a:lstStyle/>
        <a:p>
          <a:endParaRPr lang="es-ES"/>
        </a:p>
      </dgm:t>
    </dgm:pt>
    <dgm:pt modelId="{AED6B309-788D-46CC-9279-9C0CBCA74D5B}" type="sibTrans" cxnId="{8127E874-83C6-4C6C-B1A5-1E1BF473435A}">
      <dgm:prSet/>
      <dgm:spPr/>
      <dgm:t>
        <a:bodyPr/>
        <a:lstStyle/>
        <a:p>
          <a:endParaRPr lang="es-ES"/>
        </a:p>
      </dgm:t>
    </dgm:pt>
    <dgm:pt modelId="{B0ACC0ED-FEF1-4E53-80D5-C9AB52B01448}">
      <dgm:prSet phldrT="[Texto]"/>
      <dgm:spPr/>
      <dgm:t>
        <a:bodyPr/>
        <a:lstStyle/>
        <a:p>
          <a:r>
            <a:rPr lang="es-ES" dirty="0" smtClean="0"/>
            <a:t>Se descarga desde: </a:t>
          </a:r>
          <a:r>
            <a:rPr lang="es-ES" dirty="0" smtClean="0">
              <a:hlinkClick xmlns:r="http://schemas.openxmlformats.org/officeDocument/2006/relationships" r:id="rId1"/>
            </a:rPr>
            <a:t>http://actionbarsherlock.com/</a:t>
          </a:r>
          <a:endParaRPr lang="es-ES" dirty="0"/>
        </a:p>
      </dgm:t>
    </dgm:pt>
    <dgm:pt modelId="{8A17BFA2-6351-4BC8-9F9E-45FB79BB5CD0}" type="parTrans" cxnId="{BDD3CEB0-FD05-416D-A2B9-FC1A0B75038A}">
      <dgm:prSet/>
      <dgm:spPr/>
      <dgm:t>
        <a:bodyPr/>
        <a:lstStyle/>
        <a:p>
          <a:endParaRPr lang="es-ES"/>
        </a:p>
      </dgm:t>
    </dgm:pt>
    <dgm:pt modelId="{504735C4-C51A-40E9-8E98-A7674A2B3D89}" type="sibTrans" cxnId="{BDD3CEB0-FD05-416D-A2B9-FC1A0B75038A}">
      <dgm:prSet/>
      <dgm:spPr/>
      <dgm:t>
        <a:bodyPr/>
        <a:lstStyle/>
        <a:p>
          <a:endParaRPr lang="es-ES"/>
        </a:p>
      </dgm:t>
    </dgm:pt>
    <dgm:pt modelId="{7767B766-88ED-4C91-8420-437C8C88DC13}">
      <dgm:prSet phldrT="[Texto]"/>
      <dgm:spPr/>
      <dgm:t>
        <a:bodyPr/>
        <a:lstStyle/>
        <a:p>
          <a:r>
            <a:rPr lang="es-ES" dirty="0" smtClean="0"/>
            <a:t>ActionBar Compact</a:t>
          </a:r>
          <a:endParaRPr lang="es-ES" dirty="0"/>
        </a:p>
      </dgm:t>
    </dgm:pt>
    <dgm:pt modelId="{6584C9CB-71B6-4990-8D1E-99FC5E8142C7}" type="parTrans" cxnId="{51ECC270-48BE-4221-A93C-AE268AC23B91}">
      <dgm:prSet/>
      <dgm:spPr/>
      <dgm:t>
        <a:bodyPr/>
        <a:lstStyle/>
        <a:p>
          <a:endParaRPr lang="es-ES"/>
        </a:p>
      </dgm:t>
    </dgm:pt>
    <dgm:pt modelId="{488D4888-23E3-43EA-953A-77B784173A72}" type="sibTrans" cxnId="{51ECC270-48BE-4221-A93C-AE268AC23B91}">
      <dgm:prSet/>
      <dgm:spPr/>
      <dgm:t>
        <a:bodyPr/>
        <a:lstStyle/>
        <a:p>
          <a:endParaRPr lang="es-ES"/>
        </a:p>
      </dgm:t>
    </dgm:pt>
    <dgm:pt modelId="{35F97AC0-1440-4E91-A017-11985F1A33E1}">
      <dgm:prSet phldrT="[Texto]"/>
      <dgm:spPr/>
      <dgm:t>
        <a:bodyPr/>
        <a:lstStyle/>
        <a:p>
          <a:r>
            <a:rPr lang="es-ES" dirty="0" smtClean="0"/>
            <a:t>Librería de compatibilidad que ha liberado Google para los desarrolladores</a:t>
          </a:r>
          <a:endParaRPr lang="es-ES" dirty="0"/>
        </a:p>
      </dgm:t>
    </dgm:pt>
    <dgm:pt modelId="{A637064F-0DA4-4ADD-AA0E-ABAD62FE9853}" type="parTrans" cxnId="{5B5C4247-6160-4C16-A249-265FFC650014}">
      <dgm:prSet/>
      <dgm:spPr/>
      <dgm:t>
        <a:bodyPr/>
        <a:lstStyle/>
        <a:p>
          <a:endParaRPr lang="es-ES"/>
        </a:p>
      </dgm:t>
    </dgm:pt>
    <dgm:pt modelId="{9865120D-0EC4-418A-BA9F-8BDDF458C179}" type="sibTrans" cxnId="{5B5C4247-6160-4C16-A249-265FFC650014}">
      <dgm:prSet/>
      <dgm:spPr/>
      <dgm:t>
        <a:bodyPr/>
        <a:lstStyle/>
        <a:p>
          <a:endParaRPr lang="es-ES"/>
        </a:p>
      </dgm:t>
    </dgm:pt>
    <dgm:pt modelId="{25451B60-A33C-4369-9639-A193A85F2F6D}">
      <dgm:prSet phldrT="[Texto]"/>
      <dgm:spPr/>
      <dgm:t>
        <a:bodyPr/>
        <a:lstStyle/>
        <a:p>
          <a:r>
            <a:rPr lang="es-ES" dirty="0" smtClean="0"/>
            <a:t>Se explicara más adelante</a:t>
          </a:r>
          <a:endParaRPr lang="es-ES" dirty="0"/>
        </a:p>
      </dgm:t>
    </dgm:pt>
    <dgm:pt modelId="{5A54057A-C4DC-46AD-8F55-0C84EB62DA99}" type="parTrans" cxnId="{2F84AE0D-6A25-4C36-A782-1E399AC4FE73}">
      <dgm:prSet/>
      <dgm:spPr/>
      <dgm:t>
        <a:bodyPr/>
        <a:lstStyle/>
        <a:p>
          <a:endParaRPr lang="es-ES"/>
        </a:p>
      </dgm:t>
    </dgm:pt>
    <dgm:pt modelId="{E817D4CF-81FF-4AAF-8A93-852CB236B622}" type="sibTrans" cxnId="{2F84AE0D-6A25-4C36-A782-1E399AC4FE73}">
      <dgm:prSet/>
      <dgm:spPr/>
      <dgm:t>
        <a:bodyPr/>
        <a:lstStyle/>
        <a:p>
          <a:endParaRPr lang="es-ES"/>
        </a:p>
      </dgm:t>
    </dgm:pt>
    <dgm:pt modelId="{A520681F-9B3B-4509-97E4-5343CD62D5AE}">
      <dgm:prSet phldrT="[Texto]"/>
      <dgm:spPr/>
      <dgm:t>
        <a:bodyPr/>
        <a:lstStyle/>
        <a:p>
          <a:endParaRPr lang="es-ES" dirty="0"/>
        </a:p>
      </dgm:t>
    </dgm:pt>
    <dgm:pt modelId="{7DAC7B95-CB48-4131-9411-540744B42684}" type="parTrans" cxnId="{3009E137-DE3F-4586-8FF4-6071CC96F55A}">
      <dgm:prSet/>
      <dgm:spPr/>
      <dgm:t>
        <a:bodyPr/>
        <a:lstStyle/>
        <a:p>
          <a:endParaRPr lang="es-ES"/>
        </a:p>
      </dgm:t>
    </dgm:pt>
    <dgm:pt modelId="{8DBC98F7-24DE-4F97-863A-7B6A9C05188D}" type="sibTrans" cxnId="{3009E137-DE3F-4586-8FF4-6071CC96F55A}">
      <dgm:prSet/>
      <dgm:spPr/>
      <dgm:t>
        <a:bodyPr/>
        <a:lstStyle/>
        <a:p>
          <a:endParaRPr lang="es-ES"/>
        </a:p>
      </dgm:t>
    </dgm:pt>
    <dgm:pt modelId="{1D155218-DB2F-45F3-8055-A936D598F32F}" type="pres">
      <dgm:prSet presAssocID="{BA08F333-A125-4AB1-95E8-C1DC2381D5B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A179E24-24BF-43CE-8346-E79A7DC4CA31}" type="pres">
      <dgm:prSet presAssocID="{5677C645-9100-4807-ACDA-939FA7043778}" presName="linNode" presStyleCnt="0"/>
      <dgm:spPr/>
    </dgm:pt>
    <dgm:pt modelId="{35E22D86-83EE-468D-86AB-A940016E8984}" type="pres">
      <dgm:prSet presAssocID="{5677C645-9100-4807-ACDA-939FA7043778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42B5CC-C71C-4649-86CD-FC64AE6642B5}" type="pres">
      <dgm:prSet presAssocID="{5677C645-9100-4807-ACDA-939FA704377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4C7F10-A00A-4C63-8F39-A221EC8C80B9}" type="pres">
      <dgm:prSet presAssocID="{D8BA8406-671F-4096-BBB9-9D0B2D0A2C16}" presName="spacing" presStyleCnt="0"/>
      <dgm:spPr/>
    </dgm:pt>
    <dgm:pt modelId="{44363187-4ACC-43B3-B63B-D348A398E1E5}" type="pres">
      <dgm:prSet presAssocID="{7767B766-88ED-4C91-8420-437C8C88DC13}" presName="linNode" presStyleCnt="0"/>
      <dgm:spPr/>
    </dgm:pt>
    <dgm:pt modelId="{27E8CFEA-F004-47F5-ABEC-46E74F291715}" type="pres">
      <dgm:prSet presAssocID="{7767B766-88ED-4C91-8420-437C8C88DC1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641E6D-90FD-4997-B74E-0C965F76B1CF}" type="pres">
      <dgm:prSet presAssocID="{7767B766-88ED-4C91-8420-437C8C88DC1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B3FEE89-2274-46DD-9EBC-CBF258ED6FBA}" type="presOf" srcId="{57EC4E99-F1EC-480F-98C2-7D73E0351637}" destId="{0142B5CC-C71C-4649-86CD-FC64AE6642B5}" srcOrd="0" destOrd="0" presId="urn:microsoft.com/office/officeart/2005/8/layout/vList6"/>
    <dgm:cxn modelId="{C3C50A42-15BD-44F2-8B28-B81C0DC90387}" type="presOf" srcId="{7767B766-88ED-4C91-8420-437C8C88DC13}" destId="{27E8CFEA-F004-47F5-ABEC-46E74F291715}" srcOrd="0" destOrd="0" presId="urn:microsoft.com/office/officeart/2005/8/layout/vList6"/>
    <dgm:cxn modelId="{5B5C4247-6160-4C16-A249-265FFC650014}" srcId="{7767B766-88ED-4C91-8420-437C8C88DC13}" destId="{35F97AC0-1440-4E91-A017-11985F1A33E1}" srcOrd="0" destOrd="0" parTransId="{A637064F-0DA4-4ADD-AA0E-ABAD62FE9853}" sibTransId="{9865120D-0EC4-418A-BA9F-8BDDF458C179}"/>
    <dgm:cxn modelId="{6B09D5E4-D2A4-4976-8CF1-A3E1AA46E489}" type="presOf" srcId="{35F97AC0-1440-4E91-A017-11985F1A33E1}" destId="{BD641E6D-90FD-4997-B74E-0C965F76B1CF}" srcOrd="0" destOrd="0" presId="urn:microsoft.com/office/officeart/2005/8/layout/vList6"/>
    <dgm:cxn modelId="{B35C3343-13AE-4F1C-9AB2-C93136373295}" type="presOf" srcId="{BA08F333-A125-4AB1-95E8-C1DC2381D5BD}" destId="{1D155218-DB2F-45F3-8055-A936D598F32F}" srcOrd="0" destOrd="0" presId="urn:microsoft.com/office/officeart/2005/8/layout/vList6"/>
    <dgm:cxn modelId="{9ABCCB2D-E9D0-4E1D-8967-34535E82ACCA}" type="presOf" srcId="{A520681F-9B3B-4509-97E4-5343CD62D5AE}" destId="{BD641E6D-90FD-4997-B74E-0C965F76B1CF}" srcOrd="0" destOrd="2" presId="urn:microsoft.com/office/officeart/2005/8/layout/vList6"/>
    <dgm:cxn modelId="{EEEDB458-C450-443B-8E1F-E9F72967D467}" type="presOf" srcId="{5677C645-9100-4807-ACDA-939FA7043778}" destId="{35E22D86-83EE-468D-86AB-A940016E8984}" srcOrd="0" destOrd="0" presId="urn:microsoft.com/office/officeart/2005/8/layout/vList6"/>
    <dgm:cxn modelId="{51ECC270-48BE-4221-A93C-AE268AC23B91}" srcId="{BA08F333-A125-4AB1-95E8-C1DC2381D5BD}" destId="{7767B766-88ED-4C91-8420-437C8C88DC13}" srcOrd="1" destOrd="0" parTransId="{6584C9CB-71B6-4990-8D1E-99FC5E8142C7}" sibTransId="{488D4888-23E3-43EA-953A-77B784173A72}"/>
    <dgm:cxn modelId="{8127E874-83C6-4C6C-B1A5-1E1BF473435A}" srcId="{5677C645-9100-4807-ACDA-939FA7043778}" destId="{57EC4E99-F1EC-480F-98C2-7D73E0351637}" srcOrd="0" destOrd="0" parTransId="{53D0B0AB-3642-4047-B75C-F0528680ADA3}" sibTransId="{AED6B309-788D-46CC-9279-9C0CBCA74D5B}"/>
    <dgm:cxn modelId="{7A4D555C-0B81-464D-B279-7F34032CF775}" type="presOf" srcId="{25451B60-A33C-4369-9639-A193A85F2F6D}" destId="{BD641E6D-90FD-4997-B74E-0C965F76B1CF}" srcOrd="0" destOrd="1" presId="urn:microsoft.com/office/officeart/2005/8/layout/vList6"/>
    <dgm:cxn modelId="{3009E137-DE3F-4586-8FF4-6071CC96F55A}" srcId="{7767B766-88ED-4C91-8420-437C8C88DC13}" destId="{A520681F-9B3B-4509-97E4-5343CD62D5AE}" srcOrd="2" destOrd="0" parTransId="{7DAC7B95-CB48-4131-9411-540744B42684}" sibTransId="{8DBC98F7-24DE-4F97-863A-7B6A9C05188D}"/>
    <dgm:cxn modelId="{2F84AE0D-6A25-4C36-A782-1E399AC4FE73}" srcId="{7767B766-88ED-4C91-8420-437C8C88DC13}" destId="{25451B60-A33C-4369-9639-A193A85F2F6D}" srcOrd="1" destOrd="0" parTransId="{5A54057A-C4DC-46AD-8F55-0C84EB62DA99}" sibTransId="{E817D4CF-81FF-4AAF-8A93-852CB236B622}"/>
    <dgm:cxn modelId="{6732B9AA-581B-434B-A043-D95E2B06F4F6}" srcId="{BA08F333-A125-4AB1-95E8-C1DC2381D5BD}" destId="{5677C645-9100-4807-ACDA-939FA7043778}" srcOrd="0" destOrd="0" parTransId="{5C8299D1-66F1-47E6-B528-F27F7CC2398F}" sibTransId="{D8BA8406-671F-4096-BBB9-9D0B2D0A2C16}"/>
    <dgm:cxn modelId="{BF768D01-D15A-4934-8618-8B4740A8D533}" type="presOf" srcId="{B0ACC0ED-FEF1-4E53-80D5-C9AB52B01448}" destId="{0142B5CC-C71C-4649-86CD-FC64AE6642B5}" srcOrd="0" destOrd="1" presId="urn:microsoft.com/office/officeart/2005/8/layout/vList6"/>
    <dgm:cxn modelId="{BDD3CEB0-FD05-416D-A2B9-FC1A0B75038A}" srcId="{5677C645-9100-4807-ACDA-939FA7043778}" destId="{B0ACC0ED-FEF1-4E53-80D5-C9AB52B01448}" srcOrd="1" destOrd="0" parTransId="{8A17BFA2-6351-4BC8-9F9E-45FB79BB5CD0}" sibTransId="{504735C4-C51A-40E9-8E98-A7674A2B3D89}"/>
    <dgm:cxn modelId="{50A72147-E246-4F7A-94B7-36180599E3C0}" type="presParOf" srcId="{1D155218-DB2F-45F3-8055-A936D598F32F}" destId="{5A179E24-24BF-43CE-8346-E79A7DC4CA31}" srcOrd="0" destOrd="0" presId="urn:microsoft.com/office/officeart/2005/8/layout/vList6"/>
    <dgm:cxn modelId="{6B10DA37-9A53-44A7-90B3-5F100E558BC1}" type="presParOf" srcId="{5A179E24-24BF-43CE-8346-E79A7DC4CA31}" destId="{35E22D86-83EE-468D-86AB-A940016E8984}" srcOrd="0" destOrd="0" presId="urn:microsoft.com/office/officeart/2005/8/layout/vList6"/>
    <dgm:cxn modelId="{8CFC4C32-9692-41D8-974D-407502E07E08}" type="presParOf" srcId="{5A179E24-24BF-43CE-8346-E79A7DC4CA31}" destId="{0142B5CC-C71C-4649-86CD-FC64AE6642B5}" srcOrd="1" destOrd="0" presId="urn:microsoft.com/office/officeart/2005/8/layout/vList6"/>
    <dgm:cxn modelId="{54D1C5B2-0697-4C07-B7D1-88EA7CE2172A}" type="presParOf" srcId="{1D155218-DB2F-45F3-8055-A936D598F32F}" destId="{B44C7F10-A00A-4C63-8F39-A221EC8C80B9}" srcOrd="1" destOrd="0" presId="urn:microsoft.com/office/officeart/2005/8/layout/vList6"/>
    <dgm:cxn modelId="{892ECD34-E1D7-4B67-B957-30AAF76AD042}" type="presParOf" srcId="{1D155218-DB2F-45F3-8055-A936D598F32F}" destId="{44363187-4ACC-43B3-B63B-D348A398E1E5}" srcOrd="2" destOrd="0" presId="urn:microsoft.com/office/officeart/2005/8/layout/vList6"/>
    <dgm:cxn modelId="{8AB9496F-BBB6-4530-9038-FC409F6939BC}" type="presParOf" srcId="{44363187-4ACC-43B3-B63B-D348A398E1E5}" destId="{27E8CFEA-F004-47F5-ABEC-46E74F291715}" srcOrd="0" destOrd="0" presId="urn:microsoft.com/office/officeart/2005/8/layout/vList6"/>
    <dgm:cxn modelId="{D8887EA6-D8FA-42DE-BB7E-B0EFBC11EE3C}" type="presParOf" srcId="{44363187-4ACC-43B3-B63B-D348A398E1E5}" destId="{BD641E6D-90FD-4997-B74E-0C965F76B1C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9FD9A-8C85-4F31-905A-88A256C9BB10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349FF05-36EB-4CA7-81F7-E39C193CD8CB}">
      <dgm:prSet/>
      <dgm:spPr/>
      <dgm:t>
        <a:bodyPr/>
        <a:lstStyle/>
        <a:p>
          <a:pPr rtl="0"/>
          <a:r>
            <a:rPr lang="es-ES" dirty="0" smtClean="0"/>
            <a:t>Se encuentra en la carpeta  </a:t>
          </a:r>
          <a:r>
            <a:rPr lang="es-ES" b="1" i="1" dirty="0" smtClean="0"/>
            <a:t>res/menu</a:t>
          </a:r>
          <a:r>
            <a:rPr lang="es-ES" dirty="0" smtClean="0"/>
            <a:t> </a:t>
          </a:r>
          <a:endParaRPr lang="es-ES" dirty="0"/>
        </a:p>
      </dgm:t>
    </dgm:pt>
    <dgm:pt modelId="{DFA75139-854C-47C1-9076-9351580B49CB}" type="parTrans" cxnId="{C5050E8E-541F-4CF9-B906-39F7C82F05C8}">
      <dgm:prSet/>
      <dgm:spPr/>
      <dgm:t>
        <a:bodyPr/>
        <a:lstStyle/>
        <a:p>
          <a:endParaRPr lang="es-ES"/>
        </a:p>
      </dgm:t>
    </dgm:pt>
    <dgm:pt modelId="{8C5F11B1-9101-4229-97BE-E9681C2B1B07}" type="sibTrans" cxnId="{C5050E8E-541F-4CF9-B906-39F7C82F05C8}">
      <dgm:prSet/>
      <dgm:spPr/>
      <dgm:t>
        <a:bodyPr/>
        <a:lstStyle/>
        <a:p>
          <a:endParaRPr lang="es-ES"/>
        </a:p>
      </dgm:t>
    </dgm:pt>
    <dgm:pt modelId="{421FC166-917B-49C5-9933-27927BA6BFF5}">
      <dgm:prSet/>
      <dgm:spPr/>
      <dgm:t>
        <a:bodyPr/>
        <a:lstStyle/>
        <a:p>
          <a:pPr rtl="0"/>
          <a:r>
            <a:rPr lang="es-ES" dirty="0" smtClean="0"/>
            <a:t>Se compone  de dos elementos : </a:t>
          </a:r>
          <a:r>
            <a:rPr lang="es-ES" b="1" i="1" dirty="0" smtClean="0"/>
            <a:t>&lt;menu&gt; </a:t>
          </a:r>
          <a:r>
            <a:rPr lang="es-ES" dirty="0" smtClean="0"/>
            <a:t>e </a:t>
          </a:r>
          <a:r>
            <a:rPr lang="es-ES" b="1" i="1" dirty="0" smtClean="0"/>
            <a:t>&lt;item&gt;</a:t>
          </a:r>
          <a:endParaRPr lang="es-ES" b="1" i="1" dirty="0"/>
        </a:p>
      </dgm:t>
    </dgm:pt>
    <dgm:pt modelId="{CE334C58-0278-4ED8-B5B9-905E098102A5}" type="parTrans" cxnId="{9791700A-DEBC-48FD-BFBE-3C87760B0A73}">
      <dgm:prSet/>
      <dgm:spPr/>
      <dgm:t>
        <a:bodyPr/>
        <a:lstStyle/>
        <a:p>
          <a:endParaRPr lang="es-ES"/>
        </a:p>
      </dgm:t>
    </dgm:pt>
    <dgm:pt modelId="{D38993B7-2105-4737-97F0-60E21C34E1C3}" type="sibTrans" cxnId="{9791700A-DEBC-48FD-BFBE-3C87760B0A73}">
      <dgm:prSet/>
      <dgm:spPr/>
      <dgm:t>
        <a:bodyPr/>
        <a:lstStyle/>
        <a:p>
          <a:endParaRPr lang="es-ES"/>
        </a:p>
      </dgm:t>
    </dgm:pt>
    <dgm:pt modelId="{1BEAD5EA-D91B-4D6C-907A-7ABB3446E9F2}">
      <dgm:prSet/>
      <dgm:spPr/>
      <dgm:t>
        <a:bodyPr/>
        <a:lstStyle/>
        <a:p>
          <a:pPr rtl="0"/>
          <a:r>
            <a:rPr lang="es-ES" dirty="0" smtClean="0"/>
            <a:t>Al crear un proyecto con las últimas versiones de ADT en Eclipse, se genera automáticamente un menú, siempre que ejecutemos con versiones superiores a la 3.0</a:t>
          </a:r>
          <a:endParaRPr lang="es-ES" dirty="0"/>
        </a:p>
      </dgm:t>
    </dgm:pt>
    <dgm:pt modelId="{D7558336-004E-4DAA-BA14-2756DBF36AA8}" type="parTrans" cxnId="{F395B5A3-6213-457B-B42F-087BB1C679D9}">
      <dgm:prSet/>
      <dgm:spPr/>
      <dgm:t>
        <a:bodyPr/>
        <a:lstStyle/>
        <a:p>
          <a:endParaRPr lang="es-ES"/>
        </a:p>
      </dgm:t>
    </dgm:pt>
    <dgm:pt modelId="{43EBEABB-1F3B-460D-91BC-E8A2F9D568CA}" type="sibTrans" cxnId="{F395B5A3-6213-457B-B42F-087BB1C679D9}">
      <dgm:prSet/>
      <dgm:spPr/>
      <dgm:t>
        <a:bodyPr/>
        <a:lstStyle/>
        <a:p>
          <a:endParaRPr lang="es-ES"/>
        </a:p>
      </dgm:t>
    </dgm:pt>
    <dgm:pt modelId="{B1AB9982-8122-48CE-BD6F-9385C042E13A}" type="pres">
      <dgm:prSet presAssocID="{F4F9FD9A-8C85-4F31-905A-88A256C9BB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792E1B-4D9C-42CA-AE15-C1435D18ADEC}" type="pres">
      <dgm:prSet presAssocID="{C349FF05-36EB-4CA7-81F7-E39C193CD8CB}" presName="parentText" presStyleLbl="node1" presStyleIdx="0" presStyleCnt="3" custLinFactNeighborX="-6780" custLinFactNeighborY="2141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27163D-F9DC-4B8A-89A9-F37BEEBF4434}" type="pres">
      <dgm:prSet presAssocID="{8C5F11B1-9101-4229-97BE-E9681C2B1B07}" presName="spacer" presStyleCnt="0"/>
      <dgm:spPr/>
    </dgm:pt>
    <dgm:pt modelId="{CFE6A305-DFB0-4E27-A17B-83F5CCF608AE}" type="pres">
      <dgm:prSet presAssocID="{421FC166-917B-49C5-9933-27927BA6BFF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88E941-7B8F-4DDE-9DCB-3673099A554F}" type="pres">
      <dgm:prSet presAssocID="{D38993B7-2105-4737-97F0-60E21C34E1C3}" presName="spacer" presStyleCnt="0"/>
      <dgm:spPr/>
    </dgm:pt>
    <dgm:pt modelId="{D5BC31A0-9D97-4D96-BE26-3293AD8F81A2}" type="pres">
      <dgm:prSet presAssocID="{1BEAD5EA-D91B-4D6C-907A-7ABB3446E9F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5A687F5-3BD6-44A5-B37F-0FE7BE29C85E}" type="presOf" srcId="{421FC166-917B-49C5-9933-27927BA6BFF5}" destId="{CFE6A305-DFB0-4E27-A17B-83F5CCF608AE}" srcOrd="0" destOrd="0" presId="urn:microsoft.com/office/officeart/2005/8/layout/vList2"/>
    <dgm:cxn modelId="{9791700A-DEBC-48FD-BFBE-3C87760B0A73}" srcId="{F4F9FD9A-8C85-4F31-905A-88A256C9BB10}" destId="{421FC166-917B-49C5-9933-27927BA6BFF5}" srcOrd="1" destOrd="0" parTransId="{CE334C58-0278-4ED8-B5B9-905E098102A5}" sibTransId="{D38993B7-2105-4737-97F0-60E21C34E1C3}"/>
    <dgm:cxn modelId="{38712DE5-056D-482A-985C-A675A0574836}" type="presOf" srcId="{C349FF05-36EB-4CA7-81F7-E39C193CD8CB}" destId="{FC792E1B-4D9C-42CA-AE15-C1435D18ADEC}" srcOrd="0" destOrd="0" presId="urn:microsoft.com/office/officeart/2005/8/layout/vList2"/>
    <dgm:cxn modelId="{F395B5A3-6213-457B-B42F-087BB1C679D9}" srcId="{F4F9FD9A-8C85-4F31-905A-88A256C9BB10}" destId="{1BEAD5EA-D91B-4D6C-907A-7ABB3446E9F2}" srcOrd="2" destOrd="0" parTransId="{D7558336-004E-4DAA-BA14-2756DBF36AA8}" sibTransId="{43EBEABB-1F3B-460D-91BC-E8A2F9D568CA}"/>
    <dgm:cxn modelId="{072A783F-5725-48A2-BF33-D85D990A405C}" type="presOf" srcId="{F4F9FD9A-8C85-4F31-905A-88A256C9BB10}" destId="{B1AB9982-8122-48CE-BD6F-9385C042E13A}" srcOrd="0" destOrd="0" presId="urn:microsoft.com/office/officeart/2005/8/layout/vList2"/>
    <dgm:cxn modelId="{C5050E8E-541F-4CF9-B906-39F7C82F05C8}" srcId="{F4F9FD9A-8C85-4F31-905A-88A256C9BB10}" destId="{C349FF05-36EB-4CA7-81F7-E39C193CD8CB}" srcOrd="0" destOrd="0" parTransId="{DFA75139-854C-47C1-9076-9351580B49CB}" sibTransId="{8C5F11B1-9101-4229-97BE-E9681C2B1B07}"/>
    <dgm:cxn modelId="{09F7D581-016A-4D98-863B-FF1776221956}" type="presOf" srcId="{1BEAD5EA-D91B-4D6C-907A-7ABB3446E9F2}" destId="{D5BC31A0-9D97-4D96-BE26-3293AD8F81A2}" srcOrd="0" destOrd="0" presId="urn:microsoft.com/office/officeart/2005/8/layout/vList2"/>
    <dgm:cxn modelId="{DEE618A4-39C7-431A-9617-26C9E92B492F}" type="presParOf" srcId="{B1AB9982-8122-48CE-BD6F-9385C042E13A}" destId="{FC792E1B-4D9C-42CA-AE15-C1435D18ADEC}" srcOrd="0" destOrd="0" presId="urn:microsoft.com/office/officeart/2005/8/layout/vList2"/>
    <dgm:cxn modelId="{D0255AA2-3D3C-44CB-A786-82C232168A44}" type="presParOf" srcId="{B1AB9982-8122-48CE-BD6F-9385C042E13A}" destId="{8827163D-F9DC-4B8A-89A9-F37BEEBF4434}" srcOrd="1" destOrd="0" presId="urn:microsoft.com/office/officeart/2005/8/layout/vList2"/>
    <dgm:cxn modelId="{8A94E0A3-7446-494E-B4BF-000EDBAB69AF}" type="presParOf" srcId="{B1AB9982-8122-48CE-BD6F-9385C042E13A}" destId="{CFE6A305-DFB0-4E27-A17B-83F5CCF608AE}" srcOrd="2" destOrd="0" presId="urn:microsoft.com/office/officeart/2005/8/layout/vList2"/>
    <dgm:cxn modelId="{0F6CF3F4-444F-40B8-96B2-04D39C3FA136}" type="presParOf" srcId="{B1AB9982-8122-48CE-BD6F-9385C042E13A}" destId="{FC88E941-7B8F-4DDE-9DCB-3673099A554F}" srcOrd="3" destOrd="0" presId="urn:microsoft.com/office/officeart/2005/8/layout/vList2"/>
    <dgm:cxn modelId="{9D670043-B413-4AC5-974C-FF897BE7C41D}" type="presParOf" srcId="{B1AB9982-8122-48CE-BD6F-9385C042E13A}" destId="{D5BC31A0-9D97-4D96-BE26-3293AD8F81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1B850B-0941-4797-9633-A83D0AFCA1BF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BABA3B7-9B27-403D-8584-FC4495755676}">
      <dgm:prSet/>
      <dgm:spPr/>
      <dgm:t>
        <a:bodyPr/>
        <a:lstStyle/>
        <a:p>
          <a:pPr rtl="0"/>
          <a:r>
            <a:rPr lang="es-ES" dirty="0" smtClean="0"/>
            <a:t>Si el dispositivo tiene un botón físico de menu, el menu overflow desaparece de la barra de acciones y hay que presionar el botón físico para poder utilizarlo.</a:t>
          </a:r>
          <a:endParaRPr lang="es-ES" dirty="0"/>
        </a:p>
      </dgm:t>
    </dgm:pt>
    <dgm:pt modelId="{EE7FBDE1-86C9-49AF-8A7F-9BD3A0817D5A}" type="parTrans" cxnId="{F7CF9F5E-B872-483D-9145-55939164E92A}">
      <dgm:prSet/>
      <dgm:spPr/>
      <dgm:t>
        <a:bodyPr/>
        <a:lstStyle/>
        <a:p>
          <a:endParaRPr lang="es-ES"/>
        </a:p>
      </dgm:t>
    </dgm:pt>
    <dgm:pt modelId="{6E6887FF-9856-4BFD-BF60-7FB17F406C9E}" type="sibTrans" cxnId="{F7CF9F5E-B872-483D-9145-55939164E92A}">
      <dgm:prSet/>
      <dgm:spPr/>
      <dgm:t>
        <a:bodyPr/>
        <a:lstStyle/>
        <a:p>
          <a:endParaRPr lang="es-ES"/>
        </a:p>
      </dgm:t>
    </dgm:pt>
    <dgm:pt modelId="{187472D3-6091-495D-A107-DD4D6445CA1D}">
      <dgm:prSet/>
      <dgm:spPr/>
      <dgm:t>
        <a:bodyPr/>
        <a:lstStyle/>
        <a:p>
          <a:pPr rtl="0"/>
          <a:r>
            <a:rPr lang="es-ES" dirty="0" smtClean="0"/>
            <a:t>Esto ocurre con versiones 2.x de Android.</a:t>
          </a:r>
          <a:endParaRPr lang="es-ES" dirty="0"/>
        </a:p>
      </dgm:t>
    </dgm:pt>
    <dgm:pt modelId="{E3E41AAC-93F6-4BDA-A949-C1F6C0432EF5}" type="parTrans" cxnId="{EF67980E-EA4F-42FB-BD0C-9B630E687BA9}">
      <dgm:prSet/>
      <dgm:spPr/>
      <dgm:t>
        <a:bodyPr/>
        <a:lstStyle/>
        <a:p>
          <a:endParaRPr lang="es-ES"/>
        </a:p>
      </dgm:t>
    </dgm:pt>
    <dgm:pt modelId="{EABDE6D5-283B-4266-8D54-1697BE565E9D}" type="sibTrans" cxnId="{EF67980E-EA4F-42FB-BD0C-9B630E687BA9}">
      <dgm:prSet/>
      <dgm:spPr/>
      <dgm:t>
        <a:bodyPr/>
        <a:lstStyle/>
        <a:p>
          <a:endParaRPr lang="es-ES"/>
        </a:p>
      </dgm:t>
    </dgm:pt>
    <dgm:pt modelId="{5B5C75F3-901F-4B89-8CF9-1EDD95A9F4BA}" type="pres">
      <dgm:prSet presAssocID="{2D1B850B-0941-4797-9633-A83D0AFCA1B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AC059F8-9BCB-45B4-834C-1350410E70D0}" type="pres">
      <dgm:prSet presAssocID="{9BABA3B7-9B27-403D-8584-FC4495755676}" presName="horFlow" presStyleCnt="0"/>
      <dgm:spPr/>
    </dgm:pt>
    <dgm:pt modelId="{D5812C7B-DE94-4DD4-B246-66B0D33CF6DA}" type="pres">
      <dgm:prSet presAssocID="{9BABA3B7-9B27-403D-8584-FC4495755676}" presName="bigChev" presStyleLbl="node1" presStyleIdx="0" presStyleCnt="2"/>
      <dgm:spPr/>
      <dgm:t>
        <a:bodyPr/>
        <a:lstStyle/>
        <a:p>
          <a:endParaRPr lang="es-ES"/>
        </a:p>
      </dgm:t>
    </dgm:pt>
    <dgm:pt modelId="{56D2884B-148E-4381-9358-DFE07C431E2A}" type="pres">
      <dgm:prSet presAssocID="{9BABA3B7-9B27-403D-8584-FC4495755676}" presName="vSp" presStyleCnt="0"/>
      <dgm:spPr/>
    </dgm:pt>
    <dgm:pt modelId="{242515B7-B97C-49D7-B90B-B423AC607371}" type="pres">
      <dgm:prSet presAssocID="{187472D3-6091-495D-A107-DD4D6445CA1D}" presName="horFlow" presStyleCnt="0"/>
      <dgm:spPr/>
    </dgm:pt>
    <dgm:pt modelId="{E0590784-2EF4-4C9C-995B-506E9D8BF2CF}" type="pres">
      <dgm:prSet presAssocID="{187472D3-6091-495D-A107-DD4D6445CA1D}" presName="bigChev" presStyleLbl="node1" presStyleIdx="1" presStyleCnt="2"/>
      <dgm:spPr/>
      <dgm:t>
        <a:bodyPr/>
        <a:lstStyle/>
        <a:p>
          <a:endParaRPr lang="es-ES"/>
        </a:p>
      </dgm:t>
    </dgm:pt>
  </dgm:ptLst>
  <dgm:cxnLst>
    <dgm:cxn modelId="{46DCCF84-DE36-4A25-97D6-F2462CE5D6FE}" type="presOf" srcId="{187472D3-6091-495D-A107-DD4D6445CA1D}" destId="{E0590784-2EF4-4C9C-995B-506E9D8BF2CF}" srcOrd="0" destOrd="0" presId="urn:microsoft.com/office/officeart/2005/8/layout/lProcess3"/>
    <dgm:cxn modelId="{EF67980E-EA4F-42FB-BD0C-9B630E687BA9}" srcId="{2D1B850B-0941-4797-9633-A83D0AFCA1BF}" destId="{187472D3-6091-495D-A107-DD4D6445CA1D}" srcOrd="1" destOrd="0" parTransId="{E3E41AAC-93F6-4BDA-A949-C1F6C0432EF5}" sibTransId="{EABDE6D5-283B-4266-8D54-1697BE565E9D}"/>
    <dgm:cxn modelId="{E887F06E-0030-4A2F-98A0-2CFFF3898347}" type="presOf" srcId="{2D1B850B-0941-4797-9633-A83D0AFCA1BF}" destId="{5B5C75F3-901F-4B89-8CF9-1EDD95A9F4BA}" srcOrd="0" destOrd="0" presId="urn:microsoft.com/office/officeart/2005/8/layout/lProcess3"/>
    <dgm:cxn modelId="{F7CF9F5E-B872-483D-9145-55939164E92A}" srcId="{2D1B850B-0941-4797-9633-A83D0AFCA1BF}" destId="{9BABA3B7-9B27-403D-8584-FC4495755676}" srcOrd="0" destOrd="0" parTransId="{EE7FBDE1-86C9-49AF-8A7F-9BD3A0817D5A}" sibTransId="{6E6887FF-9856-4BFD-BF60-7FB17F406C9E}"/>
    <dgm:cxn modelId="{3148D95D-2662-4234-A5AB-5DAE0158AA7B}" type="presOf" srcId="{9BABA3B7-9B27-403D-8584-FC4495755676}" destId="{D5812C7B-DE94-4DD4-B246-66B0D33CF6DA}" srcOrd="0" destOrd="0" presId="urn:microsoft.com/office/officeart/2005/8/layout/lProcess3"/>
    <dgm:cxn modelId="{4754FFFC-C556-4CCA-9105-7D593E266383}" type="presParOf" srcId="{5B5C75F3-901F-4B89-8CF9-1EDD95A9F4BA}" destId="{FAC059F8-9BCB-45B4-834C-1350410E70D0}" srcOrd="0" destOrd="0" presId="urn:microsoft.com/office/officeart/2005/8/layout/lProcess3"/>
    <dgm:cxn modelId="{031FB65E-86AE-4468-9DB0-1EF74A18D78B}" type="presParOf" srcId="{FAC059F8-9BCB-45B4-834C-1350410E70D0}" destId="{D5812C7B-DE94-4DD4-B246-66B0D33CF6DA}" srcOrd="0" destOrd="0" presId="urn:microsoft.com/office/officeart/2005/8/layout/lProcess3"/>
    <dgm:cxn modelId="{68B62A95-845C-43DB-A203-91B3D9892BAD}" type="presParOf" srcId="{5B5C75F3-901F-4B89-8CF9-1EDD95A9F4BA}" destId="{56D2884B-148E-4381-9358-DFE07C431E2A}" srcOrd="1" destOrd="0" presId="urn:microsoft.com/office/officeart/2005/8/layout/lProcess3"/>
    <dgm:cxn modelId="{5AEF3434-27A0-4D6D-B478-02E8E9BB34D0}" type="presParOf" srcId="{5B5C75F3-901F-4B89-8CF9-1EDD95A9F4BA}" destId="{242515B7-B97C-49D7-B90B-B423AC607371}" srcOrd="2" destOrd="0" presId="urn:microsoft.com/office/officeart/2005/8/layout/lProcess3"/>
    <dgm:cxn modelId="{722844EF-B5F7-4078-A023-45F250809674}" type="presParOf" srcId="{242515B7-B97C-49D7-B90B-B423AC607371}" destId="{E0590784-2EF4-4C9C-995B-506E9D8BF2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CA6A3-836D-4EC8-B96F-BE0DF5A3665F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E87A59B1-C4F4-48B4-B022-B8A77BCA2253}">
      <dgm:prSet/>
      <dgm:spPr/>
      <dgm:t>
        <a:bodyPr/>
        <a:lstStyle/>
        <a:p>
          <a:pPr rtl="0"/>
          <a:r>
            <a:rPr lang="es-ES" dirty="0" smtClean="0"/>
            <a:t>Los atributos son:</a:t>
          </a:r>
          <a:endParaRPr lang="es-ES" dirty="0"/>
        </a:p>
      </dgm:t>
    </dgm:pt>
    <dgm:pt modelId="{175EB4C8-57E1-44F6-8483-17C924CA0FBD}" type="parTrans" cxnId="{3FD83EF0-1E78-43C6-83A5-FBDB056A3D90}">
      <dgm:prSet/>
      <dgm:spPr/>
      <dgm:t>
        <a:bodyPr/>
        <a:lstStyle/>
        <a:p>
          <a:endParaRPr lang="es-ES"/>
        </a:p>
      </dgm:t>
    </dgm:pt>
    <dgm:pt modelId="{C93426CB-F505-41D0-8B46-0F5DD2ADC447}" type="sibTrans" cxnId="{3FD83EF0-1E78-43C6-83A5-FBDB056A3D90}">
      <dgm:prSet/>
      <dgm:spPr/>
      <dgm:t>
        <a:bodyPr/>
        <a:lstStyle/>
        <a:p>
          <a:endParaRPr lang="es-ES"/>
        </a:p>
      </dgm:t>
    </dgm:pt>
    <dgm:pt modelId="{9C91E225-F513-43A2-8DF3-566C847EAD03}">
      <dgm:prSet/>
      <dgm:spPr/>
      <dgm:t>
        <a:bodyPr/>
        <a:lstStyle/>
        <a:p>
          <a:pPr rtl="0"/>
          <a:r>
            <a:rPr lang="es-ES" b="1" i="1" dirty="0" smtClean="0"/>
            <a:t>android:id </a:t>
          </a:r>
          <a:r>
            <a:rPr lang="es-ES" dirty="0" smtClean="0"/>
            <a:t>:El ID identificativo del elemento, con el que podremos hacer referencia dicha opción.</a:t>
          </a:r>
          <a:endParaRPr lang="es-ES" dirty="0"/>
        </a:p>
      </dgm:t>
    </dgm:pt>
    <dgm:pt modelId="{6E8CBB30-5284-4150-BD25-01397CC7425B}" type="parTrans" cxnId="{9DAF1076-A761-4794-81FA-82020A248D3A}">
      <dgm:prSet/>
      <dgm:spPr/>
      <dgm:t>
        <a:bodyPr/>
        <a:lstStyle/>
        <a:p>
          <a:endParaRPr lang="es-ES"/>
        </a:p>
      </dgm:t>
    </dgm:pt>
    <dgm:pt modelId="{2544FAE1-2A15-4ADB-BE72-B36AE4396AA2}" type="sibTrans" cxnId="{9DAF1076-A761-4794-81FA-82020A248D3A}">
      <dgm:prSet/>
      <dgm:spPr/>
      <dgm:t>
        <a:bodyPr/>
        <a:lstStyle/>
        <a:p>
          <a:endParaRPr lang="es-ES"/>
        </a:p>
      </dgm:t>
    </dgm:pt>
    <dgm:pt modelId="{C05CFB92-B874-4B26-A631-879F9D9428E2}">
      <dgm:prSet/>
      <dgm:spPr/>
      <dgm:t>
        <a:bodyPr/>
        <a:lstStyle/>
        <a:p>
          <a:pPr rtl="0"/>
          <a:r>
            <a:rPr lang="es-ES" b="1" i="1" dirty="0" smtClean="0"/>
            <a:t>android:title</a:t>
          </a:r>
          <a:r>
            <a:rPr lang="es-ES" i="1" dirty="0" smtClean="0"/>
            <a:t> </a:t>
          </a:r>
          <a:r>
            <a:rPr lang="es-ES" dirty="0" smtClean="0"/>
            <a:t>: El texto que se visualizará para la opción.</a:t>
          </a:r>
          <a:endParaRPr lang="es-ES" dirty="0"/>
        </a:p>
      </dgm:t>
    </dgm:pt>
    <dgm:pt modelId="{78456E76-03D9-4257-80E1-86420666CA8F}" type="parTrans" cxnId="{5B3CD750-E0FB-4F04-A3D4-9DA2B6C5B4C3}">
      <dgm:prSet/>
      <dgm:spPr/>
      <dgm:t>
        <a:bodyPr/>
        <a:lstStyle/>
        <a:p>
          <a:endParaRPr lang="es-ES"/>
        </a:p>
      </dgm:t>
    </dgm:pt>
    <dgm:pt modelId="{15657939-F74B-47BA-B0EF-64E749595836}" type="sibTrans" cxnId="{5B3CD750-E0FB-4F04-A3D4-9DA2B6C5B4C3}">
      <dgm:prSet/>
      <dgm:spPr/>
      <dgm:t>
        <a:bodyPr/>
        <a:lstStyle/>
        <a:p>
          <a:endParaRPr lang="es-ES"/>
        </a:p>
      </dgm:t>
    </dgm:pt>
    <dgm:pt modelId="{DACBD458-69B3-4D02-AB22-2827E8EB951D}">
      <dgm:prSet/>
      <dgm:spPr/>
      <dgm:t>
        <a:bodyPr/>
        <a:lstStyle/>
        <a:p>
          <a:pPr rtl="0"/>
          <a:r>
            <a:rPr lang="es-ES" b="1" i="1" dirty="0" smtClean="0"/>
            <a:t>android:icon</a:t>
          </a:r>
          <a:r>
            <a:rPr lang="es-ES" dirty="0" smtClean="0"/>
            <a:t> : El icono asociado a la acción.</a:t>
          </a:r>
          <a:endParaRPr lang="es-ES" dirty="0"/>
        </a:p>
      </dgm:t>
    </dgm:pt>
    <dgm:pt modelId="{7C2A01DF-57DA-49A0-9178-FE8A046C4DDA}" type="parTrans" cxnId="{75675104-5CD2-40DA-901D-0511058DE5F9}">
      <dgm:prSet/>
      <dgm:spPr/>
      <dgm:t>
        <a:bodyPr/>
        <a:lstStyle/>
        <a:p>
          <a:endParaRPr lang="es-ES"/>
        </a:p>
      </dgm:t>
    </dgm:pt>
    <dgm:pt modelId="{3CE796BA-847E-4022-BB71-B42830AAC9EB}" type="sibTrans" cxnId="{75675104-5CD2-40DA-901D-0511058DE5F9}">
      <dgm:prSet/>
      <dgm:spPr/>
      <dgm:t>
        <a:bodyPr/>
        <a:lstStyle/>
        <a:p>
          <a:endParaRPr lang="es-ES"/>
        </a:p>
      </dgm:t>
    </dgm:pt>
    <dgm:pt modelId="{7397C697-3E22-4D8E-8F99-3497A8BACF75}">
      <dgm:prSet/>
      <dgm:spPr/>
      <dgm:t>
        <a:bodyPr/>
        <a:lstStyle/>
        <a:p>
          <a:pPr rtl="0"/>
          <a:r>
            <a:rPr lang="es-ES" b="1" i="1" dirty="0" smtClean="0"/>
            <a:t>android:showAsAction</a:t>
          </a:r>
          <a:r>
            <a:rPr lang="es-ES" dirty="0" smtClean="0"/>
            <a:t> : Si se está mostrando una ActionBar, este atributo indica si la opción de menú se mostrará como botón de acción o como parte del menú de overflow.</a:t>
          </a:r>
          <a:endParaRPr lang="es-ES" dirty="0"/>
        </a:p>
      </dgm:t>
    </dgm:pt>
    <dgm:pt modelId="{5315963B-5DD1-4BAA-9805-CC38DB4076E9}" type="parTrans" cxnId="{D4A44A51-3EFD-4373-94CB-F88678DD69EF}">
      <dgm:prSet/>
      <dgm:spPr/>
      <dgm:t>
        <a:bodyPr/>
        <a:lstStyle/>
        <a:p>
          <a:endParaRPr lang="es-ES"/>
        </a:p>
      </dgm:t>
    </dgm:pt>
    <dgm:pt modelId="{C72AE022-4731-496D-A9B7-02A366755295}" type="sibTrans" cxnId="{D4A44A51-3EFD-4373-94CB-F88678DD69EF}">
      <dgm:prSet/>
      <dgm:spPr/>
      <dgm:t>
        <a:bodyPr/>
        <a:lstStyle/>
        <a:p>
          <a:endParaRPr lang="es-ES"/>
        </a:p>
      </dgm:t>
    </dgm:pt>
    <dgm:pt modelId="{A3254B5A-8EBA-4465-A560-40C77E13DEEB}" type="pres">
      <dgm:prSet presAssocID="{3E4CA6A3-836D-4EC8-B96F-BE0DF5A366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80EF2F-9CCF-4F01-9A19-78E4B261AB95}" type="pres">
      <dgm:prSet presAssocID="{E87A59B1-C4F4-48B4-B022-B8A77BCA2253}" presName="linNode" presStyleCnt="0"/>
      <dgm:spPr/>
    </dgm:pt>
    <dgm:pt modelId="{8FB82B29-1975-4717-8048-9DA3E354DD36}" type="pres">
      <dgm:prSet presAssocID="{E87A59B1-C4F4-48B4-B022-B8A77BCA22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3FF2A8-F71B-4F4B-804C-BBBE26AE356C}" type="pres">
      <dgm:prSet presAssocID="{E87A59B1-C4F4-48B4-B022-B8A77BCA22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FD83EF0-1E78-43C6-83A5-FBDB056A3D90}" srcId="{3E4CA6A3-836D-4EC8-B96F-BE0DF5A3665F}" destId="{E87A59B1-C4F4-48B4-B022-B8A77BCA2253}" srcOrd="0" destOrd="0" parTransId="{175EB4C8-57E1-44F6-8483-17C924CA0FBD}" sibTransId="{C93426CB-F505-41D0-8B46-0F5DD2ADC447}"/>
    <dgm:cxn modelId="{9DAF1076-A761-4794-81FA-82020A248D3A}" srcId="{E87A59B1-C4F4-48B4-B022-B8A77BCA2253}" destId="{9C91E225-F513-43A2-8DF3-566C847EAD03}" srcOrd="0" destOrd="0" parTransId="{6E8CBB30-5284-4150-BD25-01397CC7425B}" sibTransId="{2544FAE1-2A15-4ADB-BE72-B36AE4396AA2}"/>
    <dgm:cxn modelId="{4AE39446-26B9-4B39-8F5C-48F3453A7EC3}" type="presOf" srcId="{E87A59B1-C4F4-48B4-B022-B8A77BCA2253}" destId="{8FB82B29-1975-4717-8048-9DA3E354DD36}" srcOrd="0" destOrd="0" presId="urn:microsoft.com/office/officeart/2005/8/layout/vList5"/>
    <dgm:cxn modelId="{75675104-5CD2-40DA-901D-0511058DE5F9}" srcId="{E87A59B1-C4F4-48B4-B022-B8A77BCA2253}" destId="{DACBD458-69B3-4D02-AB22-2827E8EB951D}" srcOrd="2" destOrd="0" parTransId="{7C2A01DF-57DA-49A0-9178-FE8A046C4DDA}" sibTransId="{3CE796BA-847E-4022-BB71-B42830AAC9EB}"/>
    <dgm:cxn modelId="{D4A44A51-3EFD-4373-94CB-F88678DD69EF}" srcId="{E87A59B1-C4F4-48B4-B022-B8A77BCA2253}" destId="{7397C697-3E22-4D8E-8F99-3497A8BACF75}" srcOrd="3" destOrd="0" parTransId="{5315963B-5DD1-4BAA-9805-CC38DB4076E9}" sibTransId="{C72AE022-4731-496D-A9B7-02A366755295}"/>
    <dgm:cxn modelId="{EF03337B-B239-47B8-B231-018A00CDEB66}" type="presOf" srcId="{9C91E225-F513-43A2-8DF3-566C847EAD03}" destId="{FB3FF2A8-F71B-4F4B-804C-BBBE26AE356C}" srcOrd="0" destOrd="0" presId="urn:microsoft.com/office/officeart/2005/8/layout/vList5"/>
    <dgm:cxn modelId="{0664A220-AC10-44CC-9D80-77748C1B9E52}" type="presOf" srcId="{DACBD458-69B3-4D02-AB22-2827E8EB951D}" destId="{FB3FF2A8-F71B-4F4B-804C-BBBE26AE356C}" srcOrd="0" destOrd="2" presId="urn:microsoft.com/office/officeart/2005/8/layout/vList5"/>
    <dgm:cxn modelId="{5B3CD750-E0FB-4F04-A3D4-9DA2B6C5B4C3}" srcId="{E87A59B1-C4F4-48B4-B022-B8A77BCA2253}" destId="{C05CFB92-B874-4B26-A631-879F9D9428E2}" srcOrd="1" destOrd="0" parTransId="{78456E76-03D9-4257-80E1-86420666CA8F}" sibTransId="{15657939-F74B-47BA-B0EF-64E749595836}"/>
    <dgm:cxn modelId="{C308E2EF-CB27-44B7-939F-C15128EC3F09}" type="presOf" srcId="{C05CFB92-B874-4B26-A631-879F9D9428E2}" destId="{FB3FF2A8-F71B-4F4B-804C-BBBE26AE356C}" srcOrd="0" destOrd="1" presId="urn:microsoft.com/office/officeart/2005/8/layout/vList5"/>
    <dgm:cxn modelId="{0FFEBF29-2FBC-417C-A160-6625C213B8D0}" type="presOf" srcId="{7397C697-3E22-4D8E-8F99-3497A8BACF75}" destId="{FB3FF2A8-F71B-4F4B-804C-BBBE26AE356C}" srcOrd="0" destOrd="3" presId="urn:microsoft.com/office/officeart/2005/8/layout/vList5"/>
    <dgm:cxn modelId="{1E4F2C60-5C37-4E18-9808-1C473F4D3E53}" type="presOf" srcId="{3E4CA6A3-836D-4EC8-B96F-BE0DF5A3665F}" destId="{A3254B5A-8EBA-4465-A560-40C77E13DEEB}" srcOrd="0" destOrd="0" presId="urn:microsoft.com/office/officeart/2005/8/layout/vList5"/>
    <dgm:cxn modelId="{5EEBDF84-2134-411C-A721-18F4E204D84A}" type="presParOf" srcId="{A3254B5A-8EBA-4465-A560-40C77E13DEEB}" destId="{4C80EF2F-9CCF-4F01-9A19-78E4B261AB95}" srcOrd="0" destOrd="0" presId="urn:microsoft.com/office/officeart/2005/8/layout/vList5"/>
    <dgm:cxn modelId="{45336297-8EA0-4721-8FDC-D4BC4CAEED34}" type="presParOf" srcId="{4C80EF2F-9CCF-4F01-9A19-78E4B261AB95}" destId="{8FB82B29-1975-4717-8048-9DA3E354DD36}" srcOrd="0" destOrd="0" presId="urn:microsoft.com/office/officeart/2005/8/layout/vList5"/>
    <dgm:cxn modelId="{EB59B646-D409-4EF3-8ED2-5A6B9E83F2A0}" type="presParOf" srcId="{4C80EF2F-9CCF-4F01-9A19-78E4B261AB95}" destId="{FB3FF2A8-F71B-4F4B-804C-BBBE26AE35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2CA82E-39F0-423B-A40E-95FF514B00E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5FE0AA6-88D3-416E-B5A5-79F9DF97A249}">
      <dgm:prSet/>
      <dgm:spPr/>
      <dgm:t>
        <a:bodyPr/>
        <a:lstStyle/>
        <a:p>
          <a:pPr rtl="0"/>
          <a:r>
            <a:rPr lang="es-ES" dirty="0" smtClean="0"/>
            <a:t>Asociación</a:t>
          </a:r>
          <a:endParaRPr lang="es-ES" dirty="0"/>
        </a:p>
      </dgm:t>
    </dgm:pt>
    <dgm:pt modelId="{429AD71D-2298-4FE4-95F7-FAB433A8DB00}" type="parTrans" cxnId="{1A4B8B5E-4CDD-4CC8-9923-EAA5629B0670}">
      <dgm:prSet/>
      <dgm:spPr/>
      <dgm:t>
        <a:bodyPr/>
        <a:lstStyle/>
        <a:p>
          <a:endParaRPr lang="es-ES"/>
        </a:p>
      </dgm:t>
    </dgm:pt>
    <dgm:pt modelId="{B3F22E39-0E72-4D60-BE51-2257D993969A}" type="sibTrans" cxnId="{1A4B8B5E-4CDD-4CC8-9923-EAA5629B0670}">
      <dgm:prSet/>
      <dgm:spPr/>
      <dgm:t>
        <a:bodyPr/>
        <a:lstStyle/>
        <a:p>
          <a:endParaRPr lang="es-ES"/>
        </a:p>
      </dgm:t>
    </dgm:pt>
    <dgm:pt modelId="{31BC4EBA-A258-4564-A205-ECCF020C7B03}">
      <dgm:prSet/>
      <dgm:spPr/>
      <dgm:t>
        <a:bodyPr/>
        <a:lstStyle/>
        <a:p>
          <a:pPr rtl="0"/>
          <a:r>
            <a:rPr lang="es-ES" dirty="0" smtClean="0"/>
            <a:t>Asociamos nuestro XML a  la actividad principal, esto se hace en el método </a:t>
          </a:r>
          <a:r>
            <a:rPr lang="es-ES" b="1" i="1" dirty="0" smtClean="0"/>
            <a:t>onCreateOptionsMenu()</a:t>
          </a:r>
          <a:r>
            <a:rPr lang="es-ES" dirty="0" smtClean="0"/>
            <a:t> en el cual debemos inflar el menú con la instrucción </a:t>
          </a:r>
          <a:r>
            <a:rPr lang="es-ES" b="1" i="1" dirty="0" smtClean="0"/>
            <a:t>inflate().</a:t>
          </a:r>
          <a:r>
            <a:rPr lang="es-ES" dirty="0" smtClean="0"/>
            <a:t> </a:t>
          </a:r>
          <a:endParaRPr lang="es-ES" dirty="0"/>
        </a:p>
      </dgm:t>
    </dgm:pt>
    <dgm:pt modelId="{2B8683BA-C1D2-45EA-9C96-03E47268889F}" type="parTrans" cxnId="{4CBC6FC5-2D84-4FE3-9915-D126625B4B33}">
      <dgm:prSet/>
      <dgm:spPr/>
      <dgm:t>
        <a:bodyPr/>
        <a:lstStyle/>
        <a:p>
          <a:endParaRPr lang="es-ES"/>
        </a:p>
      </dgm:t>
    </dgm:pt>
    <dgm:pt modelId="{5DFAD10C-3BC8-4359-91AF-9A16428C5613}" type="sibTrans" cxnId="{4CBC6FC5-2D84-4FE3-9915-D126625B4B33}">
      <dgm:prSet/>
      <dgm:spPr/>
      <dgm:t>
        <a:bodyPr/>
        <a:lstStyle/>
        <a:p>
          <a:endParaRPr lang="es-ES"/>
        </a:p>
      </dgm:t>
    </dgm:pt>
    <dgm:pt modelId="{D7F0E669-76C0-4F90-A386-8A3D6C258202}" type="pres">
      <dgm:prSet presAssocID="{6B2CA82E-39F0-423B-A40E-95FF514B00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34C392-71F8-4E52-B5C0-228F752FC3EC}" type="pres">
      <dgm:prSet presAssocID="{E5FE0AA6-88D3-416E-B5A5-79F9DF97A249}" presName="linNode" presStyleCnt="0"/>
      <dgm:spPr/>
    </dgm:pt>
    <dgm:pt modelId="{9DB5A33E-B112-474A-AE52-4F2CBD146DB8}" type="pres">
      <dgm:prSet presAssocID="{E5FE0AA6-88D3-416E-B5A5-79F9DF97A24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307C4E-337D-4F6E-B136-4B3A3A7D21B6}" type="pres">
      <dgm:prSet presAssocID="{E5FE0AA6-88D3-416E-B5A5-79F9DF97A24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9EBBE62-8DFF-44CD-AFBA-71434CD4D28F}" type="presOf" srcId="{E5FE0AA6-88D3-416E-B5A5-79F9DF97A249}" destId="{9DB5A33E-B112-474A-AE52-4F2CBD146DB8}" srcOrd="0" destOrd="0" presId="urn:microsoft.com/office/officeart/2005/8/layout/vList5"/>
    <dgm:cxn modelId="{1A4B8B5E-4CDD-4CC8-9923-EAA5629B0670}" srcId="{6B2CA82E-39F0-423B-A40E-95FF514B00EB}" destId="{E5FE0AA6-88D3-416E-B5A5-79F9DF97A249}" srcOrd="0" destOrd="0" parTransId="{429AD71D-2298-4FE4-95F7-FAB433A8DB00}" sibTransId="{B3F22E39-0E72-4D60-BE51-2257D993969A}"/>
    <dgm:cxn modelId="{73DB542B-3F9A-4706-8976-4EF122D07C79}" type="presOf" srcId="{31BC4EBA-A258-4564-A205-ECCF020C7B03}" destId="{37307C4E-337D-4F6E-B136-4B3A3A7D21B6}" srcOrd="0" destOrd="0" presId="urn:microsoft.com/office/officeart/2005/8/layout/vList5"/>
    <dgm:cxn modelId="{4CBC6FC5-2D84-4FE3-9915-D126625B4B33}" srcId="{E5FE0AA6-88D3-416E-B5A5-79F9DF97A249}" destId="{31BC4EBA-A258-4564-A205-ECCF020C7B03}" srcOrd="0" destOrd="0" parTransId="{2B8683BA-C1D2-45EA-9C96-03E47268889F}" sibTransId="{5DFAD10C-3BC8-4359-91AF-9A16428C5613}"/>
    <dgm:cxn modelId="{C063A60E-0EA3-4E2C-A693-E40149297E39}" type="presOf" srcId="{6B2CA82E-39F0-423B-A40E-95FF514B00EB}" destId="{D7F0E669-76C0-4F90-A386-8A3D6C258202}" srcOrd="0" destOrd="0" presId="urn:microsoft.com/office/officeart/2005/8/layout/vList5"/>
    <dgm:cxn modelId="{3021C781-5BB5-4AA7-B674-5324BFFB3A36}" type="presParOf" srcId="{D7F0E669-76C0-4F90-A386-8A3D6C258202}" destId="{2634C392-71F8-4E52-B5C0-228F752FC3EC}" srcOrd="0" destOrd="0" presId="urn:microsoft.com/office/officeart/2005/8/layout/vList5"/>
    <dgm:cxn modelId="{45A23C42-534C-493D-81CD-8734B335E899}" type="presParOf" srcId="{2634C392-71F8-4E52-B5C0-228F752FC3EC}" destId="{9DB5A33E-B112-474A-AE52-4F2CBD146DB8}" srcOrd="0" destOrd="0" presId="urn:microsoft.com/office/officeart/2005/8/layout/vList5"/>
    <dgm:cxn modelId="{5E44D74C-45CF-49ED-A240-B3D2564F564D}" type="presParOf" srcId="{2634C392-71F8-4E52-B5C0-228F752FC3EC}" destId="{37307C4E-337D-4F6E-B136-4B3A3A7D21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09A76E-5481-48ED-913F-96462BDC78B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8DF3A80-BB82-44BC-A95E-AB0C8CA2C8FC}">
      <dgm:prSet/>
      <dgm:spPr/>
      <dgm:t>
        <a:bodyPr/>
        <a:lstStyle/>
        <a:p>
          <a:pPr rtl="0"/>
          <a:r>
            <a:rPr lang="es-ES" dirty="0" smtClean="0"/>
            <a:t>Pulsación</a:t>
          </a:r>
          <a:endParaRPr lang="es-ES" dirty="0"/>
        </a:p>
      </dgm:t>
    </dgm:pt>
    <dgm:pt modelId="{BCF37EA0-A15E-4208-B27E-50335506FFAA}" type="parTrans" cxnId="{6AE78A98-DEB7-4D52-A8B6-C1F7F239607D}">
      <dgm:prSet/>
      <dgm:spPr/>
      <dgm:t>
        <a:bodyPr/>
        <a:lstStyle/>
        <a:p>
          <a:endParaRPr lang="es-ES"/>
        </a:p>
      </dgm:t>
    </dgm:pt>
    <dgm:pt modelId="{523766C0-9D93-48BA-B770-80C3F2F9D6DF}" type="sibTrans" cxnId="{6AE78A98-DEB7-4D52-A8B6-C1F7F239607D}">
      <dgm:prSet/>
      <dgm:spPr/>
      <dgm:t>
        <a:bodyPr/>
        <a:lstStyle/>
        <a:p>
          <a:endParaRPr lang="es-ES"/>
        </a:p>
      </dgm:t>
    </dgm:pt>
    <dgm:pt modelId="{BC104B79-EE16-41AC-A7D1-9BA6F531F0AD}">
      <dgm:prSet/>
      <dgm:spPr/>
      <dgm:t>
        <a:bodyPr/>
        <a:lstStyle/>
        <a:p>
          <a:pPr rtl="0"/>
          <a:r>
            <a:rPr lang="es-ES" dirty="0" smtClean="0"/>
            <a:t>Lo que debemos de hacer es sobrescribir el método </a:t>
          </a:r>
          <a:r>
            <a:rPr lang="es-ES" b="1" i="1" dirty="0" smtClean="0"/>
            <a:t>onOptionsItemSelected().</a:t>
          </a:r>
          <a:r>
            <a:rPr lang="es-ES" dirty="0" smtClean="0"/>
            <a:t> Aquí es donde tenemos que utilizar el </a:t>
          </a:r>
          <a:r>
            <a:rPr lang="es-ES" i="1" dirty="0" smtClean="0"/>
            <a:t>“</a:t>
          </a:r>
          <a:r>
            <a:rPr lang="es-ES" b="1" i="1" dirty="0" smtClean="0"/>
            <a:t>android:id</a:t>
          </a:r>
          <a:r>
            <a:rPr lang="es-ES" dirty="0" smtClean="0"/>
            <a:t>” que hemos asignado a cada ítem del menú en el XML. La forma de saber que botón se ha pulsado lo sabemos con el método </a:t>
          </a:r>
          <a:r>
            <a:rPr lang="es-ES" b="1" i="1" dirty="0" smtClean="0"/>
            <a:t>getItemId()</a:t>
          </a:r>
          <a:endParaRPr lang="es-ES" dirty="0"/>
        </a:p>
      </dgm:t>
    </dgm:pt>
    <dgm:pt modelId="{6AB8D85D-6D03-4F75-806A-87EA89245964}" type="parTrans" cxnId="{E10EEA4E-6DB1-413A-BFDE-9607FC340834}">
      <dgm:prSet/>
      <dgm:spPr/>
      <dgm:t>
        <a:bodyPr/>
        <a:lstStyle/>
        <a:p>
          <a:endParaRPr lang="es-ES"/>
        </a:p>
      </dgm:t>
    </dgm:pt>
    <dgm:pt modelId="{E1DAF59D-5D77-49DC-88EC-324BBD16557E}" type="sibTrans" cxnId="{E10EEA4E-6DB1-413A-BFDE-9607FC340834}">
      <dgm:prSet/>
      <dgm:spPr/>
      <dgm:t>
        <a:bodyPr/>
        <a:lstStyle/>
        <a:p>
          <a:endParaRPr lang="es-ES"/>
        </a:p>
      </dgm:t>
    </dgm:pt>
    <dgm:pt modelId="{3E6567EF-9B81-444B-8C13-DF77A580A294}" type="pres">
      <dgm:prSet presAssocID="{3109A76E-5481-48ED-913F-96462BDC78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704518D-CE26-4AFC-9893-E276C89D54A8}" type="pres">
      <dgm:prSet presAssocID="{38DF3A80-BB82-44BC-A95E-AB0C8CA2C8FC}" presName="linNode" presStyleCnt="0"/>
      <dgm:spPr/>
    </dgm:pt>
    <dgm:pt modelId="{98513B11-0194-4A6C-8EF5-9BE416C7D8E0}" type="pres">
      <dgm:prSet presAssocID="{38DF3A80-BB82-44BC-A95E-AB0C8CA2C8F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BC722E-C6EF-490D-B279-56345B1659D8}" type="pres">
      <dgm:prSet presAssocID="{38DF3A80-BB82-44BC-A95E-AB0C8CA2C8F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0EEA4E-6DB1-413A-BFDE-9607FC340834}" srcId="{38DF3A80-BB82-44BC-A95E-AB0C8CA2C8FC}" destId="{BC104B79-EE16-41AC-A7D1-9BA6F531F0AD}" srcOrd="0" destOrd="0" parTransId="{6AB8D85D-6D03-4F75-806A-87EA89245964}" sibTransId="{E1DAF59D-5D77-49DC-88EC-324BBD16557E}"/>
    <dgm:cxn modelId="{6AE78A98-DEB7-4D52-A8B6-C1F7F239607D}" srcId="{3109A76E-5481-48ED-913F-96462BDC78B0}" destId="{38DF3A80-BB82-44BC-A95E-AB0C8CA2C8FC}" srcOrd="0" destOrd="0" parTransId="{BCF37EA0-A15E-4208-B27E-50335506FFAA}" sibTransId="{523766C0-9D93-48BA-B770-80C3F2F9D6DF}"/>
    <dgm:cxn modelId="{25854F64-2ADF-4345-AEAA-A179CC96E66F}" type="presOf" srcId="{BC104B79-EE16-41AC-A7D1-9BA6F531F0AD}" destId="{50BC722E-C6EF-490D-B279-56345B1659D8}" srcOrd="0" destOrd="0" presId="urn:microsoft.com/office/officeart/2005/8/layout/vList5"/>
    <dgm:cxn modelId="{404C6047-90C2-44D8-BDBC-37C42E170D43}" type="presOf" srcId="{38DF3A80-BB82-44BC-A95E-AB0C8CA2C8FC}" destId="{98513B11-0194-4A6C-8EF5-9BE416C7D8E0}" srcOrd="0" destOrd="0" presId="urn:microsoft.com/office/officeart/2005/8/layout/vList5"/>
    <dgm:cxn modelId="{B567C1CD-D9E1-440D-9F57-FB0B91B86DEC}" type="presOf" srcId="{3109A76E-5481-48ED-913F-96462BDC78B0}" destId="{3E6567EF-9B81-444B-8C13-DF77A580A294}" srcOrd="0" destOrd="0" presId="urn:microsoft.com/office/officeart/2005/8/layout/vList5"/>
    <dgm:cxn modelId="{C249AA4C-64D8-46D3-BD5A-27846C7CD953}" type="presParOf" srcId="{3E6567EF-9B81-444B-8C13-DF77A580A294}" destId="{9704518D-CE26-4AFC-9893-E276C89D54A8}" srcOrd="0" destOrd="0" presId="urn:microsoft.com/office/officeart/2005/8/layout/vList5"/>
    <dgm:cxn modelId="{ABF53067-9C87-4D5B-8032-3F209EA7F04E}" type="presParOf" srcId="{9704518D-CE26-4AFC-9893-E276C89D54A8}" destId="{98513B11-0194-4A6C-8EF5-9BE416C7D8E0}" srcOrd="0" destOrd="0" presId="urn:microsoft.com/office/officeart/2005/8/layout/vList5"/>
    <dgm:cxn modelId="{0053B169-97CA-42CA-9AAD-A9D503D93B29}" type="presParOf" srcId="{9704518D-CE26-4AFC-9893-E276C89D54A8}" destId="{50BC722E-C6EF-490D-B279-56345B1659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CF738D-C1AA-4846-AE6D-36DECD5FF575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3AFEC96-FF17-481C-A5DC-22BB5B616DFF}">
      <dgm:prSet/>
      <dgm:spPr/>
      <dgm:t>
        <a:bodyPr/>
        <a:lstStyle/>
        <a:p>
          <a:pPr rtl="0"/>
          <a:r>
            <a:rPr lang="es-ES" dirty="0" smtClean="0"/>
            <a:t>¿Qué es?</a:t>
          </a:r>
          <a:endParaRPr lang="es-ES" dirty="0"/>
        </a:p>
      </dgm:t>
    </dgm:pt>
    <dgm:pt modelId="{2DFA8D2A-DA9B-451F-90DD-A4762189F75D}" type="parTrans" cxnId="{CA4C8789-0637-41E8-842C-A7FA9D3DD17E}">
      <dgm:prSet/>
      <dgm:spPr/>
      <dgm:t>
        <a:bodyPr/>
        <a:lstStyle/>
        <a:p>
          <a:endParaRPr lang="es-ES"/>
        </a:p>
      </dgm:t>
    </dgm:pt>
    <dgm:pt modelId="{D8DCB957-ADBF-4736-B8E8-037C7D94EF40}" type="sibTrans" cxnId="{CA4C8789-0637-41E8-842C-A7FA9D3DD17E}">
      <dgm:prSet/>
      <dgm:spPr/>
      <dgm:t>
        <a:bodyPr/>
        <a:lstStyle/>
        <a:p>
          <a:endParaRPr lang="es-ES"/>
        </a:p>
      </dgm:t>
    </dgm:pt>
    <dgm:pt modelId="{B7809F22-70C0-40A0-82BA-8D5E34CA1D47}">
      <dgm:prSet/>
      <dgm:spPr/>
      <dgm:t>
        <a:bodyPr/>
        <a:lstStyle/>
        <a:p>
          <a:pPr rtl="0"/>
          <a:r>
            <a:rPr lang="es-ES" dirty="0" smtClean="0"/>
            <a:t>La ActionBar solo la podíamos implementar en versiones posteriores a la 3.0 de Android, y para abarcar las versiones anteriores teníamos que hacer uso de librerías no oficiales de Google como lo es la librería de </a:t>
          </a:r>
          <a:r>
            <a:rPr lang="es-ES" b="1" dirty="0" smtClean="0"/>
            <a:t>ActionBar Sherlock</a:t>
          </a:r>
          <a:r>
            <a:rPr lang="es-ES" dirty="0" smtClean="0"/>
            <a:t>, pero Google ha liberado esta librería de compatibilidad para utilizar en versiones anteriores a la 3.0 de Android la ActionBar.</a:t>
          </a:r>
          <a:endParaRPr lang="es-ES" dirty="0"/>
        </a:p>
      </dgm:t>
    </dgm:pt>
    <dgm:pt modelId="{7B5D3E45-A9E8-4758-9CD0-FA3E0935348D}" type="parTrans" cxnId="{1AA7772A-F1F9-4678-973F-79B7B272F1F0}">
      <dgm:prSet/>
      <dgm:spPr/>
      <dgm:t>
        <a:bodyPr/>
        <a:lstStyle/>
        <a:p>
          <a:endParaRPr lang="es-ES"/>
        </a:p>
      </dgm:t>
    </dgm:pt>
    <dgm:pt modelId="{2DB62706-AC7E-405F-BABA-9148347C0144}" type="sibTrans" cxnId="{1AA7772A-F1F9-4678-973F-79B7B272F1F0}">
      <dgm:prSet/>
      <dgm:spPr/>
      <dgm:t>
        <a:bodyPr/>
        <a:lstStyle/>
        <a:p>
          <a:endParaRPr lang="es-ES"/>
        </a:p>
      </dgm:t>
    </dgm:pt>
    <dgm:pt modelId="{19C58B5C-E888-4C30-8CB2-E9B6DE034FAC}" type="pres">
      <dgm:prSet presAssocID="{E2CF738D-C1AA-4846-AE6D-36DECD5FF5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CDA40A-ACFC-461E-98AD-EAA5ED0A72D1}" type="pres">
      <dgm:prSet presAssocID="{F3AFEC96-FF17-481C-A5DC-22BB5B616DFF}" presName="linNode" presStyleCnt="0"/>
      <dgm:spPr/>
    </dgm:pt>
    <dgm:pt modelId="{B50861C3-01AA-442E-A399-392908BB9DD7}" type="pres">
      <dgm:prSet presAssocID="{F3AFEC96-FF17-481C-A5DC-22BB5B616DF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D84234-A020-4805-884B-0ADAE5EFEF4A}" type="pres">
      <dgm:prSet presAssocID="{F3AFEC96-FF17-481C-A5DC-22BB5B616DF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A4C8789-0637-41E8-842C-A7FA9D3DD17E}" srcId="{E2CF738D-C1AA-4846-AE6D-36DECD5FF575}" destId="{F3AFEC96-FF17-481C-A5DC-22BB5B616DFF}" srcOrd="0" destOrd="0" parTransId="{2DFA8D2A-DA9B-451F-90DD-A4762189F75D}" sibTransId="{D8DCB957-ADBF-4736-B8E8-037C7D94EF40}"/>
    <dgm:cxn modelId="{1AA7772A-F1F9-4678-973F-79B7B272F1F0}" srcId="{F3AFEC96-FF17-481C-A5DC-22BB5B616DFF}" destId="{B7809F22-70C0-40A0-82BA-8D5E34CA1D47}" srcOrd="0" destOrd="0" parTransId="{7B5D3E45-A9E8-4758-9CD0-FA3E0935348D}" sibTransId="{2DB62706-AC7E-405F-BABA-9148347C0144}"/>
    <dgm:cxn modelId="{53FE69F7-74F7-40DE-95E7-EDBEB65518D0}" type="presOf" srcId="{F3AFEC96-FF17-481C-A5DC-22BB5B616DFF}" destId="{B50861C3-01AA-442E-A399-392908BB9DD7}" srcOrd="0" destOrd="0" presId="urn:microsoft.com/office/officeart/2005/8/layout/vList5"/>
    <dgm:cxn modelId="{A595074A-BDE4-47AD-85D2-6493FC4C36F2}" type="presOf" srcId="{E2CF738D-C1AA-4846-AE6D-36DECD5FF575}" destId="{19C58B5C-E888-4C30-8CB2-E9B6DE034FAC}" srcOrd="0" destOrd="0" presId="urn:microsoft.com/office/officeart/2005/8/layout/vList5"/>
    <dgm:cxn modelId="{DD46E908-EBE6-451B-9075-A6E4D14BA817}" type="presOf" srcId="{B7809F22-70C0-40A0-82BA-8D5E34CA1D47}" destId="{C0D84234-A020-4805-884B-0ADAE5EFEF4A}" srcOrd="0" destOrd="0" presId="urn:microsoft.com/office/officeart/2005/8/layout/vList5"/>
    <dgm:cxn modelId="{22EF121F-D987-4A87-89E5-C2E75E122094}" type="presParOf" srcId="{19C58B5C-E888-4C30-8CB2-E9B6DE034FAC}" destId="{C7CDA40A-ACFC-461E-98AD-EAA5ED0A72D1}" srcOrd="0" destOrd="0" presId="urn:microsoft.com/office/officeart/2005/8/layout/vList5"/>
    <dgm:cxn modelId="{8A080B12-D553-4E9E-865F-6133BEC06EF0}" type="presParOf" srcId="{C7CDA40A-ACFC-461E-98AD-EAA5ED0A72D1}" destId="{B50861C3-01AA-442E-A399-392908BB9DD7}" srcOrd="0" destOrd="0" presId="urn:microsoft.com/office/officeart/2005/8/layout/vList5"/>
    <dgm:cxn modelId="{31D44610-4F70-417E-AB0E-946BD4F4A669}" type="presParOf" srcId="{C7CDA40A-ACFC-461E-98AD-EAA5ED0A72D1}" destId="{C0D84234-A020-4805-884B-0ADAE5EFEF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3C3B6-2F72-4F46-9D0C-D77154A0AC37}">
      <dsp:nvSpPr>
        <dsp:cNvPr id="0" name=""/>
        <dsp:cNvSpPr/>
      </dsp:nvSpPr>
      <dsp:spPr>
        <a:xfrm>
          <a:off x="0" y="47797"/>
          <a:ext cx="9509760" cy="1350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Es la barra de título y herramientas </a:t>
          </a:r>
          <a:endParaRPr lang="es-ES" sz="3400" kern="1200" dirty="0"/>
        </a:p>
      </dsp:txBody>
      <dsp:txXfrm>
        <a:off x="65934" y="113731"/>
        <a:ext cx="9377892" cy="1218787"/>
      </dsp:txXfrm>
    </dsp:sp>
    <dsp:sp modelId="{124836B5-A466-4287-9095-8A36E0751A1D}">
      <dsp:nvSpPr>
        <dsp:cNvPr id="0" name=""/>
        <dsp:cNvSpPr/>
      </dsp:nvSpPr>
      <dsp:spPr>
        <a:xfrm>
          <a:off x="0" y="1496372"/>
          <a:ext cx="9509760" cy="1350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Se encuentra en la parte superior  de muchas  aplicaciones  actuales</a:t>
          </a:r>
          <a:endParaRPr lang="es-ES" sz="3400" kern="1200" dirty="0"/>
        </a:p>
      </dsp:txBody>
      <dsp:txXfrm>
        <a:off x="65934" y="1562306"/>
        <a:ext cx="9377892" cy="1218787"/>
      </dsp:txXfrm>
    </dsp:sp>
    <dsp:sp modelId="{D6107F81-63B3-4496-8B7D-C97042CF1AA8}">
      <dsp:nvSpPr>
        <dsp:cNvPr id="0" name=""/>
        <dsp:cNvSpPr/>
      </dsp:nvSpPr>
      <dsp:spPr>
        <a:xfrm>
          <a:off x="0" y="2944947"/>
          <a:ext cx="9509760" cy="1350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Se distinguen 3 partes: un icono y texto, unos botones  y  un menú desplegable</a:t>
          </a:r>
          <a:endParaRPr lang="es-ES" sz="3400" kern="1200" dirty="0"/>
        </a:p>
      </dsp:txBody>
      <dsp:txXfrm>
        <a:off x="65934" y="3010881"/>
        <a:ext cx="9377892" cy="12187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EB20-1276-4422-9AF5-17D0142E9BD8}">
      <dsp:nvSpPr>
        <dsp:cNvPr id="0" name=""/>
        <dsp:cNvSpPr/>
      </dsp:nvSpPr>
      <dsp:spPr>
        <a:xfrm>
          <a:off x="0" y="30962"/>
          <a:ext cx="4572000" cy="16415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1. Sustituir  o extender el tema visual . Esto lo tenemos  que hacer en el AndroidManifest. Hay que escoger uno de estos tipos:</a:t>
          </a:r>
          <a:endParaRPr lang="es-ES" sz="2300" kern="1200" dirty="0"/>
        </a:p>
      </dsp:txBody>
      <dsp:txXfrm>
        <a:off x="80132" y="111094"/>
        <a:ext cx="4411736" cy="1481245"/>
      </dsp:txXfrm>
    </dsp:sp>
    <dsp:sp modelId="{A6943C2A-93FD-422E-A2B8-3BD7E5A2E701}">
      <dsp:nvSpPr>
        <dsp:cNvPr id="0" name=""/>
        <dsp:cNvSpPr/>
      </dsp:nvSpPr>
      <dsp:spPr>
        <a:xfrm>
          <a:off x="0" y="1742811"/>
          <a:ext cx="45720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/>
            <a:t>Theme.AppCompat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/>
            <a:t>Theme.AppCompat.Light</a:t>
          </a:r>
          <a:endParaRPr lang="es-E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/>
            <a:t>Theme.AppCompat.Light.DarkActionBar</a:t>
          </a:r>
          <a:endParaRPr lang="es-ES" sz="1800" kern="1200" dirty="0"/>
        </a:p>
      </dsp:txBody>
      <dsp:txXfrm>
        <a:off x="0" y="1742811"/>
        <a:ext cx="4572000" cy="9283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57AD4-A715-49AE-AE5E-D9CA1D8885D4}">
      <dsp:nvSpPr>
        <dsp:cNvPr id="0" name=""/>
        <dsp:cNvSpPr/>
      </dsp:nvSpPr>
      <dsp:spPr>
        <a:xfrm>
          <a:off x="0" y="104310"/>
          <a:ext cx="4572000" cy="4134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2. Tenemos que modificar también la clase de la que heredan nuestras actividades, sustituyendo la clase Activity por la nueva clase </a:t>
          </a:r>
          <a:r>
            <a:rPr lang="es-ES" sz="3100" b="1" i="1" kern="1200" dirty="0" smtClean="0"/>
            <a:t>ActionBarActivity.</a:t>
          </a:r>
          <a:endParaRPr lang="es-ES" sz="3100" kern="1200" dirty="0"/>
        </a:p>
      </dsp:txBody>
      <dsp:txXfrm>
        <a:off x="201843" y="306153"/>
        <a:ext cx="4168314" cy="37310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EE310-1225-4C59-AF99-64233F98C8D7}">
      <dsp:nvSpPr>
        <dsp:cNvPr id="0" name=""/>
        <dsp:cNvSpPr/>
      </dsp:nvSpPr>
      <dsp:spPr>
        <a:xfrm>
          <a:off x="1015033" y="0"/>
          <a:ext cx="3423513" cy="434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3.Tenemos  que  indicar un espacio de nombres personalizado, que definiremos en el elemento </a:t>
          </a:r>
          <a:r>
            <a:rPr lang="es-ES" sz="2200" b="1" i="1" kern="1200" dirty="0" smtClean="0"/>
            <a:t>&lt;menu&gt;</a:t>
          </a:r>
          <a:r>
            <a:rPr lang="es-ES" sz="2200" kern="1200" dirty="0" smtClean="0"/>
            <a:t> y posteriormente usaremos en los elementos </a:t>
          </a:r>
          <a:r>
            <a:rPr lang="es-ES" sz="2200" b="1" i="1" kern="1200" dirty="0" smtClean="0"/>
            <a:t>&lt;item&gt;</a:t>
          </a:r>
          <a:r>
            <a:rPr lang="es-ES" sz="2200" kern="1200" dirty="0" smtClean="0"/>
            <a:t> .Para  ello en el XML de menu tenemos  que  añadir una línea, de tal forma que queda así:</a:t>
          </a:r>
          <a:endParaRPr lang="es-ES" sz="2200" kern="1200" dirty="0"/>
        </a:p>
      </dsp:txBody>
      <dsp:txXfrm>
        <a:off x="1182155" y="167122"/>
        <a:ext cx="3089269" cy="40091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D572-6FC4-4EB8-B50E-4DA2C0416B55}">
      <dsp:nvSpPr>
        <dsp:cNvPr id="0" name=""/>
        <dsp:cNvSpPr/>
      </dsp:nvSpPr>
      <dsp:spPr>
        <a:xfrm rot="5400000">
          <a:off x="5619164" y="-1983730"/>
          <a:ext cx="169494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ActionBar   actionBar  = getSupportActionBar();</a:t>
          </a:r>
          <a:endParaRPr lang="es-ES" sz="1600" kern="1200" dirty="0"/>
        </a:p>
      </dsp:txBody>
      <dsp:txXfrm rot="-5400000">
        <a:off x="3423513" y="294661"/>
        <a:ext cx="6003506" cy="1529463"/>
      </dsp:txXfrm>
    </dsp:sp>
    <dsp:sp modelId="{C42E2006-9011-4619-AD58-FF6D236757B4}">
      <dsp:nvSpPr>
        <dsp:cNvPr id="0" name=""/>
        <dsp:cNvSpPr/>
      </dsp:nvSpPr>
      <dsp:spPr>
        <a:xfrm>
          <a:off x="0" y="53"/>
          <a:ext cx="3423513" cy="21186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La ActionBar tiene unos métodos que son muy útiles, y para poder utilizarlos tenemos que instanciar al objeto ActionBar: </a:t>
          </a:r>
          <a:endParaRPr lang="es-ES" sz="2100" kern="1200" dirty="0"/>
        </a:p>
      </dsp:txBody>
      <dsp:txXfrm>
        <a:off x="103425" y="103478"/>
        <a:ext cx="3216663" cy="1911829"/>
      </dsp:txXfrm>
    </dsp:sp>
    <dsp:sp modelId="{928F001F-EE41-453A-9EEE-99DF9A8DB3A7}">
      <dsp:nvSpPr>
        <dsp:cNvPr id="0" name=""/>
        <dsp:cNvSpPr/>
      </dsp:nvSpPr>
      <dsp:spPr>
        <a:xfrm rot="5400000">
          <a:off x="5619164" y="240883"/>
          <a:ext cx="169494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actionBar.hide();                              //Ocultar ActionBar </a:t>
          </a:r>
          <a:endParaRPr lang="es-E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actionBar.setIcon(Drawable);        //Establecer icono    </a:t>
          </a:r>
          <a:endParaRPr lang="es-E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actionBar.setTitle(CharSequence);      //Establecer título el titulo</a:t>
          </a:r>
          <a:endParaRPr lang="es-E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actionBar.setSubtitle(CharSequence);     //Establecer Subtitulo </a:t>
          </a:r>
          <a:endParaRPr lang="es-ES" sz="1600" kern="1200" dirty="0"/>
        </a:p>
      </dsp:txBody>
      <dsp:txXfrm rot="-5400000">
        <a:off x="3423513" y="2519274"/>
        <a:ext cx="6003506" cy="1529463"/>
      </dsp:txXfrm>
    </dsp:sp>
    <dsp:sp modelId="{8A063668-F109-41DB-AF5F-42F072057307}">
      <dsp:nvSpPr>
        <dsp:cNvPr id="0" name=""/>
        <dsp:cNvSpPr/>
      </dsp:nvSpPr>
      <dsp:spPr>
        <a:xfrm>
          <a:off x="0" y="2224666"/>
          <a:ext cx="3423513" cy="21186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Los métodos más útiles:</a:t>
          </a:r>
          <a:endParaRPr lang="es-ES" sz="2100" kern="1200" dirty="0"/>
        </a:p>
      </dsp:txBody>
      <dsp:txXfrm>
        <a:off x="103425" y="2328091"/>
        <a:ext cx="3216663" cy="19118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190AF-4924-44D3-99AC-E2592039162D}">
      <dsp:nvSpPr>
        <dsp:cNvPr id="0" name=""/>
        <dsp:cNvSpPr/>
      </dsp:nvSpPr>
      <dsp:spPr>
        <a:xfrm>
          <a:off x="0" y="2120"/>
          <a:ext cx="4567538" cy="1399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Tenemos que hacer dos pasos:</a:t>
          </a:r>
          <a:endParaRPr lang="es-ES" sz="1100" kern="1200" dirty="0"/>
        </a:p>
      </dsp:txBody>
      <dsp:txXfrm>
        <a:off x="68329" y="70449"/>
        <a:ext cx="4430880" cy="1263070"/>
      </dsp:txXfrm>
    </dsp:sp>
    <dsp:sp modelId="{E846450C-09F7-4A8A-991E-45AC4289AAF0}">
      <dsp:nvSpPr>
        <dsp:cNvPr id="0" name=""/>
        <dsp:cNvSpPr/>
      </dsp:nvSpPr>
      <dsp:spPr>
        <a:xfrm rot="5400000">
          <a:off x="2549068" y="708659"/>
          <a:ext cx="1119782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La mejor opción cuando la actividad padre siempre es la misma: (Foto </a:t>
          </a:r>
          <a:r>
            <a:rPr lang="es-ES" sz="900" kern="1200" dirty="0" smtClean="0"/>
            <a:t>izda.)</a:t>
          </a:r>
          <a:endParaRPr lang="es-E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Reemplazar los métodos </a:t>
          </a:r>
          <a:r>
            <a:rPr lang="es-ES" sz="900" b="1" i="1" kern="1200" dirty="0" smtClean="0"/>
            <a:t>getSupportParentActivityIntent()</a:t>
          </a:r>
          <a:r>
            <a:rPr lang="es-ES" sz="900" kern="1200" dirty="0" smtClean="0"/>
            <a:t> y </a:t>
          </a:r>
          <a:r>
            <a:rPr lang="es-ES" sz="900" b="1" i="1" kern="1200" dirty="0" smtClean="0"/>
            <a:t>onCreateSupportNavigateUpTaskStack()</a:t>
          </a:r>
          <a:r>
            <a:rPr lang="es-ES" sz="900" kern="1200" dirty="0" smtClean="0"/>
            <a:t> en nuestra activity (esta forma es apropiada cuando la actividad padre puede ser diferente).</a:t>
          </a:r>
          <a:endParaRPr lang="es-ES" sz="900" kern="1200" dirty="0"/>
        </a:p>
      </dsp:txBody>
      <dsp:txXfrm rot="-5400000">
        <a:off x="1645920" y="1666471"/>
        <a:ext cx="2871417" cy="1010456"/>
      </dsp:txXfrm>
    </dsp:sp>
    <dsp:sp modelId="{D4DA00A8-A46D-4495-91C0-0525F30704AC}">
      <dsp:nvSpPr>
        <dsp:cNvPr id="0" name=""/>
        <dsp:cNvSpPr/>
      </dsp:nvSpPr>
      <dsp:spPr>
        <a:xfrm>
          <a:off x="0" y="1471835"/>
          <a:ext cx="1645920" cy="1399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1. Indicar a que actividad volverá. Dos formar:</a:t>
          </a:r>
          <a:endParaRPr lang="es-ES" sz="1100" kern="1200" dirty="0"/>
        </a:p>
      </dsp:txBody>
      <dsp:txXfrm>
        <a:off x="68329" y="1540164"/>
        <a:ext cx="1509262" cy="1263070"/>
      </dsp:txXfrm>
    </dsp:sp>
    <dsp:sp modelId="{3812D756-4733-4E50-A8A4-6CB22602D917}">
      <dsp:nvSpPr>
        <dsp:cNvPr id="0" name=""/>
        <dsp:cNvSpPr/>
      </dsp:nvSpPr>
      <dsp:spPr>
        <a:xfrm rot="5400000">
          <a:off x="2549068" y="2178374"/>
          <a:ext cx="1119782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actionBar.setDisplayHomeAsUpEnabled(true);</a:t>
          </a:r>
          <a:endParaRPr lang="es-ES" sz="900" kern="1200" dirty="0"/>
        </a:p>
      </dsp:txBody>
      <dsp:txXfrm rot="-5400000">
        <a:off x="1645920" y="3136186"/>
        <a:ext cx="2871417" cy="1010456"/>
      </dsp:txXfrm>
    </dsp:sp>
    <dsp:sp modelId="{095F6D73-751A-48B5-9152-C2939C6E80F6}">
      <dsp:nvSpPr>
        <dsp:cNvPr id="0" name=""/>
        <dsp:cNvSpPr/>
      </dsp:nvSpPr>
      <dsp:spPr>
        <a:xfrm>
          <a:off x="0" y="2941550"/>
          <a:ext cx="1645920" cy="1399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2. Activar el botón volver en la ActionBar a través del siguiente método. Esto se escribirá en el método </a:t>
          </a:r>
          <a:r>
            <a:rPr lang="es-ES" sz="1100" b="1" i="1" kern="1200" dirty="0" smtClean="0"/>
            <a:t>onCreate</a:t>
          </a:r>
          <a:r>
            <a:rPr lang="es-ES" sz="1100" kern="1200" dirty="0" smtClean="0"/>
            <a:t> de la actividad secundaria </a:t>
          </a:r>
          <a:endParaRPr lang="es-ES" sz="1100" kern="1200" dirty="0"/>
        </a:p>
      </dsp:txBody>
      <dsp:txXfrm>
        <a:off x="68329" y="3009879"/>
        <a:ext cx="1509262" cy="12630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54DFA-745A-461F-B172-BE42B68B9367}">
      <dsp:nvSpPr>
        <dsp:cNvPr id="0" name=""/>
        <dsp:cNvSpPr/>
      </dsp:nvSpPr>
      <dsp:spPr>
        <a:xfrm rot="5400000">
          <a:off x="5906745" y="-2341138"/>
          <a:ext cx="1119782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1"/>
            </a:rPr>
            <a:t>http://www.sgoliver.net/blog/?p=3620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2"/>
            </a:rPr>
            <a:t>http://developer.android.com/guide/topics/ui/actionbar.html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3"/>
            </a:rPr>
            <a:t>http://www.androidhive.info/2013/11/android-working-with-action-bar/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4"/>
            </a:rPr>
            <a:t>http://www.vogella.com/tutorials/AndroidActionBar/article.html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5"/>
            </a:rPr>
            <a:t>http://www.elandroidelibre.com/2013/11/desarrollando-android-6-action-bar-y-listeners.html</a:t>
          </a:r>
          <a:endParaRPr lang="es-ES" sz="1100" kern="1200" dirty="0"/>
        </a:p>
      </dsp:txBody>
      <dsp:txXfrm rot="-5400000">
        <a:off x="3423514" y="196756"/>
        <a:ext cx="6031583" cy="1010456"/>
      </dsp:txXfrm>
    </dsp:sp>
    <dsp:sp modelId="{70EAD5DC-BA69-4141-B9BD-BBAB819FA3EB}">
      <dsp:nvSpPr>
        <dsp:cNvPr id="0" name=""/>
        <dsp:cNvSpPr/>
      </dsp:nvSpPr>
      <dsp:spPr>
        <a:xfrm>
          <a:off x="0" y="2120"/>
          <a:ext cx="3423513" cy="1399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Páginas relacionadas con ActionBar:</a:t>
          </a:r>
          <a:endParaRPr lang="es-ES" sz="2700" kern="1200" dirty="0"/>
        </a:p>
      </dsp:txBody>
      <dsp:txXfrm>
        <a:off x="68329" y="70449"/>
        <a:ext cx="3286855" cy="1263070"/>
      </dsp:txXfrm>
    </dsp:sp>
    <dsp:sp modelId="{94AF9F16-8A9D-49B9-A6C8-29AFEE295A26}">
      <dsp:nvSpPr>
        <dsp:cNvPr id="0" name=""/>
        <dsp:cNvSpPr/>
      </dsp:nvSpPr>
      <dsp:spPr>
        <a:xfrm rot="5400000">
          <a:off x="5906745" y="-871423"/>
          <a:ext cx="1119782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6"/>
            </a:rPr>
            <a:t>http://androideity.com/2013/10/09/android-actionbar-compact/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7"/>
            </a:rPr>
            <a:t>http://antonioleiva.com/actionbarcompat-how-to-use/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8"/>
            </a:rPr>
            <a:t>http://developer.android.com/tools/support-library/setup.html#libs-with-res</a:t>
          </a:r>
          <a:endParaRPr lang="es-E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9"/>
            </a:rPr>
            <a:t>http://www.sgoliver.net/blog/?p=4088</a:t>
          </a:r>
          <a:endParaRPr lang="es-ES" sz="1100" kern="1200" dirty="0"/>
        </a:p>
      </dsp:txBody>
      <dsp:txXfrm rot="-5400000">
        <a:off x="3423514" y="1666471"/>
        <a:ext cx="6031583" cy="1010456"/>
      </dsp:txXfrm>
    </dsp:sp>
    <dsp:sp modelId="{7E5AB5E9-A3F1-44B9-89CD-5AE1B5AD1F02}">
      <dsp:nvSpPr>
        <dsp:cNvPr id="0" name=""/>
        <dsp:cNvSpPr/>
      </dsp:nvSpPr>
      <dsp:spPr>
        <a:xfrm>
          <a:off x="0" y="1471835"/>
          <a:ext cx="3423513" cy="1399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Páginas relacionadas con ActionBar Compact:</a:t>
          </a:r>
          <a:endParaRPr lang="es-ES" sz="2700" kern="1200" dirty="0"/>
        </a:p>
      </dsp:txBody>
      <dsp:txXfrm>
        <a:off x="68329" y="1540164"/>
        <a:ext cx="3286855" cy="1263070"/>
      </dsp:txXfrm>
    </dsp:sp>
    <dsp:sp modelId="{B09E1A8F-A2A9-4AEF-A881-D6BB16365FFE}">
      <dsp:nvSpPr>
        <dsp:cNvPr id="0" name=""/>
        <dsp:cNvSpPr/>
      </dsp:nvSpPr>
      <dsp:spPr>
        <a:xfrm rot="5400000">
          <a:off x="5906745" y="598291"/>
          <a:ext cx="1119782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u="sng" kern="1200" dirty="0" smtClean="0">
              <a:hlinkClick xmlns:r="http://schemas.openxmlformats.org/officeDocument/2006/relationships" r:id="rId10"/>
            </a:rPr>
            <a:t>http://elbauldeandroid.blogspot.com.es/2013/10/actionbar-android-en-contruccion.html</a:t>
          </a:r>
          <a:endParaRPr lang="es-ES" sz="1100" kern="1200" dirty="0"/>
        </a:p>
      </dsp:txBody>
      <dsp:txXfrm rot="-5400000">
        <a:off x="3423514" y="3136186"/>
        <a:ext cx="6031583" cy="1010456"/>
      </dsp:txXfrm>
    </dsp:sp>
    <dsp:sp modelId="{275C0B53-785E-4D36-B1A3-9CFB304ED421}">
      <dsp:nvSpPr>
        <dsp:cNvPr id="0" name=""/>
        <dsp:cNvSpPr/>
      </dsp:nvSpPr>
      <dsp:spPr>
        <a:xfrm>
          <a:off x="0" y="2941550"/>
          <a:ext cx="3423513" cy="1399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Explicación de todos los tipos de menús y código detallado:</a:t>
          </a:r>
          <a:endParaRPr lang="es-ES" sz="2700" kern="1200" dirty="0"/>
        </a:p>
      </dsp:txBody>
      <dsp:txXfrm>
        <a:off x="68329" y="3009879"/>
        <a:ext cx="3286855" cy="1263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B5176-75C4-4B63-B8AC-82209CA9AC77}">
      <dsp:nvSpPr>
        <dsp:cNvPr id="0" name=""/>
        <dsp:cNvSpPr/>
      </dsp:nvSpPr>
      <dsp:spPr>
        <a:xfrm>
          <a:off x="0" y="45000"/>
          <a:ext cx="9509760" cy="1352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Espacio dedicado para darle a la aplicación una identidad e indica la ubicación.</a:t>
          </a:r>
          <a:endParaRPr lang="es-ES" sz="3400" kern="1200" dirty="0"/>
        </a:p>
      </dsp:txBody>
      <dsp:txXfrm>
        <a:off x="66025" y="111025"/>
        <a:ext cx="9377710" cy="1220470"/>
      </dsp:txXfrm>
    </dsp:sp>
    <dsp:sp modelId="{BDC4A384-88C8-458E-B350-E615F104C1CA}">
      <dsp:nvSpPr>
        <dsp:cNvPr id="0" name=""/>
        <dsp:cNvSpPr/>
      </dsp:nvSpPr>
      <dsp:spPr>
        <a:xfrm>
          <a:off x="0" y="1495440"/>
          <a:ext cx="9509760" cy="1352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Acciones importantes e intuitivas.</a:t>
          </a:r>
          <a:endParaRPr lang="es-ES" sz="3400" kern="1200" dirty="0"/>
        </a:p>
      </dsp:txBody>
      <dsp:txXfrm>
        <a:off x="66025" y="1561465"/>
        <a:ext cx="9377710" cy="1220470"/>
      </dsp:txXfrm>
    </dsp:sp>
    <dsp:sp modelId="{E4B5B974-0ACC-4A40-9A9C-597BE502D695}">
      <dsp:nvSpPr>
        <dsp:cNvPr id="0" name=""/>
        <dsp:cNvSpPr/>
      </dsp:nvSpPr>
      <dsp:spPr>
        <a:xfrm>
          <a:off x="0" y="2945880"/>
          <a:ext cx="9509760" cy="1352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Navegación consistente (listas desplegables)</a:t>
          </a:r>
          <a:endParaRPr lang="es-ES" sz="3400" kern="1200" dirty="0"/>
        </a:p>
      </dsp:txBody>
      <dsp:txXfrm>
        <a:off x="66025" y="3011905"/>
        <a:ext cx="937771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2B5CC-C71C-4649-86CD-FC64AE6642B5}">
      <dsp:nvSpPr>
        <dsp:cNvPr id="0" name=""/>
        <dsp:cNvSpPr/>
      </dsp:nvSpPr>
      <dsp:spPr>
        <a:xfrm>
          <a:off x="3803650" y="530"/>
          <a:ext cx="5705475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Librería de compatibilidad que se descarga desde Internet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Se descarga desde: </a:t>
          </a:r>
          <a:r>
            <a:rPr lang="es-ES" sz="2100" kern="1200" dirty="0" smtClean="0">
              <a:hlinkClick xmlns:r="http://schemas.openxmlformats.org/officeDocument/2006/relationships" r:id="rId1"/>
            </a:rPr>
            <a:t>http://actionbarsherlock.com/</a:t>
          </a:r>
          <a:endParaRPr lang="es-ES" sz="2100" kern="1200" dirty="0"/>
        </a:p>
      </dsp:txBody>
      <dsp:txXfrm>
        <a:off x="3803650" y="259003"/>
        <a:ext cx="4930058" cy="1550835"/>
      </dsp:txXfrm>
    </dsp:sp>
    <dsp:sp modelId="{35E22D86-83EE-468D-86AB-A940016E8984}">
      <dsp:nvSpPr>
        <dsp:cNvPr id="0" name=""/>
        <dsp:cNvSpPr/>
      </dsp:nvSpPr>
      <dsp:spPr>
        <a:xfrm>
          <a:off x="0" y="530"/>
          <a:ext cx="3803650" cy="2067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500" kern="1200" dirty="0" smtClean="0"/>
            <a:t>ActionBar Sherlock</a:t>
          </a:r>
          <a:endParaRPr lang="es-ES" sz="5500" kern="1200" dirty="0"/>
        </a:p>
      </dsp:txBody>
      <dsp:txXfrm>
        <a:off x="100941" y="101471"/>
        <a:ext cx="3601768" cy="1865898"/>
      </dsp:txXfrm>
    </dsp:sp>
    <dsp:sp modelId="{BD641E6D-90FD-4997-B74E-0C965F76B1CF}">
      <dsp:nvSpPr>
        <dsp:cNvPr id="0" name=""/>
        <dsp:cNvSpPr/>
      </dsp:nvSpPr>
      <dsp:spPr>
        <a:xfrm>
          <a:off x="3803650" y="2275089"/>
          <a:ext cx="5705475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Librería de compatibilidad que ha liberado Google para los desarrolladores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Se explicara más adelante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100" kern="1200" dirty="0"/>
        </a:p>
      </dsp:txBody>
      <dsp:txXfrm>
        <a:off x="3803650" y="2533562"/>
        <a:ext cx="4930058" cy="1550835"/>
      </dsp:txXfrm>
    </dsp:sp>
    <dsp:sp modelId="{27E8CFEA-F004-47F5-ABEC-46E74F291715}">
      <dsp:nvSpPr>
        <dsp:cNvPr id="0" name=""/>
        <dsp:cNvSpPr/>
      </dsp:nvSpPr>
      <dsp:spPr>
        <a:xfrm>
          <a:off x="0" y="2275089"/>
          <a:ext cx="3803650" cy="2067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500" kern="1200" dirty="0" smtClean="0"/>
            <a:t>ActionBar Compact</a:t>
          </a:r>
          <a:endParaRPr lang="es-ES" sz="5500" kern="1200" dirty="0"/>
        </a:p>
      </dsp:txBody>
      <dsp:txXfrm>
        <a:off x="100941" y="2376030"/>
        <a:ext cx="3601768" cy="186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92E1B-4D9C-42CA-AE15-C1435D18ADEC}">
      <dsp:nvSpPr>
        <dsp:cNvPr id="0" name=""/>
        <dsp:cNvSpPr/>
      </dsp:nvSpPr>
      <dsp:spPr>
        <a:xfrm>
          <a:off x="0" y="35168"/>
          <a:ext cx="9509760" cy="13866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Se encuentra en la carpeta  </a:t>
          </a:r>
          <a:r>
            <a:rPr lang="es-ES" sz="2500" b="1" i="1" kern="1200" dirty="0" smtClean="0"/>
            <a:t>res/menu</a:t>
          </a:r>
          <a:r>
            <a:rPr lang="es-ES" sz="2500" kern="1200" dirty="0" smtClean="0"/>
            <a:t> </a:t>
          </a:r>
          <a:endParaRPr lang="es-ES" sz="2500" kern="1200" dirty="0"/>
        </a:p>
      </dsp:txBody>
      <dsp:txXfrm>
        <a:off x="67690" y="102858"/>
        <a:ext cx="9374380" cy="1251252"/>
      </dsp:txXfrm>
    </dsp:sp>
    <dsp:sp modelId="{CFE6A305-DFB0-4E27-A17B-83F5CCF608AE}">
      <dsp:nvSpPr>
        <dsp:cNvPr id="0" name=""/>
        <dsp:cNvSpPr/>
      </dsp:nvSpPr>
      <dsp:spPr>
        <a:xfrm>
          <a:off x="0" y="1478383"/>
          <a:ext cx="9509760" cy="13866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Se compone  de dos elementos : </a:t>
          </a:r>
          <a:r>
            <a:rPr lang="es-ES" sz="2500" b="1" i="1" kern="1200" dirty="0" smtClean="0"/>
            <a:t>&lt;menu&gt; </a:t>
          </a:r>
          <a:r>
            <a:rPr lang="es-ES" sz="2500" kern="1200" dirty="0" smtClean="0"/>
            <a:t>e </a:t>
          </a:r>
          <a:r>
            <a:rPr lang="es-ES" sz="2500" b="1" i="1" kern="1200" dirty="0" smtClean="0"/>
            <a:t>&lt;item&gt;</a:t>
          </a:r>
          <a:endParaRPr lang="es-ES" sz="2500" b="1" i="1" kern="1200" dirty="0"/>
        </a:p>
      </dsp:txBody>
      <dsp:txXfrm>
        <a:off x="67690" y="1546073"/>
        <a:ext cx="9374380" cy="1251252"/>
      </dsp:txXfrm>
    </dsp:sp>
    <dsp:sp modelId="{D5BC31A0-9D97-4D96-BE26-3293AD8F81A2}">
      <dsp:nvSpPr>
        <dsp:cNvPr id="0" name=""/>
        <dsp:cNvSpPr/>
      </dsp:nvSpPr>
      <dsp:spPr>
        <a:xfrm>
          <a:off x="0" y="2937016"/>
          <a:ext cx="9509760" cy="13866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Al crear un proyecto con las últimas versiones de ADT en Eclipse, se genera automáticamente un menú, siempre que ejecutemos con versiones superiores a la 3.0</a:t>
          </a:r>
          <a:endParaRPr lang="es-ES" sz="2500" kern="1200" dirty="0"/>
        </a:p>
      </dsp:txBody>
      <dsp:txXfrm>
        <a:off x="67690" y="3004706"/>
        <a:ext cx="9374380" cy="1251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12C7B-DE94-4DD4-B246-66B0D33CF6DA}">
      <dsp:nvSpPr>
        <dsp:cNvPr id="0" name=""/>
        <dsp:cNvSpPr/>
      </dsp:nvSpPr>
      <dsp:spPr>
        <a:xfrm>
          <a:off x="2219563" y="1468"/>
          <a:ext cx="5070633" cy="20282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Si el dispositivo tiene un botón físico de menu, el menu overflow desaparece de la barra de acciones y hay que presionar el botón físico para poder utilizarlo.</a:t>
          </a:r>
          <a:endParaRPr lang="es-ES" sz="2000" kern="1200" dirty="0"/>
        </a:p>
      </dsp:txBody>
      <dsp:txXfrm>
        <a:off x="3233690" y="1468"/>
        <a:ext cx="3042380" cy="2028253"/>
      </dsp:txXfrm>
    </dsp:sp>
    <dsp:sp modelId="{E0590784-2EF4-4C9C-995B-506E9D8BF2CF}">
      <dsp:nvSpPr>
        <dsp:cNvPr id="0" name=""/>
        <dsp:cNvSpPr/>
      </dsp:nvSpPr>
      <dsp:spPr>
        <a:xfrm>
          <a:off x="2219563" y="2313677"/>
          <a:ext cx="5070633" cy="20282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Esto ocurre con versiones 2.x de Android.</a:t>
          </a:r>
          <a:endParaRPr lang="es-ES" sz="2000" kern="1200" dirty="0"/>
        </a:p>
      </dsp:txBody>
      <dsp:txXfrm>
        <a:off x="3233690" y="2313677"/>
        <a:ext cx="3042380" cy="20282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F2A8-F71B-4F4B-804C-BBBE26AE356C}">
      <dsp:nvSpPr>
        <dsp:cNvPr id="0" name=""/>
        <dsp:cNvSpPr/>
      </dsp:nvSpPr>
      <dsp:spPr>
        <a:xfrm rot="5400000">
          <a:off x="1371599" y="708659"/>
          <a:ext cx="3474720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i="1" kern="1200" dirty="0" smtClean="0"/>
            <a:t>android:id </a:t>
          </a:r>
          <a:r>
            <a:rPr lang="es-ES" sz="1500" kern="1200" dirty="0" smtClean="0"/>
            <a:t>:El ID identificativo del elemento, con el que podremos hacer referencia dicha opción.</a:t>
          </a:r>
          <a:endParaRPr lang="es-E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i="1" kern="1200" dirty="0" smtClean="0"/>
            <a:t>android:title</a:t>
          </a:r>
          <a:r>
            <a:rPr lang="es-ES" sz="1500" i="1" kern="1200" dirty="0" smtClean="0"/>
            <a:t> </a:t>
          </a:r>
          <a:r>
            <a:rPr lang="es-ES" sz="1500" kern="1200" dirty="0" smtClean="0"/>
            <a:t>: El texto que se visualizará para la opción.</a:t>
          </a:r>
          <a:endParaRPr lang="es-E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i="1" kern="1200" dirty="0" smtClean="0"/>
            <a:t>android:icon</a:t>
          </a:r>
          <a:r>
            <a:rPr lang="es-ES" sz="1500" kern="1200" dirty="0" smtClean="0"/>
            <a:t> : El icono asociado a la acción.</a:t>
          </a:r>
          <a:endParaRPr lang="es-E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i="1" kern="1200" dirty="0" smtClean="0"/>
            <a:t>android:showAsAction</a:t>
          </a:r>
          <a:r>
            <a:rPr lang="es-ES" sz="1500" kern="1200" dirty="0" smtClean="0"/>
            <a:t> : Si se está mostrando una ActionBar, este atributo indica si la opción de menú se mostrará como botón de acción o como parte del menú de overflow.</a:t>
          </a:r>
          <a:endParaRPr lang="es-ES" sz="1500" kern="1200" dirty="0"/>
        </a:p>
      </dsp:txBody>
      <dsp:txXfrm rot="-5400000">
        <a:off x="1645919" y="577179"/>
        <a:ext cx="2783241" cy="3189042"/>
      </dsp:txXfrm>
    </dsp:sp>
    <dsp:sp modelId="{8FB82B29-1975-4717-8048-9DA3E354DD36}">
      <dsp:nvSpPr>
        <dsp:cNvPr id="0" name=""/>
        <dsp:cNvSpPr/>
      </dsp:nvSpPr>
      <dsp:spPr>
        <a:xfrm>
          <a:off x="0" y="0"/>
          <a:ext cx="1645920" cy="434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Los atributos son:</a:t>
          </a:r>
          <a:endParaRPr lang="es-ES" sz="2600" kern="1200" dirty="0"/>
        </a:p>
      </dsp:txBody>
      <dsp:txXfrm>
        <a:off x="80347" y="80347"/>
        <a:ext cx="1485226" cy="41827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07C4E-337D-4F6E-B136-4B3A3A7D21B6}">
      <dsp:nvSpPr>
        <dsp:cNvPr id="0" name=""/>
        <dsp:cNvSpPr/>
      </dsp:nvSpPr>
      <dsp:spPr>
        <a:xfrm rot="5400000">
          <a:off x="1371599" y="708659"/>
          <a:ext cx="3474720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Asociamos nuestro XML a  la actividad principal, esto se hace en el método </a:t>
          </a:r>
          <a:r>
            <a:rPr lang="es-ES" sz="1600" b="1" i="1" kern="1200" dirty="0" smtClean="0"/>
            <a:t>onCreateOptionsMenu()</a:t>
          </a:r>
          <a:r>
            <a:rPr lang="es-ES" sz="1600" kern="1200" dirty="0" smtClean="0"/>
            <a:t> en el cual debemos inflar el menú con la instrucción </a:t>
          </a:r>
          <a:r>
            <a:rPr lang="es-ES" sz="1600" b="1" i="1" kern="1200" dirty="0" smtClean="0"/>
            <a:t>inflate().</a:t>
          </a:r>
          <a:r>
            <a:rPr lang="es-ES" sz="1600" kern="1200" dirty="0" smtClean="0"/>
            <a:t> </a:t>
          </a:r>
          <a:endParaRPr lang="es-ES" sz="1600" kern="1200" dirty="0"/>
        </a:p>
      </dsp:txBody>
      <dsp:txXfrm rot="-5400000">
        <a:off x="1645919" y="577179"/>
        <a:ext cx="2783241" cy="3189042"/>
      </dsp:txXfrm>
    </dsp:sp>
    <dsp:sp modelId="{9DB5A33E-B112-474A-AE52-4F2CBD146DB8}">
      <dsp:nvSpPr>
        <dsp:cNvPr id="0" name=""/>
        <dsp:cNvSpPr/>
      </dsp:nvSpPr>
      <dsp:spPr>
        <a:xfrm>
          <a:off x="0" y="0"/>
          <a:ext cx="1645920" cy="434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Asociación</a:t>
          </a:r>
          <a:endParaRPr lang="es-ES" sz="2200" kern="1200" dirty="0"/>
        </a:p>
      </dsp:txBody>
      <dsp:txXfrm>
        <a:off x="80347" y="80347"/>
        <a:ext cx="1485226" cy="41827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C722E-C6EF-490D-B279-56345B1659D8}">
      <dsp:nvSpPr>
        <dsp:cNvPr id="0" name=""/>
        <dsp:cNvSpPr/>
      </dsp:nvSpPr>
      <dsp:spPr>
        <a:xfrm rot="5400000">
          <a:off x="1371599" y="708659"/>
          <a:ext cx="3474720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Lo que debemos de hacer es sobrescribir el método </a:t>
          </a:r>
          <a:r>
            <a:rPr lang="es-ES" sz="1600" b="1" i="1" kern="1200" dirty="0" smtClean="0"/>
            <a:t>onOptionsItemSelected().</a:t>
          </a:r>
          <a:r>
            <a:rPr lang="es-ES" sz="1600" kern="1200" dirty="0" smtClean="0"/>
            <a:t> Aquí es donde tenemos que utilizar el </a:t>
          </a:r>
          <a:r>
            <a:rPr lang="es-ES" sz="1600" i="1" kern="1200" dirty="0" smtClean="0"/>
            <a:t>“</a:t>
          </a:r>
          <a:r>
            <a:rPr lang="es-ES" sz="1600" b="1" i="1" kern="1200" dirty="0" smtClean="0"/>
            <a:t>android:id</a:t>
          </a:r>
          <a:r>
            <a:rPr lang="es-ES" sz="1600" kern="1200" dirty="0" smtClean="0"/>
            <a:t>” que hemos asignado a cada ítem del menú en el XML. La forma de saber que botón se ha pulsado lo sabemos con el método </a:t>
          </a:r>
          <a:r>
            <a:rPr lang="es-ES" sz="1600" b="1" i="1" kern="1200" dirty="0" smtClean="0"/>
            <a:t>getItemId()</a:t>
          </a:r>
          <a:endParaRPr lang="es-ES" sz="1600" kern="1200" dirty="0"/>
        </a:p>
      </dsp:txBody>
      <dsp:txXfrm rot="-5400000">
        <a:off x="1645919" y="577179"/>
        <a:ext cx="2783241" cy="3189042"/>
      </dsp:txXfrm>
    </dsp:sp>
    <dsp:sp modelId="{98513B11-0194-4A6C-8EF5-9BE416C7D8E0}">
      <dsp:nvSpPr>
        <dsp:cNvPr id="0" name=""/>
        <dsp:cNvSpPr/>
      </dsp:nvSpPr>
      <dsp:spPr>
        <a:xfrm>
          <a:off x="0" y="0"/>
          <a:ext cx="1645920" cy="434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Pulsación</a:t>
          </a:r>
          <a:endParaRPr lang="es-ES" sz="2400" kern="1200" dirty="0"/>
        </a:p>
      </dsp:txBody>
      <dsp:txXfrm>
        <a:off x="80347" y="80347"/>
        <a:ext cx="1485226" cy="4182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84234-A020-4805-884B-0ADAE5EFEF4A}">
      <dsp:nvSpPr>
        <dsp:cNvPr id="0" name=""/>
        <dsp:cNvSpPr/>
      </dsp:nvSpPr>
      <dsp:spPr>
        <a:xfrm rot="5400000">
          <a:off x="4729276" y="-871423"/>
          <a:ext cx="3474720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La ActionBar solo la podíamos implementar en versiones posteriores a la 3.0 de Android, y para abarcar las versiones anteriores teníamos que hacer uso de librerías no oficiales de Google como lo es la librería de </a:t>
          </a:r>
          <a:r>
            <a:rPr lang="es-ES" sz="2300" b="1" kern="1200" dirty="0" smtClean="0"/>
            <a:t>ActionBar Sherlock</a:t>
          </a:r>
          <a:r>
            <a:rPr lang="es-ES" sz="2300" kern="1200" dirty="0" smtClean="0"/>
            <a:t>, pero Google ha liberado esta librería de compatibilidad para utilizar en versiones anteriores a la 3.0 de Android la ActionBar.</a:t>
          </a:r>
          <a:endParaRPr lang="es-ES" sz="2300" kern="1200" dirty="0"/>
        </a:p>
      </dsp:txBody>
      <dsp:txXfrm rot="-5400000">
        <a:off x="3423513" y="603962"/>
        <a:ext cx="5916624" cy="3135476"/>
      </dsp:txXfrm>
    </dsp:sp>
    <dsp:sp modelId="{B50861C3-01AA-442E-A399-392908BB9DD7}">
      <dsp:nvSpPr>
        <dsp:cNvPr id="0" name=""/>
        <dsp:cNvSpPr/>
      </dsp:nvSpPr>
      <dsp:spPr>
        <a:xfrm>
          <a:off x="0" y="0"/>
          <a:ext cx="3423513" cy="434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¿Qué es?</a:t>
          </a:r>
          <a:endParaRPr lang="es-ES" sz="6500" kern="1200" dirty="0"/>
        </a:p>
      </dsp:txBody>
      <dsp:txXfrm>
        <a:off x="167122" y="167122"/>
        <a:ext cx="3089269" cy="400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97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177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3FBB-0BA7-4C54-854B-1ECA87F8E152}" type="datetime1">
              <a:rPr lang="es-ES" smtClean="0"/>
              <a:t>02/02/2014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E367-4D54-4C32-A3EF-F997C9A64407}" type="datetime1">
              <a:rPr lang="es-ES" smtClean="0"/>
              <a:t>02/02/2014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5C0B-3450-4CC3-9933-D3ADB0C819DD}" type="datetime1">
              <a:rPr lang="es-ES" smtClean="0"/>
              <a:t>02/02/2014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36C2-1E6C-4C07-998B-08206C1A2B1F}" type="datetime1">
              <a:rPr lang="es-ES" smtClean="0"/>
              <a:t>02/02/2014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6B59-FD09-4449-9C40-5F6930222C26}" type="datetime1">
              <a:rPr lang="es-ES" smtClean="0"/>
              <a:t>02/02/2014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08F-E746-429F-ADF3-2A23F644B5F6}" type="datetime1">
              <a:rPr lang="es-ES" smtClean="0"/>
              <a:t>02/02/2014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5BD-EBBC-4073-9814-8764C49BE586}" type="datetime1">
              <a:rPr lang="es-ES" smtClean="0"/>
              <a:t>02/02/2014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607-3DEE-4EFE-9AD1-AD11A33E98E0}" type="datetime1">
              <a:rPr lang="es-ES" smtClean="0"/>
              <a:t>02/02/2014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5F2-86C4-4B46-8FA3-3E44B3DA2814}" type="datetime1">
              <a:rPr lang="es-ES" smtClean="0"/>
              <a:t>02/02/2014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C02-45F3-4FCD-AA2D-59168CBEDEF2}" type="datetime1">
              <a:rPr lang="es-ES" smtClean="0"/>
              <a:t>02/02/2014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Héctor Abad Omaña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672E1D0-D823-431B-8F03-C50A2B9D4C97}" type="datetime1">
              <a:rPr lang="es-ES" smtClean="0"/>
              <a:t>02/02/2014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Héctor Abad Omaña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b="1" i="1" dirty="0" smtClean="0">
                <a:solidFill>
                  <a:schemeClr val="bg1">
                    <a:lumMod val="50000"/>
                  </a:schemeClr>
                </a:solidFill>
              </a:rPr>
              <a:t>ACTIONBAR COMPACT</a:t>
            </a:r>
            <a:endParaRPr lang="es-E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s-ES" b="1" i="1" dirty="0" smtClean="0"/>
              <a:t>Héctor Abad OMAÑA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Creación de la ActionBar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9" y="1981200"/>
            <a:ext cx="5782220" cy="3082320"/>
          </a:xfrm>
        </p:spPr>
      </p:pic>
      <p:pic>
        <p:nvPicPr>
          <p:cNvPr id="10" name="9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23" y="3535319"/>
            <a:ext cx="4153480" cy="619211"/>
          </a:xfrm>
        </p:spPr>
      </p:pic>
    </p:spTree>
    <p:extLst>
      <p:ext uri="{BB962C8B-B14F-4D97-AF65-F5344CB8AC3E}">
        <p14:creationId xmlns:p14="http://schemas.microsoft.com/office/powerpoint/2010/main" val="6738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Asociación y pulsación en nuestra actividad principal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6847434"/>
              </p:ext>
            </p:extLst>
          </p:nvPr>
        </p:nvGraphicFramePr>
        <p:xfrm>
          <a:off x="1341120" y="1673352"/>
          <a:ext cx="457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2808050"/>
              </p:ext>
            </p:extLst>
          </p:nvPr>
        </p:nvGraphicFramePr>
        <p:xfrm>
          <a:off x="6278880" y="1673352"/>
          <a:ext cx="457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66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Ejemplo Visual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Asociación</a:t>
            </a:r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Pulsación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" y="2731772"/>
            <a:ext cx="5306166" cy="101931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8" y="2187969"/>
            <a:ext cx="6192950" cy="34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ActionBar Compact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380547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5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Pasos de configuración de las librerías de compatibilidad I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2402236"/>
            <a:ext cx="4572000" cy="2885378"/>
          </a:xfrm>
        </p:spPr>
      </p:pic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2559677"/>
            <a:ext cx="4572000" cy="2570495"/>
          </a:xfrm>
        </p:spPr>
      </p:pic>
    </p:spTree>
    <p:extLst>
      <p:ext uri="{BB962C8B-B14F-4D97-AF65-F5344CB8AC3E}">
        <p14:creationId xmlns:p14="http://schemas.microsoft.com/office/powerpoint/2010/main" val="2964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Pasos de configuración de las librerías de compatibilidad II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83" y="1673225"/>
            <a:ext cx="2460709" cy="4343400"/>
          </a:xfrm>
        </p:spPr>
      </p:pic>
      <p:pic>
        <p:nvPicPr>
          <p:cNvPr id="11" name="10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97" y="1673225"/>
            <a:ext cx="4152131" cy="4343400"/>
          </a:xfrm>
        </p:spPr>
      </p:pic>
    </p:spTree>
    <p:extLst>
      <p:ext uri="{BB962C8B-B14F-4D97-AF65-F5344CB8AC3E}">
        <p14:creationId xmlns:p14="http://schemas.microsoft.com/office/powerpoint/2010/main" val="1734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Pasos de configuración de las librerías de compatibilidad </a:t>
            </a:r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III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30" y="1673225"/>
            <a:ext cx="4223416" cy="4343400"/>
          </a:xfrm>
        </p:spPr>
      </p:pic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56" y="1992054"/>
            <a:ext cx="2429214" cy="3705742"/>
          </a:xfrm>
        </p:spPr>
      </p:pic>
    </p:spTree>
    <p:extLst>
      <p:ext uri="{BB962C8B-B14F-4D97-AF65-F5344CB8AC3E}">
        <p14:creationId xmlns:p14="http://schemas.microsoft.com/office/powerpoint/2010/main" val="10378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Pasos de configuración de las librerías de compatibilidad </a:t>
            </a:r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IV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92" y="1673225"/>
            <a:ext cx="3677491" cy="4343400"/>
          </a:xfrm>
        </p:spPr>
      </p:pic>
      <p:pic>
        <p:nvPicPr>
          <p:cNvPr id="6" name="5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56" y="1763422"/>
            <a:ext cx="2429214" cy="4163006"/>
          </a:xfrm>
        </p:spPr>
      </p:pic>
    </p:spTree>
    <p:extLst>
      <p:ext uri="{BB962C8B-B14F-4D97-AF65-F5344CB8AC3E}">
        <p14:creationId xmlns:p14="http://schemas.microsoft.com/office/powerpoint/2010/main" val="5858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Pasos de configuración de las librerías de compatibilidad </a:t>
            </a:r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07" y="1673225"/>
            <a:ext cx="6278187" cy="4343400"/>
          </a:xfrm>
        </p:spPr>
      </p:pic>
    </p:spTree>
    <p:extLst>
      <p:ext uri="{BB962C8B-B14F-4D97-AF65-F5344CB8AC3E}">
        <p14:creationId xmlns:p14="http://schemas.microsoft.com/office/powerpoint/2010/main" val="14285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Añadir las librerías a un proyecto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1" y="1673225"/>
            <a:ext cx="2430874" cy="4343400"/>
          </a:xfrm>
        </p:spPr>
      </p:pic>
      <p:pic>
        <p:nvPicPr>
          <p:cNvPr id="5" name="4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856941"/>
            <a:ext cx="4572000" cy="3975968"/>
          </a:xfrm>
        </p:spPr>
      </p:pic>
    </p:spTree>
    <p:extLst>
      <p:ext uri="{BB962C8B-B14F-4D97-AF65-F5344CB8AC3E}">
        <p14:creationId xmlns:p14="http://schemas.microsoft.com/office/powerpoint/2010/main" val="4936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b="1" i="1" dirty="0" smtClean="0">
                <a:solidFill>
                  <a:schemeClr val="bg1">
                    <a:lumMod val="50000"/>
                  </a:schemeClr>
                </a:solidFill>
              </a:rPr>
              <a:t>¿Qué es ActionBar?</a:t>
            </a:r>
            <a:endParaRPr lang="es-E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6480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Tres pasos para el correcto funcionamiento del proyecto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4436997"/>
              </p:ext>
            </p:extLst>
          </p:nvPr>
        </p:nvGraphicFramePr>
        <p:xfrm>
          <a:off x="1341120" y="1673352"/>
          <a:ext cx="457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8115234"/>
              </p:ext>
            </p:extLst>
          </p:nvPr>
        </p:nvGraphicFramePr>
        <p:xfrm>
          <a:off x="6278880" y="1673352"/>
          <a:ext cx="457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8" y="4573288"/>
            <a:ext cx="4545262" cy="8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Tres pasos para el correcto funcionamiento del proyecto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812693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55" y="3364522"/>
            <a:ext cx="454406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Personalización de ActionBar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89635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8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Retroceder de una actividad a otra con ActionBar</a:t>
            </a:r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53" y="2009775"/>
            <a:ext cx="4572000" cy="622299"/>
          </a:xfrm>
        </p:spPr>
      </p:pic>
      <p:graphicFrame>
        <p:nvGraphicFramePr>
          <p:cNvPr id="9" name="8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4797575"/>
              </p:ext>
            </p:extLst>
          </p:nvPr>
        </p:nvGraphicFramePr>
        <p:xfrm>
          <a:off x="6278880" y="1673352"/>
          <a:ext cx="457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9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0" y="3307945"/>
            <a:ext cx="588727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Bibliografía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378984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3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50000"/>
                  </a:schemeClr>
                </a:solidFill>
              </a:rPr>
              <a:t>Funciones de la ActionBar</a:t>
            </a:r>
            <a:endParaRPr lang="es-E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52789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50000"/>
                  </a:schemeClr>
                </a:solidFill>
              </a:rPr>
              <a:t>Ejemplo visual</a:t>
            </a:r>
            <a:endParaRPr lang="es-E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3408738"/>
            <a:ext cx="4572000" cy="872373"/>
          </a:xfrm>
        </p:spPr>
      </p:pic>
      <p:pic>
        <p:nvPicPr>
          <p:cNvPr id="8" name="7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981787"/>
            <a:ext cx="4572000" cy="3726275"/>
          </a:xfrm>
        </p:spPr>
      </p:pic>
    </p:spTree>
    <p:extLst>
      <p:ext uri="{BB962C8B-B14F-4D97-AF65-F5344CB8AC3E}">
        <p14:creationId xmlns:p14="http://schemas.microsoft.com/office/powerpoint/2010/main" val="12206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ActionBar en dispositivos anteriores a Android 3.0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7" name="1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93570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6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Ubicación de ActionBar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5" name="1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37187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5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Código y Ejemplo visual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2985494"/>
            <a:ext cx="4572000" cy="1718862"/>
          </a:xfrm>
        </p:spPr>
      </p:pic>
      <p:pic>
        <p:nvPicPr>
          <p:cNvPr id="8" name="7 Marcador de contenido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65" y="3297161"/>
            <a:ext cx="3905795" cy="1095528"/>
          </a:xfrm>
        </p:spPr>
      </p:pic>
    </p:spTree>
    <p:extLst>
      <p:ext uri="{BB962C8B-B14F-4D97-AF65-F5344CB8AC3E}">
        <p14:creationId xmlns:p14="http://schemas.microsoft.com/office/powerpoint/2010/main" val="27935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>
                <a:solidFill>
                  <a:schemeClr val="bg1">
                    <a:lumMod val="65000"/>
                  </a:schemeClr>
                </a:solidFill>
              </a:rPr>
              <a:t>¿Por qué no nos aparece el menú </a:t>
            </a:r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overflow?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133649"/>
              </p:ext>
            </p:extLst>
          </p:nvPr>
        </p:nvGraphicFramePr>
        <p:xfrm>
          <a:off x="1341120" y="1673352"/>
          <a:ext cx="950976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</a:rPr>
              <a:t>Atributos de ActionBar</a:t>
            </a:r>
            <a:endParaRPr lang="es-E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7996167"/>
              </p:ext>
            </p:extLst>
          </p:nvPr>
        </p:nvGraphicFramePr>
        <p:xfrm>
          <a:off x="1341120" y="1673352"/>
          <a:ext cx="457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</a:t>
            </a:r>
            <a:r>
              <a:rPr lang="es-ES" b="1" i="1" dirty="0" smtClean="0"/>
              <a:t> showAsAction </a:t>
            </a:r>
            <a:r>
              <a:rPr lang="es-ES" dirty="0" smtClean="0"/>
              <a:t>admite estos valores: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07" y="2659986"/>
            <a:ext cx="5826369" cy="20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tionBar Compac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eerBlue_16x9_TP103213468" id="{C12ABFEE-24E6-4886-BAC1-B2EB900565D8}" vid="{D0AACA58-37CD-4847-B644-7EF48EFE1DD4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ActionBar Compact</Template>
  <TotalTime>0</TotalTime>
  <Words>838</Words>
  <Application>Microsoft Office PowerPoint</Application>
  <PresentationFormat>Personalizado</PresentationFormat>
  <Paragraphs>90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ActionBar Compact</vt:lpstr>
      <vt:lpstr>ACTIONBAR COMPACT</vt:lpstr>
      <vt:lpstr>¿Qué es ActionBar?</vt:lpstr>
      <vt:lpstr>Funciones de la ActionBar</vt:lpstr>
      <vt:lpstr>Ejemplo visual</vt:lpstr>
      <vt:lpstr>ActionBar en dispositivos anteriores a Android 3.0</vt:lpstr>
      <vt:lpstr>Ubicación de ActionBar</vt:lpstr>
      <vt:lpstr>Código y Ejemplo visual</vt:lpstr>
      <vt:lpstr>¿Por qué no nos aparece el menú overflow?</vt:lpstr>
      <vt:lpstr>Atributos de ActionBar</vt:lpstr>
      <vt:lpstr>Creación de la ActionBar</vt:lpstr>
      <vt:lpstr>Asociación y pulsación en nuestra actividad principal</vt:lpstr>
      <vt:lpstr>Ejemplo Visual</vt:lpstr>
      <vt:lpstr>ActionBar Compact</vt:lpstr>
      <vt:lpstr>Pasos de configuración de las librerías de compatibilidad I</vt:lpstr>
      <vt:lpstr>Pasos de configuración de las librerías de compatibilidad II</vt:lpstr>
      <vt:lpstr>Pasos de configuración de las librerías de compatibilidad III</vt:lpstr>
      <vt:lpstr>Pasos de configuración de las librerías de compatibilidad IV</vt:lpstr>
      <vt:lpstr>Pasos de configuración de las librerías de compatibilidad V</vt:lpstr>
      <vt:lpstr>Añadir las librerías a un proyecto</vt:lpstr>
      <vt:lpstr>Tres pasos para el correcto funcionamiento del proyecto</vt:lpstr>
      <vt:lpstr>Tres pasos para el correcto funcionamiento del proyecto</vt:lpstr>
      <vt:lpstr>Personalización de ActionBar</vt:lpstr>
      <vt:lpstr>Retroceder de una actividad a otra con ActionBar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2014-02-01T12:49:07Z</dcterms:created>
  <dcterms:modified xsi:type="dcterms:W3CDTF">2014-02-02T17:56:18Z</dcterms:modified>
  <cp:contentStatus>Final</cp:contentStatus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  <property fmtid="{D5CDD505-2E9C-101B-9397-08002B2CF9AE}" pid="3" name="_MarkAsFinal">
    <vt:bool>true</vt:bool>
  </property>
</Properties>
</file>