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20914C8D-60EC-486B-92B3-8A9E0646A536}" type="datetimeFigureOut">
              <a:rPr lang="es-ES" smtClean="0"/>
              <a:t>27/01/2014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9F5D-F9CA-47E1-89F1-9357D2CDE0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C8D-60EC-486B-92B3-8A9E0646A536}" type="datetimeFigureOut">
              <a:rPr lang="es-ES" smtClean="0"/>
              <a:t>27/01/2014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9F5D-F9CA-47E1-89F1-9357D2CDE0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C8D-60EC-486B-92B3-8A9E0646A536}" type="datetimeFigureOut">
              <a:rPr lang="es-ES" smtClean="0"/>
              <a:t>27/01/2014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9F5D-F9CA-47E1-89F1-9357D2CDE0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C8D-60EC-486B-92B3-8A9E0646A536}" type="datetimeFigureOut">
              <a:rPr lang="es-ES" smtClean="0"/>
              <a:t>27/01/2014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9F5D-F9CA-47E1-89F1-9357D2CDE003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C8D-60EC-486B-92B3-8A9E0646A536}" type="datetimeFigureOut">
              <a:rPr lang="es-ES" smtClean="0"/>
              <a:t>27/01/2014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9F5D-F9CA-47E1-89F1-9357D2CDE003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C8D-60EC-486B-92B3-8A9E0646A536}" type="datetimeFigureOut">
              <a:rPr lang="es-ES" smtClean="0"/>
              <a:t>27/01/2014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9F5D-F9CA-47E1-89F1-9357D2CDE003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C8D-60EC-486B-92B3-8A9E0646A536}" type="datetimeFigureOut">
              <a:rPr lang="es-ES" smtClean="0"/>
              <a:t>27/01/2014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9F5D-F9CA-47E1-89F1-9357D2CDE0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C8D-60EC-486B-92B3-8A9E0646A536}" type="datetimeFigureOut">
              <a:rPr lang="es-ES" smtClean="0"/>
              <a:t>27/01/2014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9F5D-F9CA-47E1-89F1-9357D2CDE003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C8D-60EC-486B-92B3-8A9E0646A536}" type="datetimeFigureOut">
              <a:rPr lang="es-ES" smtClean="0"/>
              <a:t>27/01/2014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9F5D-F9CA-47E1-89F1-9357D2CDE0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C8D-60EC-486B-92B3-8A9E0646A536}" type="datetimeFigureOut">
              <a:rPr lang="es-ES" smtClean="0"/>
              <a:t>27/01/2014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9F5D-F9CA-47E1-89F1-9357D2CDE00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C8D-60EC-486B-92B3-8A9E0646A536}" type="datetimeFigureOut">
              <a:rPr lang="es-ES" smtClean="0"/>
              <a:t>27/01/2014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9F5D-F9CA-47E1-89F1-9357D2CDE0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0914C8D-60EC-486B-92B3-8A9E0646A536}" type="datetimeFigureOut">
              <a:rPr lang="es-ES" smtClean="0"/>
              <a:t>27/01/2014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FE99F5D-F9CA-47E1-89F1-9357D2CDE00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droidhive.info/2012/01/android-json-parsing-tutoria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inutil.blogspot.com.es/2013/03/java-leer-un-json.html" TargetMode="External"/><Relationship Id="rId2" Type="http://schemas.openxmlformats.org/officeDocument/2006/relationships/hyperlink" Target="http://www.geekytheory.com/json-i-que-es-y-para-que-sirve-js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JSON &amp; GSON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578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Escribiendo un JSON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612" y="2708920"/>
            <a:ext cx="48291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82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leyendo </a:t>
            </a:r>
            <a:r>
              <a:rPr lang="es-ES" dirty="0" smtClean="0"/>
              <a:t>un </a:t>
            </a:r>
            <a:r>
              <a:rPr lang="es-ES" dirty="0"/>
              <a:t>JSON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leer solo necesitamos los </a:t>
            </a:r>
            <a:r>
              <a:rPr lang="es-ES" dirty="0" err="1" smtClean="0"/>
              <a:t>metodos</a:t>
            </a:r>
            <a:r>
              <a:rPr lang="es-ES" dirty="0" smtClean="0"/>
              <a:t> </a:t>
            </a:r>
            <a:r>
              <a:rPr lang="es-ES" dirty="0" err="1" smtClean="0"/>
              <a:t>getString</a:t>
            </a:r>
            <a:r>
              <a:rPr lang="es-ES" dirty="0" smtClean="0"/>
              <a:t>(), </a:t>
            </a:r>
            <a:r>
              <a:rPr lang="es-ES" dirty="0" err="1" smtClean="0"/>
              <a:t>getFloat</a:t>
            </a:r>
            <a:r>
              <a:rPr lang="es-ES" dirty="0" smtClean="0"/>
              <a:t>()…</a:t>
            </a:r>
            <a:r>
              <a:rPr lang="es-ES" dirty="0"/>
              <a:t> </a:t>
            </a:r>
            <a:r>
              <a:rPr lang="es-ES" dirty="0" smtClean="0"/>
              <a:t>dependiendo del valor que leamos, y la key del valor.</a:t>
            </a:r>
          </a:p>
          <a:p>
            <a:r>
              <a:rPr lang="es-ES" dirty="0" smtClean="0"/>
              <a:t>Y ya podemos utilizarlos para lo que queramos, en mi caso practico modifico </a:t>
            </a:r>
            <a:r>
              <a:rPr lang="es-ES" dirty="0" err="1" smtClean="0"/>
              <a:t>TextView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0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leyendo un JSON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79775"/>
            <a:ext cx="6118882" cy="201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21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Resultado en app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3" b="27034"/>
          <a:stretch/>
        </p:blipFill>
        <p:spPr bwMode="auto">
          <a:xfrm>
            <a:off x="2699792" y="1988840"/>
            <a:ext cx="3456384" cy="376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32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GSON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GSON es una biblioteca de Google para analizar los recursos de JSON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Esta biblioteca nos permite serializar y deserializar objetos JSON y facilitarnos la labor de hacerlo a mano con JSON.</a:t>
            </a:r>
          </a:p>
          <a:p>
            <a:pPr indent="0">
              <a:buNone/>
            </a:pPr>
            <a:r>
              <a:rPr lang="es-ES" dirty="0"/>
              <a:t>http://www.adictosaltrabajo.com/tutoriales/tutoriales.php?pagina=GsonJavaJSON</a:t>
            </a:r>
            <a:endParaRPr lang="es-ES" dirty="0" smtClean="0"/>
          </a:p>
          <a:p>
            <a:pPr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66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Leer </a:t>
            </a:r>
            <a:r>
              <a:rPr lang="es-ES" dirty="0" err="1" smtClean="0"/>
              <a:t>Json</a:t>
            </a:r>
            <a:r>
              <a:rPr lang="es-ES" dirty="0" smtClean="0"/>
              <a:t> de un fichero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leer un fichero JSON necesitamos importar </a:t>
            </a:r>
            <a:r>
              <a:rPr lang="es-ES" dirty="0" err="1" smtClean="0"/>
              <a:t>JSONParser</a:t>
            </a:r>
            <a:r>
              <a:rPr lang="es-ES" dirty="0" smtClean="0"/>
              <a:t>, que nos </a:t>
            </a:r>
            <a:r>
              <a:rPr lang="es-ES" dirty="0" err="1" smtClean="0"/>
              <a:t>permitira</a:t>
            </a:r>
            <a:r>
              <a:rPr lang="es-ES" dirty="0" smtClean="0"/>
              <a:t> extraer el esquema de un archivo y luego  pasarlo a un objeto JSONObject.</a:t>
            </a:r>
          </a:p>
          <a:p>
            <a:r>
              <a:rPr lang="es-ES" dirty="0" smtClean="0"/>
              <a:t>Una vez que generamos el JSONObject extraemos los objetos que hay con el método </a:t>
            </a:r>
            <a:r>
              <a:rPr lang="es-ES" dirty="0" err="1" smtClean="0"/>
              <a:t>get</a:t>
            </a:r>
            <a:r>
              <a:rPr lang="es-ES" dirty="0" smtClean="0"/>
              <a:t>(“key”) y su etiqueta.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2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Leer JSON de un fichero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8754"/>
            <a:ext cx="6048672" cy="59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58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BiBliografia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>
                <a:hlinkClick r:id="rId2"/>
              </a:rPr>
              <a:t>http://www.androidhive.info/2012/01/android-json-parsing-tutorial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/>
              <a:t>http://translate.googleusercontent.com/translate_c?depth=1&amp;hl=es&amp;prev=/search%3Fq%3Djson%2Bandroid%2Bvogella%26client%3Dfirefox-a%26hs%3DQ57%26rls%3Dorg.mozilla:es-ES:official%26biw%3D1536%26bih%3D736&amp;rurl=translate.google.es&amp;sl=en&amp;u=http://</a:t>
            </a:r>
            <a:r>
              <a:rPr lang="es-ES" dirty="0" smtClean="0"/>
              <a:t>www.vogella.com/tutorials/JSON/article.html&amp;usg=ALkJrhi-Njk0WPrqXMHGFPlSmrWd0fepLw</a:t>
            </a:r>
          </a:p>
          <a:p>
            <a:pPr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13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http://www.geekytheory.com/json-i-que-es-y-para-que-sirve-json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>
                <a:hlinkClick r:id="rId3"/>
              </a:rPr>
              <a:t>http</a:t>
            </a:r>
            <a:r>
              <a:rPr lang="es-ES">
                <a:hlinkClick r:id="rId3"/>
              </a:rPr>
              <a:t>://</a:t>
            </a:r>
            <a:r>
              <a:rPr lang="es-ES" smtClean="0">
                <a:hlinkClick r:id="rId3"/>
              </a:rPr>
              <a:t>javainutil.blogspot.com.es/2013/03/java-leer-un-json.html</a:t>
            </a:r>
            <a:endParaRPr lang="es-ES" smtClean="0"/>
          </a:p>
          <a:p>
            <a:pPr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7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1.JSON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Formato de intercambio de datos independiente.</a:t>
            </a:r>
          </a:p>
          <a:p>
            <a:r>
              <a:rPr lang="es-ES" dirty="0" smtClean="0"/>
              <a:t>Se limita a valores numéricos y de texto, no admite valores binarios</a:t>
            </a:r>
          </a:p>
          <a:p>
            <a:r>
              <a:rPr lang="es-ES" dirty="0" smtClean="0"/>
              <a:t>Las estructuras de datos se basan en pares clave/valor.</a:t>
            </a:r>
          </a:p>
          <a:p>
            <a:r>
              <a:rPr lang="es-ES" dirty="0" smtClean="0"/>
              <a:t>Es un subconjunto de especificaciones JavaScript.</a:t>
            </a:r>
          </a:p>
          <a:p>
            <a:r>
              <a:rPr lang="es-ES" dirty="0" smtClean="0"/>
              <a:t>Es compatible con muchos lenguajes de programación.</a:t>
            </a:r>
          </a:p>
          <a:p>
            <a:r>
              <a:rPr lang="es-ES" dirty="0" smtClean="0"/>
              <a:t>En la actualidad están sustituyendo por los XML, un ejemplo es Twitter, su modelo de datos esta basado en JSON.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353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Estructura de datos JSON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Tiene una estructura de datos parecida a los XML, pero mas sencilla, por lo que el funcionamiento en las aplicaciones será mas rápido.</a:t>
            </a:r>
          </a:p>
          <a:p>
            <a:r>
              <a:rPr lang="es-ES" dirty="0" smtClean="0"/>
              <a:t>La estructura la componen 2 objetos los JSONObject y los JSONArray.</a:t>
            </a:r>
          </a:p>
        </p:txBody>
      </p:sp>
    </p:spTree>
    <p:extLst>
      <p:ext uri="{BB962C8B-B14F-4D97-AF65-F5344CB8AC3E}">
        <p14:creationId xmlns:p14="http://schemas.microsoft.com/office/powerpoint/2010/main" val="37564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JSONO</a:t>
            </a:r>
            <a:r>
              <a:rPr lang="es-ES" cap="none" dirty="0" smtClean="0"/>
              <a:t>bject</a:t>
            </a:r>
            <a:endParaRPr lang="es-ES" cap="non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El contenido de estos va entre {} y los valores que tiene dentro se separan con una coma.</a:t>
            </a:r>
          </a:p>
          <a:p>
            <a:r>
              <a:rPr lang="es-ES" dirty="0" smtClean="0"/>
              <a:t>Contienen la key y el valor que se desea guardar separados entre dos puntos “:”.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41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JSONO</a:t>
            </a:r>
            <a:r>
              <a:rPr lang="es-ES" cap="none" dirty="0"/>
              <a:t>bject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4680520" cy="288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26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JSONA</a:t>
            </a:r>
            <a:r>
              <a:rPr lang="es-ES" cap="none" dirty="0" smtClean="0"/>
              <a:t>rray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 dentro de un JSONObject.</a:t>
            </a:r>
          </a:p>
          <a:p>
            <a:r>
              <a:rPr lang="es-ES" dirty="0" smtClean="0"/>
              <a:t>Esta delimitado entre [].</a:t>
            </a:r>
          </a:p>
          <a:p>
            <a:r>
              <a:rPr lang="es-ES" dirty="0" smtClean="0"/>
              <a:t>Es un contenedor de </a:t>
            </a:r>
            <a:r>
              <a:rPr lang="es-ES" dirty="0" err="1" smtClean="0"/>
              <a:t>JSONObjecct</a:t>
            </a:r>
            <a:r>
              <a:rPr lang="es-ES" dirty="0" smtClean="0"/>
              <a:t>, en la que en vez de ir a cada nodo como los XML se accede como los </a:t>
            </a:r>
            <a:r>
              <a:rPr lang="es-ES" dirty="0" err="1" smtClean="0"/>
              <a:t>ArrayList</a:t>
            </a:r>
            <a:r>
              <a:rPr lang="es-ES" dirty="0" smtClean="0"/>
              <a:t> con el </a:t>
            </a:r>
            <a:r>
              <a:rPr lang="es-ES" dirty="0" err="1" smtClean="0"/>
              <a:t>metodo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(</a:t>
            </a:r>
            <a:r>
              <a:rPr lang="es-ES" dirty="0" err="1" smtClean="0"/>
              <a:t>indice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Los objetos se separan con una coma una vez cerrada la llave.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28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JSONA</a:t>
            </a:r>
            <a:r>
              <a:rPr lang="es-ES" cap="none" dirty="0"/>
              <a:t>rray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688632" cy="339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0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1412776"/>
            <a:ext cx="6400800" cy="685800"/>
          </a:xfrm>
        </p:spPr>
        <p:txBody>
          <a:bodyPr>
            <a:normAutofit/>
          </a:bodyPr>
          <a:lstStyle/>
          <a:p>
            <a:r>
              <a:rPr lang="es-ES" dirty="0" smtClean="0"/>
              <a:t>Escribiendo un JSON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Simplemente hay que crear el objeto JSONObject o JSONArray y utilizar el método toString().</a:t>
            </a:r>
          </a:p>
          <a:p>
            <a:r>
              <a:rPr lang="es-ES" dirty="0" smtClean="0"/>
              <a:t>En el caso del JSONObject se agregan los registros con el método </a:t>
            </a:r>
            <a:r>
              <a:rPr lang="es-ES" dirty="0" err="1" smtClean="0"/>
              <a:t>put</a:t>
            </a:r>
            <a:r>
              <a:rPr lang="es-ES" dirty="0" smtClean="0"/>
              <a:t>(key, valor), con el identificativo del valor y el valor.</a:t>
            </a:r>
          </a:p>
          <a:p>
            <a:r>
              <a:rPr lang="es-ES" dirty="0" smtClean="0"/>
              <a:t>En el caso del JSONArray agregaremos los objetos con el </a:t>
            </a:r>
            <a:r>
              <a:rPr lang="es-ES" dirty="0" err="1" smtClean="0"/>
              <a:t>metodo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JSONObject), con el </a:t>
            </a:r>
            <a:r>
              <a:rPr lang="es-ES" dirty="0" err="1" smtClean="0"/>
              <a:t>String</a:t>
            </a:r>
            <a:r>
              <a:rPr lang="es-ES" dirty="0" smtClean="0"/>
              <a:t> del objeto, que conseguimos con toString().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225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Escribiendo un JSON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823763" y="2636912"/>
            <a:ext cx="7493000" cy="1944216"/>
            <a:chOff x="841450" y="2492896"/>
            <a:chExt cx="7493000" cy="1149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450" y="2492896"/>
              <a:ext cx="7493000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000" y="3350146"/>
              <a:ext cx="68199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9512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105</TotalTime>
  <Words>440</Words>
  <Application>Microsoft Office PowerPoint</Application>
  <PresentationFormat>Presentación en pantalla (4:3)</PresentationFormat>
  <Paragraphs>45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Alta costura</vt:lpstr>
      <vt:lpstr>JSON &amp; GSON</vt:lpstr>
      <vt:lpstr>1.JSON</vt:lpstr>
      <vt:lpstr>Estructura de datos JSON</vt:lpstr>
      <vt:lpstr>JSONObject</vt:lpstr>
      <vt:lpstr>JSONObject</vt:lpstr>
      <vt:lpstr>JSONArray</vt:lpstr>
      <vt:lpstr>JSONArray</vt:lpstr>
      <vt:lpstr>Escribiendo un JSON</vt:lpstr>
      <vt:lpstr>Escribiendo un JSON</vt:lpstr>
      <vt:lpstr>Escribiendo un JSON</vt:lpstr>
      <vt:lpstr>leyendo un JSON</vt:lpstr>
      <vt:lpstr>leyendo un JSON</vt:lpstr>
      <vt:lpstr>Resultado en app</vt:lpstr>
      <vt:lpstr>GSON</vt:lpstr>
      <vt:lpstr>Leer Json de un fichero</vt:lpstr>
      <vt:lpstr>Leer JSON de un fichero</vt:lpstr>
      <vt:lpstr>BiBliografia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&amp; GSON</dc:title>
  <dc:creator>hector peña fidalgo</dc:creator>
  <cp:lastModifiedBy>hector peña fidalgo</cp:lastModifiedBy>
  <cp:revision>15</cp:revision>
  <dcterms:created xsi:type="dcterms:W3CDTF">2014-01-26T22:59:29Z</dcterms:created>
  <dcterms:modified xsi:type="dcterms:W3CDTF">2014-01-27T09:00:47Z</dcterms:modified>
</cp:coreProperties>
</file>