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66147BB-4849-410C-9D56-DFA5172E79CB}" type="datetimeFigureOut">
              <a:rPr lang="es-ES" smtClean="0"/>
              <a:t>28/01/2014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BB370F8-1412-4C94-8E17-DECA70834EF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goliver.net/blog/?p=2057" TargetMode="External"/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providers/content-provider-basics.html" TargetMode="External"/><Relationship Id="rId5" Type="http://schemas.openxmlformats.org/officeDocument/2006/relationships/hyperlink" Target="http://stackoverflow.com/questions/5267348/calling-delete-method-in-custom-content-provider" TargetMode="External"/><Relationship Id="rId4" Type="http://schemas.openxmlformats.org/officeDocument/2006/relationships/hyperlink" Target="https://github.com/sgolivernet/curso-android-src/tree/master/android-content-providers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29719" y="1556792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Proveedor de contenidos</a:t>
            </a:r>
          </a:p>
          <a:p>
            <a:pPr algn="ctr"/>
            <a:r>
              <a:rPr lang="es-ES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</a:t>
            </a:r>
            <a:endParaRPr lang="es-ES" sz="5400" b="1" cap="none" spc="0" dirty="0">
              <a:ln w="50800"/>
              <a:solidFill>
                <a:schemeClr val="bg1">
                  <a:shade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573325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Javier López Gutiérrez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0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08512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IV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4189" t="27401" r="23150" b="35561"/>
          <a:stretch/>
        </p:blipFill>
        <p:spPr bwMode="auto">
          <a:xfrm>
            <a:off x="741512" y="2276872"/>
            <a:ext cx="7560840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V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3659" t="30791" r="23149" b="42632"/>
          <a:stretch/>
        </p:blipFill>
        <p:spPr bwMode="auto">
          <a:xfrm>
            <a:off x="395536" y="2636912"/>
            <a:ext cx="8424936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6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VI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4542" t="14973" r="23680" b="54262"/>
          <a:stretch/>
        </p:blipFill>
        <p:spPr bwMode="auto">
          <a:xfrm>
            <a:off x="611560" y="2276872"/>
            <a:ext cx="8208912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85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VII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4012" t="26271" r="23150" b="49979"/>
          <a:stretch/>
        </p:blipFill>
        <p:spPr bwMode="auto">
          <a:xfrm>
            <a:off x="323528" y="2132856"/>
            <a:ext cx="8496944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IX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getType()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4365" t="44915" r="23504" b="24833"/>
          <a:stretch/>
        </p:blipFill>
        <p:spPr bwMode="auto">
          <a:xfrm>
            <a:off x="179512" y="2492896"/>
            <a:ext cx="8568952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94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896544"/>
          </a:xfrm>
        </p:spPr>
        <p:txBody>
          <a:bodyPr/>
          <a:lstStyle/>
          <a:p>
            <a:r>
              <a:rPr lang="es-ES" dirty="0" smtClean="0"/>
              <a:t>Documentación:</a:t>
            </a:r>
          </a:p>
          <a:p>
            <a:pPr lvl="1"/>
            <a:r>
              <a:rPr lang="es-ES" u="sng" dirty="0">
                <a:hlinkClick r:id="rId2"/>
              </a:rPr>
              <a:t>http://developer.android.com/reference/android/content/ContentProvider.html</a:t>
            </a:r>
            <a:endParaRPr lang="es-ES" dirty="0"/>
          </a:p>
          <a:p>
            <a:pPr lvl="1"/>
            <a:r>
              <a:rPr lang="es-ES" u="sng" dirty="0">
                <a:hlinkClick r:id="rId3"/>
              </a:rPr>
              <a:t>http://www.sgoliver.net/blog/?p=2057</a:t>
            </a:r>
            <a:endParaRPr lang="es-ES" dirty="0"/>
          </a:p>
          <a:p>
            <a:r>
              <a:rPr lang="es-ES" dirty="0" smtClean="0"/>
              <a:t>Programa:</a:t>
            </a:r>
          </a:p>
          <a:p>
            <a:pPr lvl="1"/>
            <a:r>
              <a:rPr lang="es-ES" u="sng" dirty="0">
                <a:hlinkClick r:id="rId4"/>
              </a:rPr>
              <a:t>https://github.com/sgolivernet/curso-android-src/tree/master/android-content-providers-1</a:t>
            </a:r>
            <a:endParaRPr lang="es-ES" dirty="0"/>
          </a:p>
          <a:p>
            <a:pPr lvl="1"/>
            <a:r>
              <a:rPr lang="es-ES" u="sng" dirty="0">
                <a:hlinkClick r:id="rId3"/>
              </a:rPr>
              <a:t>http://www.sgoliver.net/blog/?p=2057</a:t>
            </a:r>
            <a:endParaRPr lang="es-ES" dirty="0"/>
          </a:p>
          <a:p>
            <a:pPr lvl="1"/>
            <a:r>
              <a:rPr lang="es-ES" u="sng" dirty="0">
                <a:hlinkClick r:id="rId5"/>
              </a:rPr>
              <a:t>http://stackoverflow.com/questions/5267348/calling-delete-method-in-custom-content-provider</a:t>
            </a:r>
            <a:endParaRPr lang="es-ES" dirty="0"/>
          </a:p>
          <a:p>
            <a:pPr lvl="1"/>
            <a:r>
              <a:rPr lang="es-ES" u="sng" dirty="0">
                <a:hlinkClick r:id="rId6"/>
              </a:rPr>
              <a:t>http://developer.android.com/guide/topics/providers/content-provider-basics.html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8965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Clase proporcionada por ‘</a:t>
            </a:r>
            <a:r>
              <a:rPr lang="es-ES" dirty="0" err="1" smtClean="0"/>
              <a:t>Androir</a:t>
            </a:r>
            <a:r>
              <a:rPr lang="es-ES" dirty="0" smtClean="0"/>
              <a:t>’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Utilización de ArrayList o base de datos(SQLite).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Puede ser usado por varias aplicaciones (ejemplo: agenda, mensajes, etc.)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Aplicación gestora de la base de datos y el resto gestionan y acceden a los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4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46805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Content Provider suministrado por la API de Android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Tienen nombres definidos y solo tenemos que acceder a la documentación de Android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Content Provider creado y gestionado por nosotros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Crearemos nuestra propia base de datos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Crearemos nuestro Content Provider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Content Provider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752528"/>
          </a:xfrm>
        </p:spPr>
        <p:txBody>
          <a:bodyPr/>
          <a:lstStyle/>
          <a:p>
            <a:r>
              <a:rPr lang="es-ES" dirty="0" smtClean="0"/>
              <a:t>1º Crear una clase que tenga como superclase ‘</a:t>
            </a:r>
            <a:r>
              <a:rPr lang="es-ES" dirty="0" err="1" smtClean="0"/>
              <a:t>ContentProvider</a:t>
            </a:r>
            <a:r>
              <a:rPr lang="es-ES" dirty="0" smtClean="0"/>
              <a:t>’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un Content Provider I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 descr="C:\Users\Javier\Desktop\Sin títul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99023"/>
            <a:ext cx="5048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 rotWithShape="1">
          <a:blip r:embed="rId3"/>
          <a:srcRect t="23553" b="35530"/>
          <a:stretch/>
        </p:blipFill>
        <p:spPr>
          <a:xfrm>
            <a:off x="2050207" y="4365104"/>
            <a:ext cx="3467100" cy="16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08512"/>
          </a:xfrm>
        </p:spPr>
        <p:txBody>
          <a:bodyPr/>
          <a:lstStyle/>
          <a:p>
            <a:r>
              <a:rPr lang="es-ES" dirty="0" smtClean="0"/>
              <a:t>2º Acceder al fichero ‘AndroidManifest.xml’ y  configurar un nuevo ‘Provider’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un Content Provider II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3" t="59604" r="21382" b="17776"/>
          <a:stretch/>
        </p:blipFill>
        <p:spPr bwMode="auto">
          <a:xfrm>
            <a:off x="827584" y="3068959"/>
            <a:ext cx="7056784" cy="187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1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680520"/>
          </a:xfrm>
        </p:spPr>
        <p:txBody>
          <a:bodyPr/>
          <a:lstStyle/>
          <a:p>
            <a:r>
              <a:rPr lang="es-ES" dirty="0" smtClean="0"/>
              <a:t>Se creara una clase que tenga como superclase ‘SQLiteOpenHelper’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la Base de 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t="11582" r="27214" b="47902"/>
          <a:stretch/>
        </p:blipFill>
        <p:spPr bwMode="auto">
          <a:xfrm>
            <a:off x="611560" y="2996952"/>
            <a:ext cx="7560840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3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752528"/>
          </a:xfrm>
        </p:spPr>
        <p:txBody>
          <a:bodyPr/>
          <a:lstStyle/>
          <a:p>
            <a:r>
              <a:rPr lang="es-ES" dirty="0" smtClean="0"/>
              <a:t>Direccionamiento a la base mediante ‘Uri’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Definición de un ‘</a:t>
            </a:r>
            <a:r>
              <a:rPr lang="es-ES" dirty="0" err="1" smtClean="0"/>
              <a:t>uriMatcher</a:t>
            </a:r>
            <a:r>
              <a:rPr lang="es-ES" dirty="0" smtClean="0"/>
              <a:t>’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I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2423" t="20339" r="22972" b="61849"/>
          <a:stretch/>
        </p:blipFill>
        <p:spPr bwMode="auto">
          <a:xfrm>
            <a:off x="683568" y="2355506"/>
            <a:ext cx="5976664" cy="1433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l="23659" t="49435" r="23679" b="35580"/>
          <a:stretch/>
        </p:blipFill>
        <p:spPr bwMode="auto">
          <a:xfrm>
            <a:off x="683568" y="4653136"/>
            <a:ext cx="6048672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6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Definición y creación de la base de datos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Métodos a redefinir Content Provider: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onCreate();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q</a:t>
            </a:r>
            <a:r>
              <a:rPr lang="es-ES" dirty="0" smtClean="0"/>
              <a:t>uery();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insert();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update();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smtClean="0"/>
              <a:t>delete();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getType();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II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2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CP III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onCreate()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4012" t="34746" r="23327" b="52531"/>
          <a:stretch/>
        </p:blipFill>
        <p:spPr bwMode="auto">
          <a:xfrm>
            <a:off x="521296" y="4797152"/>
            <a:ext cx="7795120" cy="1152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l="24012" t="22882" r="22973" b="50824"/>
          <a:stretch/>
        </p:blipFill>
        <p:spPr bwMode="auto">
          <a:xfrm>
            <a:off x="539552" y="1988840"/>
            <a:ext cx="7776864" cy="2304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28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</TotalTime>
  <Words>238</Words>
  <Application>Microsoft Office PowerPoint</Application>
  <PresentationFormat>Presentación en pantalla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Presentación de PowerPoint</vt:lpstr>
      <vt:lpstr>Definición</vt:lpstr>
      <vt:lpstr>Tipos de Content Provider</vt:lpstr>
      <vt:lpstr>Definir un Content Provider I</vt:lpstr>
      <vt:lpstr>Definir un Content Provider II</vt:lpstr>
      <vt:lpstr>Crear la Base de Datos</vt:lpstr>
      <vt:lpstr>Configuración CP I</vt:lpstr>
      <vt:lpstr>Configuración CP II</vt:lpstr>
      <vt:lpstr>Configuración CP III onCreate()</vt:lpstr>
      <vt:lpstr>Configuración CP IV query()</vt:lpstr>
      <vt:lpstr>Configuración CP V insert()</vt:lpstr>
      <vt:lpstr>Configuración CP VI update()</vt:lpstr>
      <vt:lpstr>Configuración CP VII delete()</vt:lpstr>
      <vt:lpstr>Configuración IX getType()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5</cp:revision>
  <dcterms:created xsi:type="dcterms:W3CDTF">2014-01-28T16:50:26Z</dcterms:created>
  <dcterms:modified xsi:type="dcterms:W3CDTF">2014-01-28T17:35:12Z</dcterms:modified>
</cp:coreProperties>
</file>