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74" r:id="rId13"/>
    <p:sldId id="275" r:id="rId14"/>
    <p:sldId id="276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E2A-1360-4C59-8CA7-4BAED1ED65A1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DCCB1-2BE9-4A06-95E2-81779F3089A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7781A-7015-487E-B6F9-03092E8A1EC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F0175-B370-4061-96F9-F307053F88C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F0175-B370-4061-96F9-F307053F88C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F5AC34-8FDA-4FA8-892A-F173688B7237}" type="datetimeFigureOut">
              <a:rPr lang="es-ES" smtClean="0"/>
              <a:pPr/>
              <a:t>27/01/2014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246050-BDB2-4585-94E9-4B8BEC91F3E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goliver.net/blog/?p=1611" TargetMode="External"/><Relationship Id="rId2" Type="http://schemas.openxmlformats.org/officeDocument/2006/relationships/hyperlink" Target="http://elbauldeandroid.blogspot.com.es/2013/02/base-de-datos-sqli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goliver.net/blog/?p=163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Acceso y gestión de una base de datos </a:t>
            </a:r>
            <a:r>
              <a:rPr lang="es-ES" dirty="0" err="1">
                <a:solidFill>
                  <a:srgbClr val="002060"/>
                </a:solidFill>
              </a:rPr>
              <a:t>SQLite</a:t>
            </a:r>
            <a:r>
              <a:rPr lang="es-ES" dirty="0">
                <a:solidFill>
                  <a:srgbClr val="002060"/>
                </a:solidFill>
              </a:rPr>
              <a:t/>
            </a:r>
            <a:br>
              <a:rPr lang="es-ES" dirty="0">
                <a:solidFill>
                  <a:srgbClr val="002060"/>
                </a:solidFill>
              </a:rPr>
            </a:b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Patricia Laiz Fernández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Introducir Un Registro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>
            <a:normAutofit/>
          </a:bodyPr>
          <a:lstStyle/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Crearemos una instancia de la clase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ContentValues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como su nombre indica es un contenedor de un conjunto de datos. Usamos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put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value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que nos pide como primer parámetro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key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el nombre donde establecer el valor almacenado y como segundo parámetro el valor que queremos almacenar. </a:t>
            </a:r>
          </a:p>
          <a:p>
            <a:pPr algn="just">
              <a:buNone/>
            </a:pPr>
            <a:endParaRPr lang="es-ES_tradnl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Una vez almacenamos los datos insertamos una fila en la tabla usando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nullColumnHack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values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que nos pide el nombre de la tabla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, un segundo parámetro en caso de que necesitemos insertar valores nulos en la tabla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nullColumnHack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en este caso lo dejaremos a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null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ya que no lo vamos a usar y como tercer parámetro nos pide un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ContentValues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, que será nuestro contenedor.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Introducir Un Registro</a:t>
            </a:r>
            <a:endParaRPr lang="es-ES" dirty="0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71472" y="1785926"/>
            <a:ext cx="8001056" cy="33575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 void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insertarContacto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View v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if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!=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utilizamos un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como contenedor de los datos a meter en la base de datos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valores 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//metemos los datos en nuestro contenedor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valores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nombre"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nomTemp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valores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telefono"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telTemp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valores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email"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emailTemp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valores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notas"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//insertamos los datos en la base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insert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Personas"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valores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Modificar Un Registro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Prácticamente es igual que el anterior método pero con la excepción de que aquí estamos usando el método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update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values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whereClause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whereArgs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)“</a:t>
            </a:r>
          </a:p>
          <a:p>
            <a:pPr algn="just">
              <a:buNone/>
            </a:pPr>
            <a:endParaRPr lang="es-ES_tradnl" sz="20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Este método nos pide el nombre de la tabla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, los valores a modificar/actualizar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values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ContentValues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), una condición WHERE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whereClause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es la condición donde queremos que actualice los datos (en este caso cogemos como referencia el id de nuestro contacto) y como último parámetro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whereArgs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podemos pasarle los valores nuevos a insertar, en este caso no lo vamos a necesitar por lo tanto lo ponemos a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null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. 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En este caso hay que tener la base de datos abierta para leer y escribir.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Modificar Un Registro</a:t>
            </a:r>
            <a:endParaRPr lang="es-ES" dirty="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428736"/>
            <a:ext cx="8072494" cy="43577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void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guardarCambiosContacto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View v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String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modNom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toString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Integer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parseInt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modTel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toString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String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emailTemp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modEmail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toString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String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notasTemp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modNotas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toString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if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!=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utilizamos un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como contenedor de los datos a meter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en la base de datos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valores 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ContentValues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metemos los datos en nuestro contenedor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valores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nombre"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nomTemp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valores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telefono"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telTemp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valores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email"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emailTemp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valores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put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notas"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notasTemp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            …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Modificar Un Registro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0034" y="1285860"/>
            <a:ext cx="8072494" cy="27146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idmodi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"id == 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+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idAmodificar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Sentencia para modificar los valores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update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"Personas"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valores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idmodi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Toast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makeText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this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"Se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 guardaron los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cambios"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Toast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LENGTH_SHORT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show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	volver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4357694"/>
            <a:ext cx="8229600" cy="1799266"/>
          </a:xfrm>
        </p:spPr>
        <p:txBody>
          <a:bodyPr>
            <a:normAutofit/>
          </a:bodyPr>
          <a:lstStyle/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Si todo esta correcto se nos creará nuestra base de datos en:</a:t>
            </a:r>
          </a:p>
          <a:p>
            <a:pPr>
              <a:buNone/>
            </a:pP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	/data/data/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com.patricialaiz.agendatelefonica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databases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basedatospersona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Leer Un Registro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24048"/>
          </a:xfrm>
        </p:spPr>
        <p:txBody>
          <a:bodyPr>
            <a:normAutofit/>
          </a:bodyPr>
          <a:lstStyle/>
          <a:p>
            <a:pPr algn="just"/>
            <a:endParaRPr lang="es-ES_tradnl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Para acceder a los datos de la base de datos, utilizaremos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rawquery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sql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selectionArgs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que directamente recibe una declaración SQL como primer parámetro y un segundo parámetro opcional. Utilizaremos un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Cursor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para colocarnos en cada fila a leer.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14348" y="3071810"/>
            <a:ext cx="7929618" cy="10001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realizamos la consulta a la base de datos y la guardamos en un cursor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Cursor c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rawQuery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"SELECT * FROM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Personas"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4143380"/>
            <a:ext cx="8229600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just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A parte creamos una variable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listaContactos"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que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será un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donde almacenaremos todos los registros de la tabla en objetos Persona. En el bucle do-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usamos el método </a:t>
            </a:r>
            <a:r>
              <a:rPr lang="es-ES_tradnl" sz="2000" b="1" dirty="0" err="1">
                <a:latin typeface="Arial" pitchFamily="34" charset="0"/>
                <a:cs typeface="Arial" pitchFamily="34" charset="0"/>
              </a:rPr>
              <a:t>moveToNext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como parámetro que se encargara de pasar al siguiente registro de la tabla y por lo tanto recorrer todos los registros de la tabla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Leer Un Registro</a:t>
            </a:r>
            <a:endParaRPr lang="es-ES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14348" y="1357298"/>
            <a:ext cx="7643866" cy="4643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do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Sacamos la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informacion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de cada columna de un elemento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La columna de 0 es el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id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getInt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0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La columna de 1 es el nombre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nombre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getString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La columna 2 es el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telefono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telefono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Integer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parseInt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getString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2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toString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La columna 3 es el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email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getString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3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La columna de 4 son las notas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notas 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getString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4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Llenamos el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array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con los contactos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listaContatcos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[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]=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new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Persona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nombre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telefono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email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notas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i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++;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movemos el cursor al siguiente registro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while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moveToNext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02060"/>
                </a:solidFill>
              </a:rPr>
              <a:t>Como Borrar Un Registro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09866"/>
          </a:xfrm>
        </p:spPr>
        <p:txBody>
          <a:bodyPr>
            <a:normAutofit/>
          </a:bodyPr>
          <a:lstStyle/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Para borrar registros usaremos el método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delete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whereClause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whereArgs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nos pide el nombre de la tabla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, el registro a borrar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whereClause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tomaremos como referencia su id y como último parámetro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whereArgs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los valores a borrar. Como en los casos anteriores tenemos que abrir la base de datos en modo lectura y escritura. En este caso utilizamos el id para indicar el registro de la tabla que queremos borrar.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85786" y="3857628"/>
            <a:ext cx="7786742" cy="23574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 void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borrar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View v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idAeliminar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"id == 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+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contacto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getId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//Sentencia para eliminar el objeto nombre de la tabla, registro a borrar (usamos el id) y valores a borrar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delete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Personas"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idAeliminar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/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/Intent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intent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= new Intent(this,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ListadoPersonas.class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Toast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makeText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this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"Contactoeliminado"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Toast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LENGTH_SHORT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).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show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finish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02060"/>
                </a:solidFill>
              </a:rPr>
              <a:t>Bibliografia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_tradnl" sz="2800" u="sng" dirty="0" smtClean="0">
                <a:hlinkClick r:id="rId2"/>
              </a:rPr>
              <a:t>http://elbauldeandroid.blogspot.com.es/2013/02/base-de-datos-sqlite.html</a:t>
            </a:r>
            <a:endParaRPr lang="es-ES" sz="2800" dirty="0" smtClean="0"/>
          </a:p>
          <a:p>
            <a:pPr lvl="1">
              <a:buNone/>
            </a:pPr>
            <a:r>
              <a:rPr lang="es-ES_tradnl" sz="2400" dirty="0" smtClean="0"/>
              <a:t>	Creación y gestión de una base de datos (ejemplos)</a:t>
            </a:r>
            <a:endParaRPr lang="es-ES" sz="2400" dirty="0" smtClean="0"/>
          </a:p>
          <a:p>
            <a:pPr lvl="0"/>
            <a:r>
              <a:rPr lang="es-ES_tradnl" sz="2800" u="sng" dirty="0" smtClean="0">
                <a:hlinkClick r:id="rId3"/>
              </a:rPr>
              <a:t>http://www.sgoliver.net/blog/?p=1611</a:t>
            </a:r>
            <a:endParaRPr lang="es-ES" sz="2800" dirty="0" smtClean="0"/>
          </a:p>
          <a:p>
            <a:pPr lvl="1">
              <a:buNone/>
            </a:pPr>
            <a:r>
              <a:rPr lang="es-ES_tradnl" sz="2400" dirty="0" smtClean="0"/>
              <a:t>	Crear base de datos.</a:t>
            </a:r>
            <a:endParaRPr lang="es-ES" sz="2400" dirty="0" smtClean="0"/>
          </a:p>
          <a:p>
            <a:pPr lvl="0"/>
            <a:r>
              <a:rPr lang="es-ES_tradnl" sz="2800" u="sng" dirty="0" smtClean="0">
                <a:hlinkClick r:id="rId4"/>
              </a:rPr>
              <a:t>http://www.sgoliver.net/blog/?p=1632</a:t>
            </a:r>
            <a:endParaRPr lang="es-ES" sz="2800" dirty="0" smtClean="0"/>
          </a:p>
          <a:p>
            <a:pPr lvl="1">
              <a:buNone/>
            </a:pPr>
            <a:r>
              <a:rPr lang="es-ES_tradnl" sz="2400" dirty="0" smtClean="0"/>
              <a:t>	Insertar/Actualizar/Elimina</a:t>
            </a:r>
            <a:endParaRPr lang="es-ES" sz="2400" dirty="0" smtClean="0"/>
          </a:p>
          <a:p>
            <a:pPr lvl="0"/>
            <a:r>
              <a:rPr lang="es-ES_tradnl" sz="2800" u="sng" dirty="0" smtClean="0">
                <a:hlinkClick r:id="rId4"/>
              </a:rPr>
              <a:t>http://www.sgoliver.net/blog/?p=1632</a:t>
            </a:r>
            <a:endParaRPr lang="es-ES" sz="2800" dirty="0" smtClean="0"/>
          </a:p>
          <a:p>
            <a:pPr lvl="1">
              <a:buNone/>
            </a:pPr>
            <a:r>
              <a:rPr lang="es-ES_tradnl" sz="2400" dirty="0" smtClean="0"/>
              <a:t>	Consulta/Recuperar registros</a:t>
            </a:r>
            <a:endParaRPr lang="es-ES" sz="2400" dirty="0" smtClean="0"/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2060"/>
                </a:solidFill>
              </a:rPr>
              <a:t>Que es </a:t>
            </a:r>
            <a:r>
              <a:rPr lang="es-ES" dirty="0" err="1" smtClean="0">
                <a:solidFill>
                  <a:srgbClr val="002060"/>
                </a:solidFill>
              </a:rPr>
              <a:t>SQLite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ES_tradnl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SQLite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es un motor de base de datos de código abierto y muy potente,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 no necesita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ningún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servidor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ya que directamente lee y escribe en archivos de texto plano. El hecho de almacenar toda la base de datos en un único archivo, facilita 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portabilidad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de los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datos.</a:t>
            </a:r>
          </a:p>
          <a:p>
            <a:pPr algn="just">
              <a:buNone/>
            </a:pPr>
            <a:endParaRPr lang="es-ES_tradnl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Android ofrece de serie soporte total para la creación y administración de base de datos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SQLite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a través del paquete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android.database.sqlite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. Solo tendremos que definir las sentencias SQL para crear y gestionar la base de datos.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endParaRPr lang="es-E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Como crear y conectar con </a:t>
            </a:r>
            <a:r>
              <a:rPr lang="es-ES" dirty="0" err="1" smtClean="0">
                <a:solidFill>
                  <a:srgbClr val="002060"/>
                </a:solidFill>
              </a:rPr>
              <a:t>SQLite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E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En Android, la forma típica para crear, actualizar, y conectar con una base de datos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SQLite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será a través de una clase auxiliar llamada </a:t>
            </a:r>
            <a:r>
              <a:rPr lang="es-ES" sz="2000" b="1" dirty="0" err="1" smtClean="0">
                <a:latin typeface="Arial" pitchFamily="34" charset="0"/>
                <a:cs typeface="Arial" pitchFamily="34" charset="0"/>
              </a:rPr>
              <a:t>SQLiteOpenHelper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, o para ser más exactos, de una clase propia que derive de ella y que debemos personalizar para adaptarnos a las necesidades concretas de nuestra aplicación.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La clase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SQLiteOpenHelper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tiene tan sólo un constructor, que normalmente no necesitaremos sobrescribir, y dos métodos abstractos,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onCreate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SQLiteDatabasedb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y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onUpgrade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SQLiteDatabasedb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intoldVersion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intnewVersion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que deberemos personalizar con el código necesario 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Nuestro Ejemplo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8362"/>
          </a:xfrm>
        </p:spPr>
        <p:txBody>
          <a:bodyPr>
            <a:normAutofit/>
          </a:bodyPr>
          <a:lstStyle/>
          <a:p>
            <a:pPr algn="just"/>
            <a:endParaRPr lang="es-E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Nuestro ejemplo será una aplicación que gestionará una base de datos de Contactos telefónicos.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Ejemplo de tabla Personas: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428728" y="3571876"/>
          <a:ext cx="6072230" cy="1785951"/>
        </p:xfrm>
        <a:graphic>
          <a:graphicData uri="http://schemas.openxmlformats.org/drawingml/2006/table">
            <a:tbl>
              <a:tblPr/>
              <a:tblGrid>
                <a:gridCol w="464347"/>
                <a:gridCol w="1118689"/>
                <a:gridCol w="1456119"/>
                <a:gridCol w="1459159"/>
                <a:gridCol w="1573916"/>
              </a:tblGrid>
              <a:tr h="198439"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>
                          <a:latin typeface="Arial"/>
                          <a:ea typeface="Times New Roman"/>
                        </a:rPr>
                        <a:t>ID</a:t>
                      </a:r>
                      <a:endParaRPr lang="es-E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latin typeface="Arial"/>
                          <a:ea typeface="Times New Roman"/>
                        </a:rPr>
                        <a:t>NOMBRE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latin typeface="Arial"/>
                          <a:ea typeface="Times New Roman"/>
                        </a:rPr>
                        <a:t>TELEFONO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latin typeface="Arial"/>
                          <a:ea typeface="Times New Roman"/>
                        </a:rPr>
                        <a:t>E-MAIL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>
                          <a:latin typeface="Arial"/>
                          <a:ea typeface="Times New Roman"/>
                        </a:rPr>
                        <a:t>NOTAS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9687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1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Papá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987987987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papa@agenper.es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Ir a comer a casa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2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Mamá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999888777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mama@agenper.es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Llamar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3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Pepe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987888777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pepe@agenper.es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878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4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Daniel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Arial"/>
                          <a:ea typeface="Times New Roman"/>
                        </a:rPr>
                        <a:t>987777999</a:t>
                      </a:r>
                      <a:endParaRPr lang="es-E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Arial"/>
                          <a:ea typeface="Times New Roman"/>
                        </a:rPr>
                        <a:t>daniel@agenper.es</a:t>
                      </a:r>
                      <a:endParaRPr lang="es-E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Arial"/>
                          <a:ea typeface="Times New Roman"/>
                        </a:rPr>
                        <a:t>Cita 5:15</a:t>
                      </a:r>
                      <a:endParaRPr lang="es-E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Clase </a:t>
            </a:r>
            <a:r>
              <a:rPr lang="es-ES" dirty="0" err="1" smtClean="0">
                <a:solidFill>
                  <a:srgbClr val="002060"/>
                </a:solidFill>
              </a:rPr>
              <a:t>SQLiteOpenHelper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Lo primero que tenemos que hacer es crear las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variables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VERSION_BASEDATOS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Es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la versión de nuestra base de 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datos que será un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NOMBRE_BASEDATOS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: Es el nombre que le pondremos a nuestra base de datos que será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		TABLA_PERSONAS: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Es el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contiene la sentencia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"CREATE TABLE Personas(_id INT PRIMARY KEY AUTOINCREMENT, nombre TEXT, teléfono INT, email TEXT, notas TEXT)" para la creación de una tabla llamada “Personas”. 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En la sentencia hay que especificar el tipo de datos que van a soportar</a:t>
            </a:r>
          </a:p>
          <a:p>
            <a:pPr algn="just">
              <a:buNone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las columnas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Clase </a:t>
            </a:r>
            <a:r>
              <a:rPr lang="es-ES" dirty="0" err="1" smtClean="0">
                <a:solidFill>
                  <a:srgbClr val="002060"/>
                </a:solidFill>
              </a:rPr>
              <a:t>SQLiteOpenHelper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42910" y="2214554"/>
            <a:ext cx="7929618" cy="400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package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com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patricialaiz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agendatelefonica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android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android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database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SQLiteDatabase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android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database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SQLiteDatabase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CursorFactory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Import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android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database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SQLiteOpenHelper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publicclass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BaseDatosPersonas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extends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SQLiteOpenHelper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version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de nuestra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vase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 de datos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privatestaticfinalint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VERSION_BASEDATOS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Nombre de nuestro archivo de base de datos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privatestaticfinal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NOMBRE_BASEDATOS 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basedatospersonas.db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//Sentencia SQL para crear la tabla de Personas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privatestaticfinal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String TABLA_PERSONAS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"CREATE TABLE Personas (id INTEGER PRIMARY KEY AUTOINCREMENT,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nombre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 TEXT,"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+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telefono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 INTEGER, email TEXT, notas TEXT)"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52478"/>
          </a:xfrm>
        </p:spPr>
        <p:txBody>
          <a:bodyPr>
            <a:normAutofit/>
          </a:bodyPr>
          <a:lstStyle/>
          <a:p>
            <a:pPr algn="just"/>
            <a:endParaRPr lang="es-E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Variables de la clase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BaseDatosPersona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Clase </a:t>
            </a:r>
            <a:r>
              <a:rPr lang="es-ES" dirty="0" err="1" smtClean="0">
                <a:solidFill>
                  <a:srgbClr val="002060"/>
                </a:solidFill>
              </a:rPr>
              <a:t>SQLiteOpenHelper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8229600" cy="2852742"/>
          </a:xfrm>
        </p:spPr>
        <p:txBody>
          <a:bodyPr>
            <a:noAutofit/>
          </a:bodyPr>
          <a:lstStyle/>
          <a:p>
            <a:pPr algn="just"/>
            <a:endParaRPr lang="es-ES_tradnl" sz="2000" dirty="0" smtClean="0"/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Seguimos con el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constructor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de la clase que nos pide como parámetros un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context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, el nombre del archivo de la base de datos, un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CursorFactory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no lo vamos a necesitar y por lo tanto lo ponemos a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null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versión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de nuestra base de datos.</a:t>
            </a:r>
          </a:p>
          <a:p>
            <a:pPr algn="just">
              <a:buNone/>
            </a:pPr>
            <a:endParaRPr lang="es-ES" sz="17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Para gestionar la base de datos y la clase que estamos creando, vamos a usar métodos de la clase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SQLiteDatabase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".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None/>
            </a:pPr>
            <a:endParaRPr lang="es-ES" sz="17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Constructor de la clase </a:t>
            </a:r>
            <a:r>
              <a:rPr lang="es-ES" sz="2000" b="1" dirty="0" err="1" smtClean="0">
                <a:latin typeface="Arial" pitchFamily="34" charset="0"/>
                <a:cs typeface="Arial" pitchFamily="34" charset="0"/>
              </a:rPr>
              <a:t>BaseDatosPersona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42910" y="4929198"/>
            <a:ext cx="7858180" cy="1357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CONSTRUCTOR de la clase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 dirty="0">
                <a:solidFill>
                  <a:srgbClr val="8000FF"/>
                </a:solidFill>
                <a:latin typeface="Courier New" pitchFamily="49" charset="0"/>
                <a:cs typeface="Arial" pitchFamily="34" charset="0"/>
              </a:rPr>
              <a:t>p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ublic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BaseDatosPersonas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Context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context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String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name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CursorFactory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factory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version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super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context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NOMBRE_BASEDATOS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VERSION_BASEDATOS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2060"/>
                </a:solidFill>
              </a:rPr>
              <a:t>Clase </a:t>
            </a:r>
            <a:r>
              <a:rPr lang="es-ES" dirty="0" err="1" smtClean="0">
                <a:solidFill>
                  <a:srgbClr val="002060"/>
                </a:solidFill>
              </a:rPr>
              <a:t>SQLiteOpenHelper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6990"/>
          </a:xfrm>
        </p:spPr>
        <p:txBody>
          <a:bodyPr/>
          <a:lstStyle/>
          <a:p>
            <a:pPr algn="just"/>
            <a:endParaRPr lang="es-ES_tradnl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Para terminar la clase sobrescribimos los métodos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onCreate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onUpgrade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usando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execSQL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que nos pide como parámetro una única sentencia SQL que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no sea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cualquier sentencia que 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devuelva datos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. Entonces en el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onCreate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simplemente creamos la tabla si no existe y en el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onUpgrade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borramos la tabla si existe y creamos una nueva.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14348" y="3714752"/>
            <a:ext cx="7786742" cy="25717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@Override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 void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onCreate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SQLiteDatabasedb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//Se ejecuta la sentencia SQL de creación de la tabla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db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execSQL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TABLA_PERSONAS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@Override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public void 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onUpgrade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SQLiteDatabasedb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oldVersion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8000FF"/>
                </a:solidFill>
                <a:effectLst/>
                <a:latin typeface="Courier New" pitchFamily="49" charset="0"/>
                <a:cs typeface="Arial" pitchFamily="34" charset="0"/>
              </a:rPr>
              <a:t>int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newVersion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){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//Borramos la tabla si existe y creamos una nueva.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db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execSQL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"DROP TABLE IF EXISTS "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+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TABLA_PERSONAS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onCreate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db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_tradnl" dirty="0" smtClean="0">
                <a:solidFill>
                  <a:srgbClr val="002060"/>
                </a:solidFill>
              </a:rPr>
              <a:t>Como Introducir Un Registro</a:t>
            </a:r>
            <a:endParaRPr lang="es-ES" dirty="0" smtClean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95618"/>
          </a:xfrm>
        </p:spPr>
        <p:txBody>
          <a:bodyPr>
            <a:normAutofit/>
          </a:bodyPr>
          <a:lstStyle/>
          <a:p>
            <a:pPr algn="just"/>
            <a:endParaRPr lang="es-ES_tradnl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En nuestra </a:t>
            </a:r>
            <a:r>
              <a:rPr lang="es-ES_tradnl" sz="2000" dirty="0" err="1" smtClean="0">
                <a:latin typeface="Arial" pitchFamily="34" charset="0"/>
                <a:cs typeface="Arial" pitchFamily="34" charset="0"/>
              </a:rPr>
              <a:t>Activity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de crear contactos, creamos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insertarContacto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en el que capturaremos los datos introducidos por el usuario y generaremos un registro nuevo en la base de datos.</a:t>
            </a:r>
          </a:p>
          <a:p>
            <a:pPr algn="just">
              <a:buNone/>
            </a:pP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Antes de nada tenemos que crear la base y utilizar el método </a:t>
            </a:r>
            <a:r>
              <a:rPr lang="es-ES_tradnl" sz="2000" b="1" dirty="0" err="1" smtClean="0">
                <a:latin typeface="Arial" pitchFamily="34" charset="0"/>
                <a:cs typeface="Arial" pitchFamily="34" charset="0"/>
              </a:rPr>
              <a:t>getWritableDatabase</a:t>
            </a:r>
            <a:r>
              <a:rPr lang="es-ES_tradnl" sz="20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s-ES_tradnl" sz="2000" dirty="0" smtClean="0">
                <a:latin typeface="Arial" pitchFamily="34" charset="0"/>
                <a:cs typeface="Arial" pitchFamily="34" charset="0"/>
              </a:rPr>
              <a:t> para poder escribir en ella.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dirty="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14348" y="4357694"/>
            <a:ext cx="7858180" cy="12144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Arial" pitchFamily="34" charset="0"/>
              </a:rPr>
              <a:t>// Creamos la base de datos de personas y la abrimos para leer y escribir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databasePersonas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new 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BaseDatosPersonas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this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Arial" pitchFamily="34" charset="0"/>
              </a:rPr>
              <a:t>"personas.db"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Arial" pitchFamily="34" charset="0"/>
              </a:rPr>
              <a:t>null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FF8000"/>
                </a:solidFill>
                <a:effectLst/>
                <a:latin typeface="Courier New" pitchFamily="49" charset="0"/>
                <a:cs typeface="Arial" pitchFamily="34" charset="0"/>
              </a:rPr>
              <a:t>1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E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		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SQLitedb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databasePersonas</a:t>
            </a:r>
            <a:r>
              <a:rPr kumimoji="0" lang="es-E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s-E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getWritableDatabase</a:t>
            </a:r>
            <a:r>
              <a:rPr kumimoji="0" lang="es-E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Arial" pitchFamily="34" charset="0"/>
              </a:rPr>
              <a:t>();</a:t>
            </a:r>
            <a:endParaRPr kumimoji="0" lang="es-E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427</TotalTime>
  <Words>1058</Words>
  <Application>Microsoft Office PowerPoint</Application>
  <PresentationFormat>Presentación en pantalla (4:3)</PresentationFormat>
  <Paragraphs>201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Origen</vt:lpstr>
      <vt:lpstr>Acceso y gestión de una base de datos SQLite </vt:lpstr>
      <vt:lpstr>Que es SQLite</vt:lpstr>
      <vt:lpstr>Como crear y conectar con SQLite</vt:lpstr>
      <vt:lpstr>Nuestro Ejemplo</vt:lpstr>
      <vt:lpstr>Clase SQLiteOpenHelper</vt:lpstr>
      <vt:lpstr>Clase SQLiteOpenHelper</vt:lpstr>
      <vt:lpstr>Clase SQLiteOpenHelper</vt:lpstr>
      <vt:lpstr>Clase SQLiteOpenHelper</vt:lpstr>
      <vt:lpstr>Como Introducir Un Registro</vt:lpstr>
      <vt:lpstr>Como Introducir Un Registro</vt:lpstr>
      <vt:lpstr>Como Introducir Un Registro</vt:lpstr>
      <vt:lpstr>Como Modificar Un Registro</vt:lpstr>
      <vt:lpstr>Como Modificar Un Registro</vt:lpstr>
      <vt:lpstr>Como Modificar Un Registro</vt:lpstr>
      <vt:lpstr>Como Leer Un Registro</vt:lpstr>
      <vt:lpstr>Como Leer Un Registro</vt:lpstr>
      <vt:lpstr>Como Borrar Un Registro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Acceso y gestión de una base de datos SQLite</dc:title>
  <dc:creator>USER2</dc:creator>
  <cp:lastModifiedBy>USER2</cp:lastModifiedBy>
  <cp:revision>17</cp:revision>
  <dcterms:created xsi:type="dcterms:W3CDTF">2014-01-27T15:35:44Z</dcterms:created>
  <dcterms:modified xsi:type="dcterms:W3CDTF">2014-01-27T22:50:44Z</dcterms:modified>
</cp:coreProperties>
</file>