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9" r:id="rId4"/>
    <p:sldId id="257" r:id="rId5"/>
    <p:sldId id="284" r:id="rId6"/>
    <p:sldId id="300" r:id="rId7"/>
    <p:sldId id="293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1392B"/>
    <a:srgbClr val="94BA41"/>
    <a:srgbClr val="F39712"/>
    <a:srgbClr val="2A80B9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1741" autoAdjust="0"/>
  </p:normalViewPr>
  <p:slideViewPr>
    <p:cSldViewPr snapToGrid="0">
      <p:cViewPr varScale="1">
        <p:scale>
          <a:sx n="105" d="100"/>
          <a:sy n="105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azure/azure-webjobs-sdk-script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zure.microsoft.com/en-us/services/functions/" TargetMode="Externa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766" y="1487182"/>
            <a:ext cx="6660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Azure Functions</a:t>
            </a:r>
            <a:endParaRPr lang="en-US" sz="72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407" y="3503690"/>
            <a:ext cx="454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Julio Cesar Avellaneda</a:t>
            </a:r>
            <a:endParaRPr lang="es-ES" sz="32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407" y="4088465"/>
            <a:ext cx="41181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</a:rPr>
              <a:t>Microsoft MVP ASPNET – </a:t>
            </a:r>
            <a:r>
              <a:rPr lang="es-CO" sz="1600" dirty="0" err="1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</a:rPr>
              <a:t>Telerik</a:t>
            </a:r>
            <a:r>
              <a:rPr lang="es-CO" sz="1600" dirty="0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s-CO" sz="1600" dirty="0" err="1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</a:rPr>
              <a:t>Expert</a:t>
            </a:r>
            <a:endParaRPr lang="es-CO" sz="1600" dirty="0">
              <a:solidFill>
                <a:schemeClr val="bg1">
                  <a:lumMod val="95000"/>
                </a:schemeClr>
              </a:solidFill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</a:rPr>
              <a:t>@</a:t>
            </a:r>
            <a:r>
              <a:rPr lang="es-CO" sz="1600" dirty="0" err="1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</a:rPr>
              <a:t>julitogtu</a:t>
            </a:r>
            <a:endParaRPr lang="es-CO" sz="1600" dirty="0">
              <a:solidFill>
                <a:schemeClr val="bg1">
                  <a:lumMod val="95000"/>
                </a:schemeClr>
              </a:solidFill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</a:rPr>
              <a:t>www.julitogtu.com</a:t>
            </a:r>
            <a:endParaRPr lang="es-CO" sz="1600" dirty="0">
              <a:solidFill>
                <a:schemeClr val="bg1">
                  <a:lumMod val="95000"/>
                </a:schemeClr>
              </a:solidFill>
              <a:latin typeface="Century" panose="02040604050505020304" pitchFamily="18" charset="0"/>
            </a:endParaRPr>
          </a:p>
          <a:p>
            <a:endParaRPr lang="es-ES" sz="2800" dirty="0">
              <a:latin typeface="Century" panose="020406040505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6" y="3376942"/>
            <a:ext cx="2292304" cy="24925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1" name="Straight Connector 10"/>
          <p:cNvCxnSpPr/>
          <p:nvPr/>
        </p:nvCxnSpPr>
        <p:spPr>
          <a:xfrm flipV="1">
            <a:off x="780766" y="2687511"/>
            <a:ext cx="7048680" cy="2734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9" y="1280451"/>
            <a:ext cx="3677811" cy="19308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59178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Source Sans Pro Semibold" panose="020B0603030403020204" pitchFamily="34" charset="0"/>
              </a:rPr>
              <a:t>Modelos</a:t>
            </a:r>
            <a:r>
              <a:rPr lang="en-US" sz="40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 Cloud</a:t>
            </a:r>
            <a:endParaRPr lang="en-US" sz="40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b="9738"/>
          <a:stretch>
            <a:fillRect/>
          </a:stretch>
        </p:blipFill>
        <p:spPr>
          <a:xfrm>
            <a:off x="1534527" y="1565965"/>
            <a:ext cx="8888336" cy="430448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Azure Functions Features</a:t>
            </a:r>
            <a:endParaRPr lang="en-US" sz="40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04883" y="2087521"/>
            <a:ext cx="4951898" cy="759173"/>
            <a:chOff x="904883" y="2087521"/>
            <a:chExt cx="4951898" cy="759173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08788" y="2227288"/>
              <a:ext cx="414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Desarrollo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rápido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y simple</a:t>
              </a:r>
              <a:endParaRPr lang="en-US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899" cy="759173"/>
            <a:chOff x="904882" y="3445123"/>
            <a:chExt cx="4951899" cy="759173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708788" y="3638019"/>
              <a:ext cx="414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E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nfoque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requerimientos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negocio</a:t>
              </a:r>
              <a:endParaRPr lang="en-US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4881" y="4802726"/>
            <a:ext cx="4910706" cy="759173"/>
            <a:chOff x="904881" y="4802726"/>
            <a:chExt cx="4910706" cy="759173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749981" y="4996446"/>
              <a:ext cx="4065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Multi-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lenguaje</a:t>
              </a:r>
              <a:endParaRPr lang="en-US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7926" y="2087521"/>
            <a:ext cx="5028258" cy="759173"/>
            <a:chOff x="6517926" y="2087521"/>
            <a:chExt cx="5028258" cy="759173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398191" y="2272352"/>
              <a:ext cx="414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Pago 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por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uso</a:t>
              </a:r>
              <a:endParaRPr lang="en-US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59" cy="759173"/>
            <a:chOff x="6517925" y="3445123"/>
            <a:chExt cx="5028259" cy="759173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398191" y="3635547"/>
              <a:ext cx="4147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Open Source</a:t>
              </a:r>
              <a:endParaRPr lang="en-US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  <a:p>
              <a:r>
                <a:rPr lang="en-US" sz="1000" dirty="0">
                  <a:solidFill>
                    <a:schemeClr val="bg1"/>
                  </a:solidFill>
                  <a:latin typeface="Source Sans Pro Black" panose="020B0803030403020204" pitchFamily="34" charset="0"/>
                  <a:hlinkClick r:id="rId1"/>
                </a:rPr>
                <a:t>https://github.com/azure/azure-webjobs-sdk-script</a:t>
              </a:r>
              <a:r>
                <a:rPr lang="en-US" sz="10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</a:t>
              </a:r>
              <a:endParaRPr lang="en-US" sz="10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0" cy="759173"/>
            <a:chOff x="6517924" y="4802726"/>
            <a:chExt cx="5028260" cy="75917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480578" y="4996446"/>
              <a:ext cx="4065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Todo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el </a:t>
              </a:r>
              <a:r>
                <a:rPr lang="en-US" dirty="0" err="1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poder</a:t>
              </a:r>
              <a:r>
                <a:rPr lang="en-US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 de Azure Web Apps</a:t>
              </a:r>
              <a:endParaRPr lang="en-US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827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Azure Functions</a:t>
            </a:r>
            <a:endParaRPr lang="en-US" sz="44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5431" y="1505145"/>
            <a:ext cx="12209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2"/>
                </a:solidFill>
                <a:latin typeface="Source Sans Pro Light" panose="020B0403030403020204" pitchFamily="34" charset="0"/>
              </a:rPr>
              <a:t>Eventos</a:t>
            </a:r>
            <a:r>
              <a:rPr lang="en-US" sz="24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 + Código</a:t>
            </a:r>
            <a:endParaRPr lang="en-US" sz="24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5" y="2506823"/>
            <a:ext cx="2173539" cy="21735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4990" y="4778579"/>
            <a:ext cx="212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Ejecutar</a:t>
            </a:r>
            <a:r>
              <a:rPr lang="en-US" sz="16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tareas</a:t>
            </a:r>
            <a:r>
              <a:rPr lang="en-US" sz="16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cada</a:t>
            </a:r>
            <a:r>
              <a:rPr lang="en-US" sz="16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x </a:t>
            </a:r>
            <a:r>
              <a:rPr lang="en-US" sz="160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tiempo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t="10326" r="18669" b="28372"/>
          <a:stretch>
            <a:fillRect/>
          </a:stretch>
        </p:blipFill>
        <p:spPr>
          <a:xfrm>
            <a:off x="4874641" y="2625219"/>
            <a:ext cx="2230956" cy="20551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38649" y="4778578"/>
            <a:ext cx="212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Request HTTP o </a:t>
            </a:r>
            <a:r>
              <a:rPr lang="en-US" sz="160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WebHook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15376" r="6376" b="19374"/>
          <a:stretch>
            <a:fillRect/>
          </a:stretch>
        </p:blipFill>
        <p:spPr>
          <a:xfrm>
            <a:off x="9086512" y="2708818"/>
            <a:ext cx="2074220" cy="17351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034738" y="4778577"/>
            <a:ext cx="212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Procesar</a:t>
            </a:r>
            <a:r>
              <a:rPr lang="en-US" sz="16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mensajes</a:t>
            </a:r>
            <a:r>
              <a:rPr lang="en-US" sz="16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de colas, storage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59178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Azure Functions</a:t>
            </a:r>
            <a:endParaRPr lang="en-US" sz="40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28" y="1610247"/>
            <a:ext cx="5531648" cy="86478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88" y="2675880"/>
            <a:ext cx="7103637" cy="8591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390"/>
          <a:stretch>
            <a:fillRect/>
          </a:stretch>
        </p:blipFill>
        <p:spPr>
          <a:xfrm>
            <a:off x="448528" y="3825771"/>
            <a:ext cx="5776494" cy="83430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38" y="4871069"/>
            <a:ext cx="6548336" cy="104889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519345" y="5919962"/>
            <a:ext cx="414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Black" panose="020B0803030403020204" pitchFamily="34" charset="0"/>
                <a:hlinkClick r:id="rId5"/>
              </a:rPr>
              <a:t>https://azure.microsoft.com/en-us/services/functions/</a:t>
            </a:r>
            <a:r>
              <a:rPr lang="en-US" sz="1000" dirty="0">
                <a:solidFill>
                  <a:schemeClr val="bg1"/>
                </a:solidFill>
                <a:latin typeface="Source Sans Pro Black" panose="020B0803030403020204" pitchFamily="34" charset="0"/>
              </a:rPr>
              <a:t> </a:t>
            </a:r>
            <a:endParaRPr lang="en-US" sz="1000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2414497"/>
            <a:ext cx="66568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Demo 1</a:t>
            </a:r>
            <a:endParaRPr lang="en-US" sz="44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  <a:p>
            <a:r>
              <a:rPr lang="en-US" sz="4800" dirty="0">
                <a:solidFill>
                  <a:schemeClr val="accent2"/>
                </a:solidFill>
                <a:latin typeface="Source Sans Pro Semibold" panose="020B0603030403020204" pitchFamily="34" charset="0"/>
              </a:rPr>
              <a:t>Hello Azure Functions</a:t>
            </a:r>
            <a:endParaRPr lang="en-US" sz="4800" dirty="0">
              <a:solidFill>
                <a:schemeClr val="accent2"/>
              </a:solidFill>
              <a:latin typeface="Source Sans Pro Semibold" panose="020B06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25" y="2203123"/>
            <a:ext cx="3677811" cy="19308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827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Azure Functions</a:t>
            </a:r>
            <a:endParaRPr lang="en-US" sz="44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5431" y="1505145"/>
            <a:ext cx="12209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Triggers &amp; Bindings</a:t>
            </a:r>
            <a:endParaRPr lang="en-US" sz="24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8054" y="2741106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 </a:t>
            </a:r>
            <a:r>
              <a:rPr lang="es-CO" dirty="0" err="1"/>
              <a:t>trigger</a:t>
            </a:r>
            <a:r>
              <a:rPr lang="es-CO" dirty="0"/>
              <a:t> define la forma en que la función es invocada, una función solo puede 1 </a:t>
            </a:r>
            <a:r>
              <a:rPr lang="es-CO" dirty="0" err="1"/>
              <a:t>trigger</a:t>
            </a:r>
            <a:r>
              <a:rPr lang="es-CO" dirty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14312" y="5029188"/>
            <a:ext cx="1748406" cy="397364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     Triggers</a:t>
            </a:r>
            <a:endParaRPr lang="en-US" sz="12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27971" y="5029188"/>
            <a:ext cx="1748406" cy="397364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Bindings</a:t>
            </a:r>
            <a:endParaRPr lang="en-US" sz="12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69150" y="2741105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Los </a:t>
            </a:r>
            <a:r>
              <a:rPr lang="es-CO" dirty="0" err="1"/>
              <a:t>bindings</a:t>
            </a:r>
            <a:r>
              <a:rPr lang="es-CO" dirty="0"/>
              <a:t> son los datos de entrada y de salida de la función, una función puede tener múltiples </a:t>
            </a:r>
            <a:r>
              <a:rPr lang="es-CO" dirty="0" err="1"/>
              <a:t>triggers</a:t>
            </a:r>
            <a:r>
              <a:rPr lang="es-CO" dirty="0"/>
              <a:t>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827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Azure Functions</a:t>
            </a:r>
            <a:endParaRPr lang="en-US" sz="44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5431" y="1505145"/>
            <a:ext cx="12209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Triggers &amp; Bindings</a:t>
            </a:r>
            <a:endParaRPr lang="en-US" sz="24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449" y="2089279"/>
            <a:ext cx="8400215" cy="41807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2414497"/>
            <a:ext cx="66568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Demo 2</a:t>
            </a:r>
            <a:endParaRPr lang="en-US" sz="44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  <a:p>
            <a:r>
              <a:rPr lang="en-US" sz="4800" dirty="0">
                <a:solidFill>
                  <a:schemeClr val="accent2"/>
                </a:solidFill>
                <a:latin typeface="Source Sans Pro Semibold" panose="020B0603030403020204" pitchFamily="34" charset="0"/>
              </a:rPr>
              <a:t>Triggers &amp; Bindings</a:t>
            </a:r>
            <a:endParaRPr lang="en-US" sz="4800" dirty="0">
              <a:solidFill>
                <a:schemeClr val="accent2"/>
              </a:solidFill>
              <a:latin typeface="Source Sans Pro Semibold" panose="020B06030304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25" y="2203123"/>
            <a:ext cx="3677811" cy="19308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Presentation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Source Sans Pro Semibold</vt:lpstr>
      <vt:lpstr>Century</vt:lpstr>
      <vt:lpstr>Source Sans Pro Black</vt:lpstr>
      <vt:lpstr>Source Sans Pro Light</vt:lpstr>
      <vt:lpstr>Source Sans Pro</vt:lpstr>
      <vt:lpstr>Microsoft YaHei</vt:lpstr>
      <vt:lpstr/>
      <vt:lpstr>Arial Unicode MS</vt:lpstr>
      <vt:lpstr>Calibri Light</vt:lpstr>
      <vt:lpstr>Calibri</vt:lpstr>
      <vt:lpstr>Yu Gothic UI Semilight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Julitogtu</cp:lastModifiedBy>
  <cp:revision>275</cp:revision>
  <dcterms:created xsi:type="dcterms:W3CDTF">2014-09-10T02:06:00Z</dcterms:created>
  <dcterms:modified xsi:type="dcterms:W3CDTF">2017-07-01T14:56:41Z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1033-10.2.0.5890</vt:lpwstr>
  </property>
</Properties>
</file>