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CZi5GvDrk8trGUYY3aysb6wsT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73b769c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973b769c24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73b769c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973b769c2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73b769c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973b769c2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73b769c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973b769c2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acb8d89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aacb8d89e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7741c96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97741c962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acb8d89e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aacb8d89e6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558107" y="2499743"/>
            <a:ext cx="425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Chat em tempo real, utilizando sockets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51299" y="3945305"/>
            <a:ext cx="4061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Gabriel Perini</a:t>
            </a:r>
            <a:b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Julio Cesar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Fernando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/2022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11600" y="1022122"/>
            <a:ext cx="460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Trabalho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</a:t>
            </a: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65DSD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Ideia geral do projeto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71600" y="1700808"/>
            <a:ext cx="590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Nossa ideia principal é a criação de uma aplicação que executa um chat em tempo real, utilizando estruturas como Sockets e Threads</a:t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73b769c24_0_9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Principais pontos do projeto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g1973b769c24_0_9"/>
          <p:cNvSpPr txBox="1"/>
          <p:nvPr/>
        </p:nvSpPr>
        <p:spPr>
          <a:xfrm>
            <a:off x="971600" y="1700808"/>
            <a:ext cx="5904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maiores desafios que foram enfrentados dentro desse projeto, se basearam na utilização de Sockets aliadas ao uso de Threads, para ter a comunicação em tempo real de todos os usuários.</a:t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g1973b769c24_0_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973b769c2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973b769c24_0_9"/>
          <p:cNvSpPr/>
          <p:nvPr/>
        </p:nvSpPr>
        <p:spPr>
          <a:xfrm>
            <a:off x="1043000" y="3735075"/>
            <a:ext cx="3250800" cy="13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Threads</a:t>
            </a:r>
            <a:endParaRPr/>
          </a:p>
        </p:txBody>
      </p:sp>
      <p:sp>
        <p:nvSpPr>
          <p:cNvPr id="111" name="Google Shape;111;g1973b769c24_0_9"/>
          <p:cNvSpPr/>
          <p:nvPr/>
        </p:nvSpPr>
        <p:spPr>
          <a:xfrm>
            <a:off x="4715000" y="3735075"/>
            <a:ext cx="3250800" cy="132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Sockets</a:t>
            </a:r>
            <a:endParaRPr/>
          </a:p>
        </p:txBody>
      </p:sp>
      <p:cxnSp>
        <p:nvCxnSpPr>
          <p:cNvPr id="112" name="Google Shape;112;g1973b769c24_0_9"/>
          <p:cNvCxnSpPr>
            <a:stCxn id="110" idx="0"/>
          </p:cNvCxnSpPr>
          <p:nvPr/>
        </p:nvCxnSpPr>
        <p:spPr>
          <a:xfrm flipH="1" rot="10800000">
            <a:off x="2668400" y="2994975"/>
            <a:ext cx="24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g1973b769c24_0_9"/>
          <p:cNvCxnSpPr/>
          <p:nvPr/>
        </p:nvCxnSpPr>
        <p:spPr>
          <a:xfrm>
            <a:off x="2680250" y="3004550"/>
            <a:ext cx="3660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1973b769c24_0_9"/>
          <p:cNvCxnSpPr>
            <a:endCxn id="111" idx="0"/>
          </p:cNvCxnSpPr>
          <p:nvPr/>
        </p:nvCxnSpPr>
        <p:spPr>
          <a:xfrm flipH="1">
            <a:off x="6340400" y="2994975"/>
            <a:ext cx="24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1973b769c24_0_9"/>
          <p:cNvCxnSpPr/>
          <p:nvPr/>
        </p:nvCxnSpPr>
        <p:spPr>
          <a:xfrm flipH="1">
            <a:off x="6399738" y="5063187"/>
            <a:ext cx="24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g1973b769c24_0_9"/>
          <p:cNvCxnSpPr/>
          <p:nvPr/>
        </p:nvCxnSpPr>
        <p:spPr>
          <a:xfrm rot="10800000">
            <a:off x="2744134" y="5790609"/>
            <a:ext cx="364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g1973b769c24_0_9"/>
          <p:cNvCxnSpPr/>
          <p:nvPr/>
        </p:nvCxnSpPr>
        <p:spPr>
          <a:xfrm flipH="1" rot="10800000">
            <a:off x="2741838" y="5063172"/>
            <a:ext cx="24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73b769c24_0_18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Estrutura do projeto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g1973b769c24_0_18"/>
          <p:cNvSpPr txBox="1"/>
          <p:nvPr/>
        </p:nvSpPr>
        <p:spPr>
          <a:xfrm>
            <a:off x="971600" y="1700808"/>
            <a:ext cx="5904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Basicamente nosso projeto apresenta os seguintes itens: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Cliente: representa uma classe que irá se comunicar com o Servidor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InformationIP: uma classe auxiliar que guarda informações do usuário conectado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InputMessage: interface responsável por armazenar a referencia de um input dentro do sistema do Cliente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MessageHandler: repositório de tratamentos para mensagens recebidas no Servidor.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NotifyInView: Assim como o InputMessage, esta interface tem a função de criar uma maneira unificada de mostrar o conteúdo em tela.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Servidor: representa uma classe que recebe mensagens do Cliente e as trata, de acordo com suas necessidades.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g1973b769c24_0_1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1973b769c2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973b769c24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8000" y="3229633"/>
            <a:ext cx="15621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73b769c24_0_25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Mensagens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g1973b769c24_0_25"/>
          <p:cNvSpPr txBox="1"/>
          <p:nvPr/>
        </p:nvSpPr>
        <p:spPr>
          <a:xfrm>
            <a:off x="971600" y="1700808"/>
            <a:ext cx="59046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Nosso sistema apresenta as seguintes mensagens: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“NOME_USUARIO;MENSAGEM;CONTEUDO_DA_MENSAGEM”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“NOME;CONTEÚDO_NOME”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-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“NOME;LISTAR”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“NOME;SAIR”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g1973b769c24_0_2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973b769c2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73b769c24_0_32"/>
          <p:cNvSpPr txBox="1"/>
          <p:nvPr/>
        </p:nvSpPr>
        <p:spPr>
          <a:xfrm>
            <a:off x="393549" y="333523"/>
            <a:ext cx="6192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em caso de desconexão, o que irá acontecer?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g1973b769c24_0_32"/>
          <p:cNvSpPr txBox="1"/>
          <p:nvPr/>
        </p:nvSpPr>
        <p:spPr>
          <a:xfrm>
            <a:off x="962050" y="2263558"/>
            <a:ext cx="5904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prevenir esse problema, foi criada uma estrutura de ServerSocket dentro do Cliente, na qual antes de enviar uma mensagem, verifica quais os usuários que estão realmente online, respondendo a um “chamado”.</a:t>
            </a:r>
            <a:endParaRPr b="1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g1973b769c24_0_3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973b769c2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acb8d89e6_0_9"/>
          <p:cNvSpPr txBox="1"/>
          <p:nvPr/>
        </p:nvSpPr>
        <p:spPr>
          <a:xfrm>
            <a:off x="393549" y="333523"/>
            <a:ext cx="6192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em caso de desconexão, o que irá acontecer?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g1aacb8d89e6_0_9"/>
          <p:cNvSpPr txBox="1"/>
          <p:nvPr/>
        </p:nvSpPr>
        <p:spPr>
          <a:xfrm>
            <a:off x="962050" y="2263558"/>
            <a:ext cx="59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g1aacb8d89e6_0_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aacb8d89e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aacb8d89e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636" y="2128377"/>
            <a:ext cx="4746725" cy="23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aacb8d89e6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8625" y="4469175"/>
            <a:ext cx="5347101" cy="2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7741c9629_0_19"/>
          <p:cNvSpPr txBox="1"/>
          <p:nvPr/>
        </p:nvSpPr>
        <p:spPr>
          <a:xfrm>
            <a:off x="393550" y="333525"/>
            <a:ext cx="7003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funciona o algoritmo? (Malha viária de carros)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g197741c9629_0_19"/>
          <p:cNvSpPr txBox="1"/>
          <p:nvPr/>
        </p:nvSpPr>
        <p:spPr>
          <a:xfrm>
            <a:off x="962050" y="2418951"/>
            <a:ext cx="59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g197741c9629_0_1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97741c962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97741c962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794" y="2390488"/>
            <a:ext cx="6879804" cy="368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acb8d89e6_0_32"/>
          <p:cNvSpPr txBox="1"/>
          <p:nvPr/>
        </p:nvSpPr>
        <p:spPr>
          <a:xfrm>
            <a:off x="393550" y="333525"/>
            <a:ext cx="700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Aplicação cliente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g1aacb8d89e6_0_32"/>
          <p:cNvSpPr txBox="1"/>
          <p:nvPr/>
        </p:nvSpPr>
        <p:spPr>
          <a:xfrm>
            <a:off x="962050" y="2418951"/>
            <a:ext cx="59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1aacb8d89e6_0_3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aacb8d89e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aacb8d89e6_0_32"/>
          <p:cNvSpPr txBox="1"/>
          <p:nvPr/>
        </p:nvSpPr>
        <p:spPr>
          <a:xfrm>
            <a:off x="1315650" y="1574650"/>
            <a:ext cx="470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Para mostrar o funcionamento do sistema, criamos também uma aplicação utilizando Android com Java.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