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076" y="1707184"/>
            <a:ext cx="8683871" cy="34284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2025-07-25T04:23:08Z</dcterms:created>
  <dcterms:modified xsi:type="dcterms:W3CDTF">2025-07-25T04:23:08Z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2025-07-25T00:00:00Z</vt:filetime>
  </property>
  <property fmtid="{D5CDD505-2E9C-101B-9397-08002B2CF9AE}" pid="5" name="Producer">
    <vt:lpwstr>www.ilovepdf.com</vt:lpwstr>
  </property>
</Properties>
</file>