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sldIdLst>
    <p:sldId id="256" r:id="rId2"/>
    <p:sldId id="257" r:id="rId3"/>
    <p:sldId id="260" r:id="rId4"/>
    <p:sldId id="264" r:id="rId5"/>
    <p:sldId id="266" r:id="rId6"/>
    <p:sldId id="259" r:id="rId7"/>
    <p:sldId id="261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87"/>
  </p:normalViewPr>
  <p:slideViewPr>
    <p:cSldViewPr snapToGrid="0">
      <p:cViewPr varScale="1">
        <p:scale>
          <a:sx n="113" d="100"/>
          <a:sy n="113" d="100"/>
        </p:scale>
        <p:origin x="47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DBDDF98-C922-483F-97E9-3E76B0201B42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1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4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DBDDF98-C922-483F-97E9-3E76B0201B42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6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6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DBDDF98-C922-483F-97E9-3E76B0201B42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5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DBDDF98-C922-483F-97E9-3E76B0201B42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9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DBDDF98-C922-483F-97E9-3E76B0201B42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0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8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DBDDF98-C922-483F-97E9-3E76B0201B42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9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2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DBDDF98-C922-483F-97E9-3E76B0201B42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8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DDF98-C922-483F-97E9-3E76B0201B42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5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hyperlink" Target="https://www.librosderomantica.com/blog?categoria=saga-los-inmortales-de-la-oscurida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6F2D67-2DD2-0036-E600-A5E9A0583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 fontScale="90000"/>
          </a:bodyPr>
          <a:lstStyle/>
          <a:p>
            <a:r>
              <a:rPr lang="de-DE" sz="11500" b="1" dirty="0"/>
              <a:t>FAKEZON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1789DF-8E99-8C60-FEE2-BDA79584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de-DE" sz="2000" dirty="0"/>
              <a:t>JULIUS ABELS</a:t>
            </a:r>
            <a:br>
              <a:rPr lang="de-DE" sz="2000" dirty="0"/>
            </a:br>
            <a:r>
              <a:rPr lang="de-DE" sz="2000" dirty="0"/>
              <a:t>TOM TEBBE</a:t>
            </a:r>
            <a:br>
              <a:rPr lang="de-DE" sz="2000" dirty="0"/>
            </a:br>
            <a:r>
              <a:rPr lang="de-DE" sz="2000" dirty="0"/>
              <a:t>YOUNS AZZAROUALI</a:t>
            </a:r>
          </a:p>
        </p:txBody>
      </p:sp>
    </p:spTree>
    <p:extLst>
      <p:ext uri="{BB962C8B-B14F-4D97-AF65-F5344CB8AC3E}">
        <p14:creationId xmlns:p14="http://schemas.microsoft.com/office/powerpoint/2010/main" val="3671554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A12A46-DF3E-4E0A-548A-1BDACFC51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0F626BE-4B42-6154-9D9B-07D15C58B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3A2541-4907-144C-9FD5-C51269135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B3C823-49AC-23A1-42D8-6325097F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C1FCFE5-24FE-4AC4-7C52-46024436D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13B54A1-2903-9DF8-3374-CC5530B1C1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0727A28-65F2-19A5-9007-CDA51D0C2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1BA1578-ED56-2BC6-0187-FB1878086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B422D05-E0F1-9E0C-0B0E-BC043E671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A827A6A-B01A-4868-DA31-D2DBD4109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E4B17D15-08F3-2A3B-A2CB-175D9A8D4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810D9D-884D-4DCA-D37D-0F791C5DD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8CB29167-1CA3-ACA7-3D47-B44324767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626D40A-BCD7-2C23-C949-69A45E792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8959E56-FF85-A4D5-D264-BC189A392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A74525B-83AC-B508-22D7-F88D56E1A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51BF8A-2BB3-1C7E-82C8-DADAC468C5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5FFB82B-3E35-53CC-307F-96E045CD1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789F31A-84BA-58F6-49C7-1307F1954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E1EE664D-851E-4321-DC3A-DF298C0E1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32913AB-CD7C-0205-12FA-8B0350527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1E04C17-902F-9D63-7D9A-51D97A0AD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8B56F081-2319-F662-EF2F-A2C04CC57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AF76FE18-3177-760E-A789-C84C0FF61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5B8B34E-83D0-FB17-A612-E1421267A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B69F7A-E7FD-38A3-4346-275A6A27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de-DE" sz="4400" dirty="0">
                <a:solidFill>
                  <a:schemeClr val="tx1"/>
                </a:solidFill>
              </a:rPr>
              <a:t>Amazon oder </a:t>
            </a:r>
            <a:r>
              <a:rPr lang="de-DE" sz="4400" dirty="0" err="1">
                <a:solidFill>
                  <a:schemeClr val="tx1"/>
                </a:solidFill>
              </a:rPr>
              <a:t>Fakezon</a:t>
            </a:r>
            <a:r>
              <a:rPr lang="de-DE" sz="44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8ACC8D-C2A1-09C3-DAE4-568F68350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448508D-5008-A641-EF50-10FD44851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15062" y="1114425"/>
            <a:ext cx="5511800" cy="1653540"/>
          </a:xfrm>
        </p:spPr>
      </p:pic>
      <p:pic>
        <p:nvPicPr>
          <p:cNvPr id="9" name="Grafik 8" descr="Ein Bild, das Schrift, Logo, Grafiken, Typografie enthält.&#10;&#10;Automatisch generierte Beschreibung">
            <a:extLst>
              <a:ext uri="{FF2B5EF4-FFF2-40B4-BE49-F238E27FC236}">
                <a16:creationId xmlns:a16="http://schemas.microsoft.com/office/drawing/2014/main" id="{3E2481B2-A7BE-6473-91C3-02902478C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163" y="3570288"/>
            <a:ext cx="7409574" cy="1943100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35C064F2-8A29-5B6D-ED8B-F0B0171F9887}"/>
              </a:ext>
            </a:extLst>
          </p:cNvPr>
          <p:cNvSpPr txBox="1"/>
          <p:nvPr/>
        </p:nvSpPr>
        <p:spPr>
          <a:xfrm>
            <a:off x="8215313" y="3059668"/>
            <a:ext cx="188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57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5E8ADD-243F-ADFF-C38F-CFAC53C5C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tx1"/>
                </a:solidFill>
              </a:rPr>
              <a:t>Inhaltsverzeichnis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D9719F-0D16-9122-1F77-371086631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de-DE" dirty="0"/>
              <a:t>1.Projektplanung &amp; Skizzen</a:t>
            </a:r>
          </a:p>
          <a:p>
            <a:r>
              <a:rPr lang="de-DE" dirty="0"/>
              <a:t>2.Aufbau</a:t>
            </a:r>
          </a:p>
          <a:p>
            <a:r>
              <a:rPr lang="de-DE" dirty="0"/>
              <a:t>3.Live Demonstration</a:t>
            </a:r>
          </a:p>
          <a:p>
            <a:r>
              <a:rPr lang="de-DE" dirty="0"/>
              <a:t>4.Interessante Aspekte</a:t>
            </a:r>
          </a:p>
          <a:p>
            <a:r>
              <a:rPr lang="de-DE" dirty="0"/>
              <a:t>5.Login und Registrierung</a:t>
            </a:r>
          </a:p>
          <a:p>
            <a:r>
              <a:rPr lang="de-DE" dirty="0"/>
              <a:t>6.Rezensionen</a:t>
            </a:r>
          </a:p>
          <a:p>
            <a:r>
              <a:rPr lang="de-DE" dirty="0"/>
              <a:t>7.CSS-Gestaltung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324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A329E8-0544-6D0A-399F-E814C1F50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7B94C9-62E9-2E55-84EC-EFF4795D9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9" y="960120"/>
            <a:ext cx="4026966" cy="4171278"/>
          </a:xfrm>
        </p:spPr>
        <p:txBody>
          <a:bodyPr>
            <a:normAutofit/>
          </a:bodyPr>
          <a:lstStyle/>
          <a:p>
            <a:pPr algn="r"/>
            <a:r>
              <a:rPr lang="de-DE" sz="4400" noProof="0" dirty="0">
                <a:solidFill>
                  <a:schemeClr val="tx1"/>
                </a:solidFill>
              </a:rPr>
              <a:t>Namensfindung, Projektplanung &amp; Skizze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nhaltsplatzhalter 31" descr="Ein Bild, das Handschrift, Entwurf, Text, Papier enthält.&#10;&#10;Automatisch generierte Beschreibung">
            <a:extLst>
              <a:ext uri="{FF2B5EF4-FFF2-40B4-BE49-F238E27FC236}">
                <a16:creationId xmlns:a16="http://schemas.microsoft.com/office/drawing/2014/main" id="{7AC26C64-7AD9-A497-5C82-40C2AA8C2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9530" b="22706"/>
          <a:stretch/>
        </p:blipFill>
        <p:spPr>
          <a:xfrm>
            <a:off x="7464409" y="1562669"/>
            <a:ext cx="2245133" cy="2661313"/>
          </a:xfrm>
        </p:spPr>
      </p:pic>
      <p:pic>
        <p:nvPicPr>
          <p:cNvPr id="36" name="Grafik 35" descr="Ein Bild, das Text, Handschrift, Papier, Papierprodukt enthält.&#10;&#10;Automatisch generierte Beschreibung">
            <a:extLst>
              <a:ext uri="{FF2B5EF4-FFF2-40B4-BE49-F238E27FC236}">
                <a16:creationId xmlns:a16="http://schemas.microsoft.com/office/drawing/2014/main" id="{B3F7F8E9-577C-342D-19E5-88EFBFFF2D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619" b="22684"/>
          <a:stretch/>
        </p:blipFill>
        <p:spPr>
          <a:xfrm>
            <a:off x="4881330" y="1562669"/>
            <a:ext cx="2429340" cy="2661313"/>
          </a:xfrm>
          <a:prstGeom prst="rect">
            <a:avLst/>
          </a:prstGeom>
        </p:spPr>
      </p:pic>
      <p:pic>
        <p:nvPicPr>
          <p:cNvPr id="38" name="Grafik 37" descr="Ein Bild, das Text, Handschrift, Entwurf, Whiteboard enthält.&#10;&#10;Automatisch generierte Beschreibung">
            <a:extLst>
              <a:ext uri="{FF2B5EF4-FFF2-40B4-BE49-F238E27FC236}">
                <a16:creationId xmlns:a16="http://schemas.microsoft.com/office/drawing/2014/main" id="{77F5662F-0416-BA0A-DB11-87ECC443EF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006" t="9197" r="1006" b="23049"/>
          <a:stretch/>
        </p:blipFill>
        <p:spPr>
          <a:xfrm>
            <a:off x="9863281" y="1577687"/>
            <a:ext cx="2245133" cy="265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8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4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6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20E6106-057B-0A01-7A7B-E7198908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de-DE" sz="4400" dirty="0">
                <a:solidFill>
                  <a:schemeClr val="tx1"/>
                </a:solidFill>
              </a:rPr>
              <a:t>Aufbau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70C67C-C3F4-3B6C-8E8E-7F5F44C04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de-DE" dirty="0"/>
              <a:t>Datenbank (</a:t>
            </a:r>
            <a:r>
              <a:rPr lang="de-DE" dirty="0" err="1"/>
              <a:t>users</a:t>
            </a:r>
            <a:r>
              <a:rPr lang="de-DE" dirty="0"/>
              <a:t>, </a:t>
            </a:r>
            <a:r>
              <a:rPr lang="de-DE" dirty="0" err="1"/>
              <a:t>ratings</a:t>
            </a:r>
            <a:r>
              <a:rPr lang="de-DE" dirty="0"/>
              <a:t>, </a:t>
            </a:r>
            <a:r>
              <a:rPr lang="de-DE" dirty="0" err="1"/>
              <a:t>products</a:t>
            </a:r>
            <a:r>
              <a:rPr lang="de-DE" dirty="0"/>
              <a:t>)</a:t>
            </a:r>
          </a:p>
          <a:p>
            <a:r>
              <a:rPr lang="de-DE" dirty="0"/>
              <a:t>Abfragen mit SQL</a:t>
            </a:r>
          </a:p>
          <a:p>
            <a:r>
              <a:rPr lang="de-DE" dirty="0"/>
              <a:t>Besonderheit bei manchen Feldern (auto-</a:t>
            </a:r>
            <a:r>
              <a:rPr lang="de-DE" dirty="0" err="1"/>
              <a:t>increment</a:t>
            </a:r>
            <a:r>
              <a:rPr lang="de-DE" dirty="0"/>
              <a:t>, Wertbegrenzung &amp; Verschlüsselung)</a:t>
            </a:r>
          </a:p>
          <a:p>
            <a:r>
              <a:rPr lang="de-DE" dirty="0"/>
              <a:t>PHP &amp; JS für Logik, HTML für Struktur</a:t>
            </a:r>
          </a:p>
          <a:p>
            <a:r>
              <a:rPr lang="de-DE" dirty="0"/>
              <a:t>CSS-Bootstrap für Design</a:t>
            </a:r>
          </a:p>
        </p:txBody>
      </p:sp>
    </p:spTree>
    <p:extLst>
      <p:ext uri="{BB962C8B-B14F-4D97-AF65-F5344CB8AC3E}">
        <p14:creationId xmlns:p14="http://schemas.microsoft.com/office/powerpoint/2010/main" val="201435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730BB0-D670-CAB0-0F39-5CD72953E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529E332-1F12-4C15-9CD2-46B47C797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EB70D1D9-E454-41A2-8131-F87C242E5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BD80611-E3DE-49D3-957E-D2672511E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047537A2-1EBB-45DF-81BB-24C8069BF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D80068E-88CF-4AFA-A33B-4C67E9DA2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2" name="Freeform 9">
              <a:extLst>
                <a:ext uri="{FF2B5EF4-FFF2-40B4-BE49-F238E27FC236}">
                  <a16:creationId xmlns:a16="http://schemas.microsoft.com/office/drawing/2014/main" id="{6D3A694A-2C63-4465-903F-2C446C2E9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2AB06086-11CF-41B2-BCA8-F4FD52333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3" name="Freeform 11">
              <a:extLst>
                <a:ext uri="{FF2B5EF4-FFF2-40B4-BE49-F238E27FC236}">
                  <a16:creationId xmlns:a16="http://schemas.microsoft.com/office/drawing/2014/main" id="{A9322517-D640-42FC-95E7-636922C30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6D353CC0-9B35-4CD3-80D4-CBE64AB17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4" name="Freeform 13">
              <a:extLst>
                <a:ext uri="{FF2B5EF4-FFF2-40B4-BE49-F238E27FC236}">
                  <a16:creationId xmlns:a16="http://schemas.microsoft.com/office/drawing/2014/main" id="{240FB68B-B3F7-4ACD-BFA8-24993E47B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71C62F0-2D69-4E12-97FD-4FDA2443B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E29D09D3-D44B-4C33-B67D-A33A62508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F253173C-BDD8-4E76-8508-D65436C6C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98F05129-C6FB-43CA-81A0-3C0E79AEF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DB362655-D4C7-4196-936B-1AC33DC1D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081F342A-5654-44A6-8616-8C0E7BDF4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8D067AD4-45F5-405D-A7C5-05E2B4968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1777D4B7-909A-4179-B8F2-4A7DC7751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48BF3507-BFDE-4733-8CDF-3FDD87FAD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84D14DCD-6EDC-4E92-ADA7-5CA363656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0C40BBA1-E470-44B7-8606-F8BCF6B96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F90053-2737-4E1E-BDBF-D1F2DA63C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C47D012-ADE5-486B-A297-A95FE2F21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063DDE-7A1D-4211-952B-F30B31DEE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 useBgFill="1">
        <p:nvSpPr>
          <p:cNvPr id="186" name="Rectangle 185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188" name="Freeform: Shape 55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375447-AA58-805C-DFB2-7BEFCDCCE1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77773" y="2595613"/>
            <a:ext cx="7620231" cy="1146195"/>
          </a:xfrm>
        </p:spPr>
        <p:txBody>
          <a:bodyPr vert="horz" lIns="228600" tIns="228600" rIns="228600" bIns="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8000" dirty="0">
                <a:solidFill>
                  <a:srgbClr val="FFFEFF"/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204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0A06CF-8CFC-724A-4813-B30852199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335AC5-3E64-C9F4-F2DE-09D96E9F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de-DE" sz="4400" dirty="0">
                <a:solidFill>
                  <a:schemeClr val="tx1"/>
                </a:solidFill>
              </a:rPr>
              <a:t>Interessante Aspekte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866A8C-C24C-6353-EDE2-6842D812C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de-DE" dirty="0"/>
              <a:t>Login, </a:t>
            </a:r>
            <a:r>
              <a:rPr lang="de-DE" dirty="0" err="1"/>
              <a:t>logout</a:t>
            </a:r>
            <a:r>
              <a:rPr lang="de-DE" dirty="0"/>
              <a:t> und</a:t>
            </a:r>
            <a:br>
              <a:rPr lang="de-DE" dirty="0"/>
            </a:br>
            <a:r>
              <a:rPr lang="de-DE" dirty="0"/>
              <a:t>Registrierung</a:t>
            </a:r>
          </a:p>
          <a:p>
            <a:r>
              <a:rPr lang="de-DE" dirty="0"/>
              <a:t>Rezensionen</a:t>
            </a:r>
          </a:p>
          <a:p>
            <a:r>
              <a:rPr lang="de-DE" dirty="0"/>
              <a:t>CSS</a:t>
            </a:r>
          </a:p>
        </p:txBody>
      </p:sp>
      <p:pic>
        <p:nvPicPr>
          <p:cNvPr id="5" name="Grafik 4" descr="Ein Bild, das Kamera enthält.&#10;&#10;Automatisch generierte Beschreibung">
            <a:extLst>
              <a:ext uri="{FF2B5EF4-FFF2-40B4-BE49-F238E27FC236}">
                <a16:creationId xmlns:a16="http://schemas.microsoft.com/office/drawing/2014/main" id="{3968570A-66D3-4CAE-DFD8-9466113FA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340" y="9525"/>
            <a:ext cx="4564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3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655233-61B1-6211-288A-920C0EE7B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357A88-D8DE-F509-B635-7B9874D16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de-DE" sz="4400" dirty="0">
                <a:solidFill>
                  <a:schemeClr val="tx1"/>
                </a:solidFill>
              </a:rPr>
              <a:t>Login, Registrierung und Logout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C81BE0-D2A2-6AF1-0251-A8E739026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6610348" cy="4171278"/>
          </a:xfrm>
        </p:spPr>
        <p:txBody>
          <a:bodyPr>
            <a:normAutofit/>
          </a:bodyPr>
          <a:lstStyle/>
          <a:p>
            <a:r>
              <a:rPr lang="de-DE" dirty="0"/>
              <a:t>Registrierung: Datenvalidierung, Sicherheitsmaßnahmen, Erfolgsmeldung und Weiterleitung.</a:t>
            </a:r>
          </a:p>
          <a:p>
            <a:r>
              <a:rPr lang="de-DE" dirty="0"/>
              <a:t>Login: Authentifizierung, Sitzungsmanagement und intelligente Weiterleitung</a:t>
            </a:r>
          </a:p>
          <a:p>
            <a:r>
              <a:rPr lang="de-DE" dirty="0"/>
              <a:t>Logout: Sitzungsbeendigung und Weiterleitung</a:t>
            </a:r>
          </a:p>
        </p:txBody>
      </p:sp>
    </p:spTree>
    <p:extLst>
      <p:ext uri="{BB962C8B-B14F-4D97-AF65-F5344CB8AC3E}">
        <p14:creationId xmlns:p14="http://schemas.microsoft.com/office/powerpoint/2010/main" val="227787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noProof="0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noProof="0" dirty="0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noProof="0" dirty="0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noProof="0" dirty="0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noProof="0" dirty="0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noProof="0" dirty="0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noProof="0" dirty="0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noProof="0" dirty="0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noProof="0" dirty="0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noProof="0" dirty="0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noProof="0" dirty="0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noProof="0" dirty="0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noProof="0" dirty="0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noProof="0" dirty="0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noProof="0" dirty="0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noProof="0" dirty="0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noProof="0" dirty="0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noProof="0" dirty="0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530049-C815-A7F7-3DA5-704EEF1D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de-DE" sz="4400" noProof="0" dirty="0">
                <a:solidFill>
                  <a:schemeClr val="tx1"/>
                </a:solidFill>
              </a:rPr>
              <a:t>Rezensionen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B8E31D-451F-E8F0-4912-7F742C94D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noProof="0" dirty="0"/>
              <a:t>Bewertungen aus Datenbank ziehen</a:t>
            </a:r>
          </a:p>
          <a:p>
            <a:pPr>
              <a:buFontTx/>
              <a:buChar char="-"/>
            </a:pPr>
            <a:r>
              <a:rPr lang="de-DE" noProof="0" dirty="0"/>
              <a:t>Nutzer wird mit Bewertung verknüpft</a:t>
            </a:r>
          </a:p>
          <a:p>
            <a:pPr>
              <a:buFontTx/>
              <a:buChar char="-"/>
            </a:pPr>
            <a:r>
              <a:rPr lang="de-DE" noProof="0" dirty="0"/>
              <a:t>Nur angemeldete Nutzer können bewerten</a:t>
            </a:r>
          </a:p>
          <a:p>
            <a:pPr>
              <a:buFontTx/>
              <a:buChar char="-"/>
            </a:pPr>
            <a:r>
              <a:rPr lang="de-DE" noProof="0" dirty="0"/>
              <a:t>Bewertungen über Formular eingereicht</a:t>
            </a:r>
          </a:p>
          <a:p>
            <a:pPr>
              <a:buFontTx/>
              <a:buChar char="-"/>
            </a:pPr>
            <a:r>
              <a:rPr lang="de-DE" noProof="0" dirty="0"/>
              <a:t>Durchschnittliche Bewertung wird berechnet</a:t>
            </a:r>
          </a:p>
        </p:txBody>
      </p:sp>
    </p:spTree>
    <p:extLst>
      <p:ext uri="{BB962C8B-B14F-4D97-AF65-F5344CB8AC3E}">
        <p14:creationId xmlns:p14="http://schemas.microsoft.com/office/powerpoint/2010/main" val="63380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B96ED1-1556-18B2-60CB-DC29F9D14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A817B7-1487-D41D-1224-E888C512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de-DE" sz="4400" dirty="0">
                <a:solidFill>
                  <a:schemeClr val="tx1"/>
                </a:solidFill>
              </a:rPr>
              <a:t>CSS/Bootstrap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A5FB75-D964-93D2-FDD4-E92AE48B8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3" y="960119"/>
            <a:ext cx="6229349" cy="4828253"/>
          </a:xfrm>
        </p:spPr>
        <p:txBody>
          <a:bodyPr>
            <a:normAutofit/>
          </a:bodyPr>
          <a:lstStyle/>
          <a:p>
            <a:r>
              <a:rPr lang="de-DE" dirty="0"/>
              <a:t>Anfänglich CSS gelernt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In Bootstrap eingearbeitet</a:t>
            </a:r>
          </a:p>
          <a:p>
            <a:pPr lvl="1"/>
            <a:r>
              <a:rPr lang="de-DE" dirty="0"/>
              <a:t>Strukturierung mit Bootstrap Klassen größtenteils Container Columns und –</a:t>
            </a:r>
            <a:r>
              <a:rPr lang="de-DE" dirty="0" err="1"/>
              <a:t>rows</a:t>
            </a:r>
            <a:endParaRPr lang="de-DE" dirty="0"/>
          </a:p>
          <a:p>
            <a:pPr lvl="1"/>
            <a:r>
              <a:rPr lang="de-DE" dirty="0"/>
              <a:t>Container und einklappende Navigationsbar erlauben responsive Webseite für alle Displaygrößen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Einige Bootstrap Klassenattribute über lokale CSS-Datei überschrieben und zusätzlich bearbeitet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611097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184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 Light</vt:lpstr>
      <vt:lpstr>Rockwell</vt:lpstr>
      <vt:lpstr>Wingdings</vt:lpstr>
      <vt:lpstr>Atlas</vt:lpstr>
      <vt:lpstr>FAKEZON</vt:lpstr>
      <vt:lpstr>Inhaltsverzeichnis</vt:lpstr>
      <vt:lpstr>Namensfindung, Projektplanung &amp; Skizze</vt:lpstr>
      <vt:lpstr>Aufbau</vt:lpstr>
      <vt:lpstr>LIVE DEMO</vt:lpstr>
      <vt:lpstr>Interessante Aspekte</vt:lpstr>
      <vt:lpstr>Login, Registrierung und Logout</vt:lpstr>
      <vt:lpstr>Rezensionen</vt:lpstr>
      <vt:lpstr>CSS/Bootstrap</vt:lpstr>
      <vt:lpstr>Amazon oder Fakezon?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Youns Azzarouali</dc:creator>
  <cp:lastModifiedBy>Julius Abels</cp:lastModifiedBy>
  <cp:revision>5</cp:revision>
  <dcterms:created xsi:type="dcterms:W3CDTF">2024-11-28T18:43:40Z</dcterms:created>
  <dcterms:modified xsi:type="dcterms:W3CDTF">2024-11-28T23:02:48Z</dcterms:modified>
</cp:coreProperties>
</file>