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8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1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8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17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0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1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20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2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0952-7501-4017-B309-C6879519A37B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29BE-836B-479C-8904-739928E568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419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6D2C-73D9-ED64-8278-3AED02605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3630"/>
            <a:ext cx="9144000" cy="1405118"/>
          </a:xfrm>
        </p:spPr>
        <p:txBody>
          <a:bodyPr/>
          <a:lstStyle/>
          <a:p>
            <a:r>
              <a:rPr lang="pt-BR" dirty="0"/>
              <a:t>Lab. </a:t>
            </a:r>
            <a:r>
              <a:rPr lang="pt-BR" dirty="0" err="1"/>
              <a:t>Reservation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3BFE8-A567-3899-09EB-E523D00B5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7" y="4550944"/>
            <a:ext cx="2556294" cy="1953373"/>
          </a:xfrm>
        </p:spPr>
        <p:txBody>
          <a:bodyPr numCol="1"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FFFFFF"/>
                </a:solidFill>
                <a:effectLst/>
              </a:rPr>
              <a:t>Artur </a:t>
            </a:r>
            <a:r>
              <a:rPr lang="pt-BR" b="0" i="0" dirty="0" err="1">
                <a:solidFill>
                  <a:srgbClr val="FFFFFF"/>
                </a:solidFill>
                <a:effectLst/>
              </a:rPr>
              <a:t>Aurino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FFFFFF"/>
                </a:solidFill>
                <a:effectLst/>
              </a:rPr>
              <a:t>Jose Hilton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b="0" i="0" dirty="0" err="1">
                <a:solidFill>
                  <a:srgbClr val="FFFFFF"/>
                </a:solidFill>
                <a:effectLst/>
              </a:rPr>
              <a:t>Július</a:t>
            </a:r>
            <a:r>
              <a:rPr lang="pt-BR" b="0" i="0" dirty="0">
                <a:solidFill>
                  <a:srgbClr val="FFFFFF"/>
                </a:solidFill>
                <a:effectLst/>
              </a:rPr>
              <a:t> César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FFFFFF"/>
                </a:solidFill>
                <a:effectLst/>
              </a:rPr>
              <a:t>Matheus Henrique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FFFFFF"/>
                </a:solidFill>
                <a:effectLst/>
              </a:rPr>
              <a:t>Rafael Rocha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FFFFFF"/>
                </a:solidFill>
                <a:effectLst/>
              </a:rPr>
              <a:t>Victor Hugo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6EF30-6C88-7F61-170E-C148339E5EB6}"/>
              </a:ext>
            </a:extLst>
          </p:cNvPr>
          <p:cNvSpPr txBox="1"/>
          <p:nvPr/>
        </p:nvSpPr>
        <p:spPr>
          <a:xfrm>
            <a:off x="2017144" y="2307056"/>
            <a:ext cx="815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 err="1">
                <a:solidFill>
                  <a:srgbClr val="00BF63"/>
                </a:solidFill>
                <a:effectLst/>
              </a:rPr>
              <a:t>Backend</a:t>
            </a:r>
            <a:r>
              <a:rPr lang="pt-BR" b="0" i="0" dirty="0">
                <a:solidFill>
                  <a:srgbClr val="00BF63"/>
                </a:solidFill>
                <a:effectLst/>
              </a:rPr>
              <a:t> FRAMEWORKS</a:t>
            </a:r>
            <a:r>
              <a:rPr lang="pt-BR" b="0" i="0" dirty="0">
                <a:solidFill>
                  <a:srgbClr val="FFFFFF"/>
                </a:solidFill>
                <a:effectLst/>
              </a:rPr>
              <a:t> + </a:t>
            </a:r>
            <a:r>
              <a:rPr lang="pt-BR" b="0" i="0" dirty="0">
                <a:solidFill>
                  <a:srgbClr val="004AAD"/>
                </a:solidFill>
                <a:effectLst/>
              </a:rPr>
              <a:t>Des. para Disp</a:t>
            </a:r>
            <a:r>
              <a:rPr lang="pt-BR" dirty="0">
                <a:solidFill>
                  <a:srgbClr val="004AAD"/>
                </a:solidFill>
              </a:rPr>
              <a:t>ositivos</a:t>
            </a:r>
            <a:r>
              <a:rPr lang="pt-BR" b="0" i="0" dirty="0">
                <a:solidFill>
                  <a:srgbClr val="004AAD"/>
                </a:solidFill>
                <a:effectLst/>
              </a:rPr>
              <a:t> Moveis</a:t>
            </a:r>
            <a:r>
              <a:rPr lang="pt-BR" b="0" i="0" dirty="0">
                <a:solidFill>
                  <a:srgbClr val="FFFFFF"/>
                </a:solidFill>
                <a:effectLst/>
              </a:rPr>
              <a:t> + </a:t>
            </a:r>
            <a:r>
              <a:rPr lang="pt-BR" b="0" i="0" dirty="0">
                <a:solidFill>
                  <a:srgbClr val="FF3131"/>
                </a:solidFill>
                <a:effectLst/>
              </a:rPr>
              <a:t>Projeto de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22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EDE80-DFA7-7717-6A2A-91D401B1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APRECIEM O NOSSO BD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C372B6-827B-B3E8-B30F-0EC00BBD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855">
            <a:off x="1665048" y="2186974"/>
            <a:ext cx="815453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5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2AD1D-EDAF-D3C6-46E7-E0546B7B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Aplicativo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034A2A-3A4C-6B2D-5AE7-966431FEB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852" y="1937768"/>
            <a:ext cx="4351338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DD29C9-92A4-F3EE-0484-BFC3CB08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49" y="2322483"/>
            <a:ext cx="2609850" cy="26098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4F3084-4351-C6E3-4513-4CDE0E3EEBBE}"/>
              </a:ext>
            </a:extLst>
          </p:cNvPr>
          <p:cNvSpPr txBox="1"/>
          <p:nvPr/>
        </p:nvSpPr>
        <p:spPr>
          <a:xfrm>
            <a:off x="1902056" y="3342735"/>
            <a:ext cx="219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Relatório do Trabalho</a:t>
            </a:r>
          </a:p>
        </p:txBody>
      </p:sp>
    </p:spTree>
    <p:extLst>
      <p:ext uri="{BB962C8B-B14F-4D97-AF65-F5344CB8AC3E}">
        <p14:creationId xmlns:p14="http://schemas.microsoft.com/office/powerpoint/2010/main" val="266587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3AB78-3692-A0BE-05CB-A18B40E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- </a:t>
            </a:r>
            <a:r>
              <a:rPr lang="pt-BR" dirty="0" err="1"/>
              <a:t>Figma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22B3FB-3B01-B4C1-C589-6FF8B6EF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71" y="1567657"/>
            <a:ext cx="3373986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E64083-DF1E-B490-9D1B-35E78236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22" y="1376362"/>
            <a:ext cx="4095750" cy="4105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CE4F36-9BA8-318B-001D-A7D5F8E2E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3" y="2352146"/>
            <a:ext cx="4180546" cy="2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AB9EB-D764-4F3B-DA37-A29589A0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Banco de Dados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5348B61-A3B9-4C25-8F10-9B370F5FD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28" y="1690688"/>
            <a:ext cx="5382526" cy="4351338"/>
          </a:xfrm>
        </p:spPr>
      </p:pic>
    </p:spTree>
    <p:extLst>
      <p:ext uri="{BB962C8B-B14F-4D97-AF65-F5344CB8AC3E}">
        <p14:creationId xmlns:p14="http://schemas.microsoft.com/office/powerpoint/2010/main" val="86090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AB9EB-D764-4F3B-DA37-A29589A0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Banco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AB9284-0E7A-F830-52A9-9E1165A23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64" y="2626819"/>
            <a:ext cx="2438400" cy="24384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A2BB059-668F-8C96-F71D-3EFBA1CB3CF5}"/>
              </a:ext>
            </a:extLst>
          </p:cNvPr>
          <p:cNvSpPr txBox="1"/>
          <p:nvPr/>
        </p:nvSpPr>
        <p:spPr>
          <a:xfrm>
            <a:off x="7013276" y="2430247"/>
            <a:ext cx="40903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rgbClr val="FFFFFF"/>
                </a:solidFill>
                <a:effectLst/>
              </a:rPr>
              <a:t>Requisitos</a:t>
            </a:r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rgbClr val="FFFFFF"/>
                </a:solidFill>
                <a:effectLst/>
              </a:rPr>
              <a:t>Estrutura do BD</a:t>
            </a:r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rgbClr val="FFFFFF"/>
                </a:solidFill>
                <a:effectLst/>
              </a:rPr>
              <a:t>MER</a:t>
            </a:r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4000" b="1" i="0" dirty="0">
                <a:solidFill>
                  <a:srgbClr val="FFFFFF"/>
                </a:solidFill>
                <a:effectLst/>
              </a:rPr>
              <a:t>DER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74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F6072-0EA9-FB9E-65EA-BC3E2116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 Relacionamento - MER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51ACA5-EA19-3AF9-9BD1-F1D21BD8F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07" y="1834252"/>
            <a:ext cx="9857223" cy="4351338"/>
          </a:xfrm>
        </p:spPr>
      </p:pic>
    </p:spTree>
    <p:extLst>
      <p:ext uri="{BB962C8B-B14F-4D97-AF65-F5344CB8AC3E}">
        <p14:creationId xmlns:p14="http://schemas.microsoft.com/office/powerpoint/2010/main" val="304523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F80F6-9951-EA52-986E-96468D15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Entidade Relacionamento -DER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0345304-9522-C1DE-0EBD-6A7A45C7D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0" y="1834251"/>
            <a:ext cx="9955614" cy="4351338"/>
          </a:xfrm>
        </p:spPr>
      </p:pic>
    </p:spTree>
    <p:extLst>
      <p:ext uri="{BB962C8B-B14F-4D97-AF65-F5344CB8AC3E}">
        <p14:creationId xmlns:p14="http://schemas.microsoft.com/office/powerpoint/2010/main" val="72056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4C17152-DDD7-903F-25D3-9BB143103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1034270"/>
            <a:ext cx="5581650" cy="1276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2312A7-6164-E244-25C7-7A99A6691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3485071"/>
            <a:ext cx="5543550" cy="8572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A7F210-031D-6DF5-8BCE-249B20BAB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16772"/>
            <a:ext cx="5419725" cy="847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71F4960-795B-0A2C-1E71-47C80CDCFDEF}"/>
              </a:ext>
            </a:extLst>
          </p:cNvPr>
          <p:cNvSpPr txBox="1"/>
          <p:nvPr/>
        </p:nvSpPr>
        <p:spPr>
          <a:xfrm>
            <a:off x="353684" y="1130061"/>
            <a:ext cx="427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Para a tabela “turma” pensamos na melhora forma de identificar qual a turma que estaria fazendo o uso do laboratório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2BD9A48-6DCE-9E11-5072-B08F24E18A13}"/>
              </a:ext>
            </a:extLst>
          </p:cNvPr>
          <p:cNvSpPr/>
          <p:nvPr/>
        </p:nvSpPr>
        <p:spPr>
          <a:xfrm>
            <a:off x="4632386" y="1421278"/>
            <a:ext cx="1104180" cy="340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7EA253-FEF0-B93C-CADA-5974399EC965}"/>
              </a:ext>
            </a:extLst>
          </p:cNvPr>
          <p:cNvSpPr txBox="1"/>
          <p:nvPr/>
        </p:nvSpPr>
        <p:spPr>
          <a:xfrm>
            <a:off x="534840" y="3050284"/>
            <a:ext cx="3709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tabelas “professor” é necessária pois apenas os professores podem realizar as reservas.</a:t>
            </a:r>
          </a:p>
          <a:p>
            <a:pPr algn="ctr"/>
            <a:r>
              <a:rPr lang="pt-BR" dirty="0"/>
              <a:t>Também é necessário identificar o professor que está reservando o laboratório.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5FB214-D88F-E545-38D4-838202A34E56}"/>
              </a:ext>
            </a:extLst>
          </p:cNvPr>
          <p:cNvSpPr txBox="1"/>
          <p:nvPr/>
        </p:nvSpPr>
        <p:spPr>
          <a:xfrm>
            <a:off x="676275" y="5382883"/>
            <a:ext cx="363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tabela “laboratório” foi criada para identificar o laboratório que está sendo reservado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5F49A52-0EDA-2650-6022-DE3D4F959D59}"/>
              </a:ext>
            </a:extLst>
          </p:cNvPr>
          <p:cNvSpPr/>
          <p:nvPr/>
        </p:nvSpPr>
        <p:spPr>
          <a:xfrm>
            <a:off x="4632386" y="3743248"/>
            <a:ext cx="1104180" cy="340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CDC977C3-68C8-63DE-BDC1-55E1D3DDF99F}"/>
              </a:ext>
            </a:extLst>
          </p:cNvPr>
          <p:cNvSpPr/>
          <p:nvPr/>
        </p:nvSpPr>
        <p:spPr>
          <a:xfrm>
            <a:off x="4632386" y="5674100"/>
            <a:ext cx="1104180" cy="3408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9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2AF1C7-5D69-65E1-820C-EABC9088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07" y="3565803"/>
            <a:ext cx="7761305" cy="22266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AC7FB9-9135-DD8D-AAD2-73B368D094A9}"/>
              </a:ext>
            </a:extLst>
          </p:cNvPr>
          <p:cNvSpPr txBox="1"/>
          <p:nvPr/>
        </p:nvSpPr>
        <p:spPr>
          <a:xfrm>
            <a:off x="672861" y="992038"/>
            <a:ext cx="10610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tabela “reserva” é a mais interessante pois ela reúne os id do professor, turma e laboratório envolvidos na reserva, e ainda guarda a data e o turno em que a reserva estará vigorando.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Ex.</a:t>
            </a:r>
          </a:p>
          <a:p>
            <a:pPr algn="ctr"/>
            <a:r>
              <a:rPr lang="pt-BR" dirty="0"/>
              <a:t>“O laboratório está reservado no dia 15/06/2023 para a turma 3 ADS Noite no período da noite”</a:t>
            </a:r>
          </a:p>
        </p:txBody>
      </p:sp>
    </p:spTree>
    <p:extLst>
      <p:ext uri="{BB962C8B-B14F-4D97-AF65-F5344CB8AC3E}">
        <p14:creationId xmlns:p14="http://schemas.microsoft.com/office/powerpoint/2010/main" val="175657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</TotalTime>
  <Words>190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Lab. Reservation</vt:lpstr>
      <vt:lpstr>O Aplicativo</vt:lpstr>
      <vt:lpstr>Protótipo - Figma</vt:lpstr>
      <vt:lpstr>O Banco de Dados</vt:lpstr>
      <vt:lpstr>O Banco de Dados</vt:lpstr>
      <vt:lpstr>Modelo Entidade Relacionamento - MER</vt:lpstr>
      <vt:lpstr>Diagrama Entidade Relacionamento -DER</vt:lpstr>
      <vt:lpstr>Apresentação do PowerPoint</vt:lpstr>
      <vt:lpstr>Apresentação do PowerPoint</vt:lpstr>
      <vt:lpstr>APRECIEM O NOSSO 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Reservation</dc:title>
  <dc:creator>Matheus Farias</dc:creator>
  <cp:lastModifiedBy>Matheus Farias</cp:lastModifiedBy>
  <cp:revision>1</cp:revision>
  <dcterms:created xsi:type="dcterms:W3CDTF">2023-06-11T18:08:08Z</dcterms:created>
  <dcterms:modified xsi:type="dcterms:W3CDTF">2023-06-11T20:15:34Z</dcterms:modified>
</cp:coreProperties>
</file>