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us Bächle" initials="JB" lastIdx="1" clrIdx="0">
    <p:extLst>
      <p:ext uri="{19B8F6BF-5375-455C-9EA6-DF929625EA0E}">
        <p15:presenceInfo xmlns:p15="http://schemas.microsoft.com/office/powerpoint/2012/main" userId="a2f896217311b2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AF840-27E4-4239-B411-7319B5DE6B82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13633-4FE1-4134-9112-2DA1BB2838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279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50509E-479F-40B5-842C-F8FC0F52C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CD9E1C-5592-4F41-8EFF-6C4993861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347203-3DD1-447C-8100-463A4A1C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6B4F30-87F7-4224-812F-AA8A7633F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80412C-021B-4B41-9028-F792F9E6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74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4B207-5FAB-4FB9-BD59-F9886291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2617D6-4828-4F17-961B-C107EB800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AB7EE1-B85E-4A28-AC55-4DABE934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2DB29F-0BE1-4121-A816-97BDF1ACF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A0D866-BBA6-4BB6-B630-F8E7A74C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89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4B7359E-F09D-44D9-97A2-BA53953A2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171044-A2D0-4294-A21F-408CA1523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3FC70F-9772-4D45-AA7D-8E7B3382C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2CE05D-6E22-48C0-AA69-31911F29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9D4B31-BD5A-4BFA-B94F-00078722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30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E017B-C4BE-4812-BB6D-F449F82B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D1C2A0-D87A-43DE-80EC-DB757D265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A6BD54-6516-48AA-8FBC-5C285E2E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9EE382-549C-43AF-91B6-75C228272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38A769-5348-4610-AA8D-457E003C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39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57931-B2EF-4926-801A-4A5F0048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C4A318-5EBF-4573-91FA-14682CB17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EC4AEA-BFA7-41EE-8127-BF0941AC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BC3E4E-EA04-4BFD-853D-95B93E8D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46C129-A555-4FC6-81FD-760A2AC1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01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72FA1E-5FBA-4BE2-9614-20C586CA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160497-700A-4384-86B7-854A9E31C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B94EEB-0393-4A0F-B7A0-D2C6BD7B8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D5C97C-102F-41E4-9579-F2651598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E0BC9F-9FAB-4BAF-A1A6-C084A690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BA9CD1-476F-411B-B735-83E8AF79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61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A96793-DDCE-4D9B-A95E-259B697E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F79010-DFE6-4D0B-AE85-68DC5305C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247FA1-2FED-4E10-9B70-2CE18706D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758B52-6DC5-4F9B-8DC3-D328B36BB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BFB115-3C06-41FB-86E2-D86EF93E7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B65A716-F8C2-4971-955F-C6698438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5A93629-545A-46B9-A1A7-EB0CD83D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222734-3C49-46DD-AF92-9988D688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18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6D1B1-4B8C-4F39-8D90-7E80323AF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CFA42E-E0BD-4D6B-BFE3-22F94306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F0F669-A32E-4856-A03C-B1D50858D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F66726-4EA2-42A2-8BA8-370E1B23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9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7C7E925-6FCD-483F-A4C4-7001CC72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BFC2DB8-E06E-4CFB-86FE-435669BE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6B0C9A-3AEC-4A39-B970-A8502D59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2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7FE1E-9017-49CF-A63C-7212CFAA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9E7311-A931-4335-87DA-BC4A73519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D09018-4E64-4E0E-B9DE-A5AB89979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6C00DD-4BEC-4522-9C3E-FEA858FB0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C455A4-B776-4444-9349-C542E5C9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43B910-F3A9-4247-8C96-7D62962E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49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E64346-0330-4C22-B3F4-CA2C0C03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972E56-1A93-46C8-B811-E3ACC3CA7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C0EDA0-3EB6-414B-BCD9-46D0E7661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6F8DF5-BE34-41EE-8152-C5A31626E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7F4C98-B976-415B-8CFE-D5CA433A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377C0D-0F66-43AC-96FA-6CC85085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18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05489C-9A6C-4926-8915-81166AAF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7D7D43-D3E1-4A0A-8EAE-DF0DC2047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B714E1-96F1-44C7-8077-92B649211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01A8-F6CA-47F5-8A07-6FC06EC7AF15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9F9723-22E9-4F48-B0A5-65C2C2124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ED5877-49D5-4A73-A939-B6FA16FCE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6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E89ABDB-E86B-428B-BC02-660B88C78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992" y="1104568"/>
            <a:ext cx="4671463" cy="3169920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1A9097F-F1A5-4A95-8283-975CBCB7130F}"/>
              </a:ext>
            </a:extLst>
          </p:cNvPr>
          <p:cNvSpPr txBox="1"/>
          <p:nvPr/>
        </p:nvSpPr>
        <p:spPr>
          <a:xfrm>
            <a:off x="6459109" y="1380545"/>
            <a:ext cx="282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.NET Forms / </a:t>
            </a:r>
            <a:r>
              <a:rPr lang="de-DE" dirty="0" err="1"/>
              <a:t>AndroidApp</a:t>
            </a:r>
            <a:r>
              <a:rPr lang="de-DE" dirty="0"/>
              <a:t> UI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63AA19A-B277-4555-9489-406556180421}"/>
              </a:ext>
            </a:extLst>
          </p:cNvPr>
          <p:cNvSpPr txBox="1"/>
          <p:nvPr/>
        </p:nvSpPr>
        <p:spPr>
          <a:xfrm>
            <a:off x="6459109" y="2544619"/>
            <a:ext cx="339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Logik, Verarbeitung der Anfragen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FFC1DE7-2064-4403-BB79-73AFF223A314}"/>
              </a:ext>
            </a:extLst>
          </p:cNvPr>
          <p:cNvSpPr txBox="1"/>
          <p:nvPr/>
        </p:nvSpPr>
        <p:spPr>
          <a:xfrm>
            <a:off x="6459109" y="3516408"/>
            <a:ext cx="3091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Lokale / Öffentliche Datenbank</a:t>
            </a:r>
          </a:p>
          <a:p>
            <a:r>
              <a:rPr lang="de-DE" dirty="0"/>
              <a:t>sowie Zugriffsklassen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E0094B2-063B-4F54-94C6-449D5D641097}"/>
              </a:ext>
            </a:extLst>
          </p:cNvPr>
          <p:cNvSpPr txBox="1"/>
          <p:nvPr/>
        </p:nvSpPr>
        <p:spPr>
          <a:xfrm>
            <a:off x="1808028" y="5069230"/>
            <a:ext cx="415947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Abhängigkeiten </a:t>
            </a:r>
            <a:r>
              <a:rPr lang="de-DE" dirty="0">
                <a:solidFill>
                  <a:srgbClr val="FF0000"/>
                </a:solidFill>
              </a:rPr>
              <a:t>NUR</a:t>
            </a:r>
            <a:r>
              <a:rPr lang="de-DE" dirty="0"/>
              <a:t> von oben nach unten</a:t>
            </a:r>
          </a:p>
          <a:p>
            <a:r>
              <a:rPr lang="de-DE" sz="1400" dirty="0"/>
              <a:t>(Präsentation enthält Referenz auf Logik, Logik hat </a:t>
            </a:r>
          </a:p>
          <a:p>
            <a:r>
              <a:rPr lang="de-DE" sz="1400" dirty="0"/>
              <a:t>Referenz auf Datenbank, aber nicht anders herum)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CB4829B-7E31-4533-9193-6A431249919E}"/>
              </a:ext>
            </a:extLst>
          </p:cNvPr>
          <p:cNvSpPr txBox="1"/>
          <p:nvPr/>
        </p:nvSpPr>
        <p:spPr>
          <a:xfrm>
            <a:off x="6610184" y="2350604"/>
            <a:ext cx="282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.NET Forms / </a:t>
            </a:r>
            <a:r>
              <a:rPr lang="de-DE" dirty="0" err="1"/>
              <a:t>AndroidApp</a:t>
            </a:r>
            <a:r>
              <a:rPr lang="de-DE" dirty="0"/>
              <a:t> UI</a:t>
            </a:r>
          </a:p>
        </p:txBody>
      </p:sp>
    </p:spTree>
    <p:extLst>
      <p:ext uri="{BB962C8B-B14F-4D97-AF65-F5344CB8AC3E}">
        <p14:creationId xmlns:p14="http://schemas.microsoft.com/office/powerpoint/2010/main" val="72255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35646A03-5B42-416C-AF14-DE25C9A32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6405"/>
            <a:ext cx="9144000" cy="419456"/>
          </a:xfrm>
        </p:spPr>
        <p:txBody>
          <a:bodyPr>
            <a:noAutofit/>
          </a:bodyPr>
          <a:lstStyle/>
          <a:p>
            <a:r>
              <a:rPr lang="de-DE" sz="3000" u="sng" dirty="0"/>
              <a:t>Modulplan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6C93AAA-9C5F-4C23-BF5F-8BB5719F99B8}"/>
              </a:ext>
            </a:extLst>
          </p:cNvPr>
          <p:cNvSpPr txBox="1"/>
          <p:nvPr/>
        </p:nvSpPr>
        <p:spPr>
          <a:xfrm>
            <a:off x="2981807" y="3207703"/>
            <a:ext cx="1506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Inhalt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4488F35-475E-483A-8CD9-32984E916BBF}"/>
              </a:ext>
            </a:extLst>
          </p:cNvPr>
          <p:cNvSpPr txBox="1"/>
          <p:nvPr/>
        </p:nvSpPr>
        <p:spPr>
          <a:xfrm>
            <a:off x="6901733" y="3207703"/>
            <a:ext cx="16610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Ernährungsplan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85CB97F-4EC1-46A1-9A0A-C95103B0573C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4488132" y="3392369"/>
            <a:ext cx="2413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3625630-E77D-45AA-8387-28D409DC713C}"/>
              </a:ext>
            </a:extLst>
          </p:cNvPr>
          <p:cNvSpPr txBox="1"/>
          <p:nvPr/>
        </p:nvSpPr>
        <p:spPr>
          <a:xfrm>
            <a:off x="4998291" y="3262214"/>
            <a:ext cx="149188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/>
              <a:t>überwacht / liest aus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C73371F-6576-46FE-BFED-3DC61B5A6ADB}"/>
              </a:ext>
            </a:extLst>
          </p:cNvPr>
          <p:cNvSpPr txBox="1"/>
          <p:nvPr/>
        </p:nvSpPr>
        <p:spPr>
          <a:xfrm>
            <a:off x="2804207" y="4240058"/>
            <a:ext cx="825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Waage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749A32A-B10E-4C2E-ADB0-AC770CE4B66F}"/>
              </a:ext>
            </a:extLst>
          </p:cNvPr>
          <p:cNvSpPr txBox="1"/>
          <p:nvPr/>
        </p:nvSpPr>
        <p:spPr>
          <a:xfrm>
            <a:off x="3772492" y="4240058"/>
            <a:ext cx="10225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Barcode-</a:t>
            </a:r>
          </a:p>
          <a:p>
            <a:pPr algn="ctr"/>
            <a:r>
              <a:rPr lang="de-DE" dirty="0" err="1"/>
              <a:t>scanner</a:t>
            </a:r>
            <a:endParaRPr lang="de-D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F889B6F-D25F-40A4-9F83-49D4B3809408}"/>
              </a:ext>
            </a:extLst>
          </p:cNvPr>
          <p:cNvSpPr txBox="1"/>
          <p:nvPr/>
        </p:nvSpPr>
        <p:spPr>
          <a:xfrm>
            <a:off x="5575774" y="4240058"/>
            <a:ext cx="2065411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Benachrichtigungen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081EF161-7FB0-479D-9786-719AF598B9D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7069269" y="3577035"/>
            <a:ext cx="662980" cy="6630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DC986ABD-A552-4898-87B7-4A5C2A2DE573}"/>
              </a:ext>
            </a:extLst>
          </p:cNvPr>
          <p:cNvSpPr txBox="1"/>
          <p:nvPr/>
        </p:nvSpPr>
        <p:spPr>
          <a:xfrm>
            <a:off x="7137754" y="3746964"/>
            <a:ext cx="613501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schickt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68A4CFF-6E20-4C95-868A-764D9D2A23F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216981" y="3571181"/>
            <a:ext cx="0" cy="668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6CD1BD5A-F1AA-4EA8-9A17-63A00337CCC6}"/>
              </a:ext>
            </a:extLst>
          </p:cNvPr>
          <p:cNvCxnSpPr>
            <a:cxnSpLocks/>
          </p:cNvCxnSpPr>
          <p:nvPr/>
        </p:nvCxnSpPr>
        <p:spPr>
          <a:xfrm>
            <a:off x="4515348" y="3577035"/>
            <a:ext cx="1623965" cy="6630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62571BC7-72EB-4187-97CC-F115676631A2}"/>
              </a:ext>
            </a:extLst>
          </p:cNvPr>
          <p:cNvSpPr txBox="1"/>
          <p:nvPr/>
        </p:nvSpPr>
        <p:spPr>
          <a:xfrm>
            <a:off x="4998291" y="3770046"/>
            <a:ext cx="613501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schickt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B3AD4E12-8796-4B02-A126-063BDDDB7679}"/>
              </a:ext>
            </a:extLst>
          </p:cNvPr>
          <p:cNvSpPr txBox="1"/>
          <p:nvPr/>
        </p:nvSpPr>
        <p:spPr>
          <a:xfrm>
            <a:off x="2908899" y="3732226"/>
            <a:ext cx="6317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/>
              <a:t>liest ab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30E1C0F0-7053-4391-A584-B95B1FBA627E}"/>
              </a:ext>
            </a:extLst>
          </p:cNvPr>
          <p:cNvSpPr txBox="1"/>
          <p:nvPr/>
        </p:nvSpPr>
        <p:spPr>
          <a:xfrm>
            <a:off x="9756536" y="3207703"/>
            <a:ext cx="14763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Einkaufszettel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7DCFB1D3-B462-43C5-86CB-D855C9B3614F}"/>
              </a:ext>
            </a:extLst>
          </p:cNvPr>
          <p:cNvCxnSpPr>
            <a:cxnSpLocks/>
            <a:stCxn id="6" idx="3"/>
            <a:endCxn id="77" idx="1"/>
          </p:cNvCxnSpPr>
          <p:nvPr/>
        </p:nvCxnSpPr>
        <p:spPr>
          <a:xfrm>
            <a:off x="8562765" y="3392369"/>
            <a:ext cx="11937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13325395-3A85-442A-AE96-7CBC890F7B32}"/>
              </a:ext>
            </a:extLst>
          </p:cNvPr>
          <p:cNvSpPr txBox="1"/>
          <p:nvPr/>
        </p:nvSpPr>
        <p:spPr>
          <a:xfrm>
            <a:off x="8849918" y="3252329"/>
            <a:ext cx="61946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/>
              <a:t>erstellt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4CB6789-E3F2-46CC-8E4C-EB33C7E8E9A7}"/>
              </a:ext>
            </a:extLst>
          </p:cNvPr>
          <p:cNvCxnSpPr>
            <a:cxnSpLocks/>
          </p:cNvCxnSpPr>
          <p:nvPr/>
        </p:nvCxnSpPr>
        <p:spPr>
          <a:xfrm>
            <a:off x="4235058" y="3577035"/>
            <a:ext cx="0" cy="668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86D3B114-3F92-46B7-B312-B2BA66FF9291}"/>
              </a:ext>
            </a:extLst>
          </p:cNvPr>
          <p:cNvSpPr txBox="1"/>
          <p:nvPr/>
        </p:nvSpPr>
        <p:spPr>
          <a:xfrm>
            <a:off x="3814990" y="3741110"/>
            <a:ext cx="85670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/>
              <a:t>verwendet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CA6D78A-AC13-4313-966E-65CAFFE80BAC}"/>
              </a:ext>
            </a:extLst>
          </p:cNvPr>
          <p:cNvSpPr txBox="1"/>
          <p:nvPr/>
        </p:nvSpPr>
        <p:spPr>
          <a:xfrm>
            <a:off x="703757" y="3201849"/>
            <a:ext cx="1506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Produkte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C92B6FA7-3E91-404B-860B-25CEE56C24E0}"/>
              </a:ext>
            </a:extLst>
          </p:cNvPr>
          <p:cNvCxnSpPr>
            <a:cxnSpLocks/>
            <a:stCxn id="5" idx="1"/>
            <a:endCxn id="30" idx="3"/>
          </p:cNvCxnSpPr>
          <p:nvPr/>
        </p:nvCxnSpPr>
        <p:spPr>
          <a:xfrm flipH="1" flipV="1">
            <a:off x="2210082" y="3386515"/>
            <a:ext cx="771725" cy="5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61CD1EC3-4F50-48CF-A9E1-8C0473E7FF36}"/>
              </a:ext>
            </a:extLst>
          </p:cNvPr>
          <p:cNvSpPr txBox="1"/>
          <p:nvPr/>
        </p:nvSpPr>
        <p:spPr>
          <a:xfrm>
            <a:off x="2251416" y="3425391"/>
            <a:ext cx="7225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/>
              <a:t>Enthält Mengen von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680AB2C5-E74B-402B-BC6A-D7FBD85D643D}"/>
              </a:ext>
            </a:extLst>
          </p:cNvPr>
          <p:cNvCxnSpPr/>
          <p:nvPr/>
        </p:nvCxnSpPr>
        <p:spPr>
          <a:xfrm>
            <a:off x="1566787" y="2504662"/>
            <a:ext cx="8595360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6FB06F71-E9D9-4435-8528-078385F08CDD}"/>
              </a:ext>
            </a:extLst>
          </p:cNvPr>
          <p:cNvSpPr txBox="1"/>
          <p:nvPr/>
        </p:nvSpPr>
        <p:spPr>
          <a:xfrm>
            <a:off x="4887171" y="212503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Fortschritt</a:t>
            </a:r>
          </a:p>
        </p:txBody>
      </p:sp>
    </p:spTree>
    <p:extLst>
      <p:ext uri="{BB962C8B-B14F-4D97-AF65-F5344CB8AC3E}">
        <p14:creationId xmlns:p14="http://schemas.microsoft.com/office/powerpoint/2010/main" val="144753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5" grpId="0" animBg="1"/>
      <p:bldP spid="7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2266428C-6297-49B0-87B6-D51BC70E2E17}"/>
              </a:ext>
            </a:extLst>
          </p:cNvPr>
          <p:cNvSpPr txBox="1"/>
          <p:nvPr/>
        </p:nvSpPr>
        <p:spPr>
          <a:xfrm>
            <a:off x="4998823" y="127221"/>
            <a:ext cx="23814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u="sng" dirty="0"/>
              <a:t>Modul Produkte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803E0B2-7BC7-4F47-B07B-E5A9DA9C2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763" y="619664"/>
            <a:ext cx="6306473" cy="62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35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6021245-747C-4811-8913-F4B50D87E5C6}"/>
              </a:ext>
            </a:extLst>
          </p:cNvPr>
          <p:cNvSpPr/>
          <p:nvPr/>
        </p:nvSpPr>
        <p:spPr>
          <a:xfrm>
            <a:off x="0" y="8677"/>
            <a:ext cx="12192000" cy="6849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98911BE-77E5-4333-9782-7B2B23C74B1D}"/>
              </a:ext>
            </a:extLst>
          </p:cNvPr>
          <p:cNvCxnSpPr>
            <a:cxnSpLocks/>
          </p:cNvCxnSpPr>
          <p:nvPr/>
        </p:nvCxnSpPr>
        <p:spPr>
          <a:xfrm>
            <a:off x="0" y="1070679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C8A8E444-6A5F-4B66-89C6-71D28FEC2EC3}"/>
              </a:ext>
            </a:extLst>
          </p:cNvPr>
          <p:cNvSpPr txBox="1">
            <a:spLocks/>
          </p:cNvSpPr>
          <p:nvPr/>
        </p:nvSpPr>
        <p:spPr>
          <a:xfrm>
            <a:off x="1411306" y="134486"/>
            <a:ext cx="1732775" cy="810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400" dirty="0"/>
              <a:t>Produkte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3FABB5-A5BC-4412-A231-BB2E35871ADA}"/>
              </a:ext>
            </a:extLst>
          </p:cNvPr>
          <p:cNvSpPr txBox="1">
            <a:spLocks/>
          </p:cNvSpPr>
          <p:nvPr/>
        </p:nvSpPr>
        <p:spPr>
          <a:xfrm>
            <a:off x="164720" y="134486"/>
            <a:ext cx="934697" cy="810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595801BA-C827-46D6-828B-AF388A320A48}"/>
              </a:ext>
            </a:extLst>
          </p:cNvPr>
          <p:cNvGrpSpPr/>
          <p:nvPr/>
        </p:nvGrpSpPr>
        <p:grpSpPr>
          <a:xfrm>
            <a:off x="252946" y="235174"/>
            <a:ext cx="777785" cy="590566"/>
            <a:chOff x="2756283" y="898349"/>
            <a:chExt cx="488471" cy="393524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DE0A528F-9AB2-4FFB-B5A0-86BEF42EF6DC}"/>
                </a:ext>
              </a:extLst>
            </p:cNvPr>
            <p:cNvSpPr/>
            <p:nvPr/>
          </p:nvSpPr>
          <p:spPr>
            <a:xfrm>
              <a:off x="2863754" y="1049277"/>
              <a:ext cx="261257" cy="242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Gleichschenkliges Dreieck 12">
              <a:extLst>
                <a:ext uri="{FF2B5EF4-FFF2-40B4-BE49-F238E27FC236}">
                  <a16:creationId xmlns:a16="http://schemas.microsoft.com/office/drawing/2014/main" id="{79E143D4-3582-4C6E-8EA3-FDB1F6A9F906}"/>
                </a:ext>
              </a:extLst>
            </p:cNvPr>
            <p:cNvSpPr/>
            <p:nvPr/>
          </p:nvSpPr>
          <p:spPr>
            <a:xfrm>
              <a:off x="2756283" y="898349"/>
              <a:ext cx="488471" cy="21802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A5BDC390-18D8-48C9-9745-FF4E1BF3588D}"/>
              </a:ext>
            </a:extLst>
          </p:cNvPr>
          <p:cNvSpPr txBox="1"/>
          <p:nvPr/>
        </p:nvSpPr>
        <p:spPr>
          <a:xfrm rot="1226112">
            <a:off x="2937905" y="2844224"/>
            <a:ext cx="637469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0" dirty="0">
                <a:solidFill>
                  <a:schemeClr val="bg1">
                    <a:lumMod val="65000"/>
                  </a:schemeClr>
                </a:solidFill>
              </a:rPr>
              <a:t>Jeweilige Ansicht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785465D6-1709-4126-BE06-38E710F1D0DD}"/>
              </a:ext>
            </a:extLst>
          </p:cNvPr>
          <p:cNvCxnSpPr>
            <a:cxnSpLocks/>
          </p:cNvCxnSpPr>
          <p:nvPr/>
        </p:nvCxnSpPr>
        <p:spPr>
          <a:xfrm flipV="1">
            <a:off x="1242389" y="8679"/>
            <a:ext cx="0" cy="106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788EA98-8C08-4306-8FF0-B4938B666CF0}"/>
              </a:ext>
            </a:extLst>
          </p:cNvPr>
          <p:cNvCxnSpPr>
            <a:cxnSpLocks/>
          </p:cNvCxnSpPr>
          <p:nvPr/>
        </p:nvCxnSpPr>
        <p:spPr>
          <a:xfrm flipV="1">
            <a:off x="10982172" y="0"/>
            <a:ext cx="0" cy="10620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6C41397-2FDF-4112-AEEB-2938087E17DE}"/>
              </a:ext>
            </a:extLst>
          </p:cNvPr>
          <p:cNvGrpSpPr/>
          <p:nvPr/>
        </p:nvGrpSpPr>
        <p:grpSpPr>
          <a:xfrm>
            <a:off x="11128083" y="108791"/>
            <a:ext cx="934697" cy="861774"/>
            <a:chOff x="9420064" y="828029"/>
            <a:chExt cx="587016" cy="574243"/>
          </a:xfrm>
        </p:grpSpPr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23EA0142-78DB-4CAC-ABAA-C51BAD4A770D}"/>
                </a:ext>
              </a:extLst>
            </p:cNvPr>
            <p:cNvSpPr txBox="1">
              <a:spLocks/>
            </p:cNvSpPr>
            <p:nvPr/>
          </p:nvSpPr>
          <p:spPr>
            <a:xfrm>
              <a:off x="9420064" y="839371"/>
              <a:ext cx="587016" cy="539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5A7106A-35AC-4400-BB32-F9F4546D9B78}"/>
                </a:ext>
              </a:extLst>
            </p:cNvPr>
            <p:cNvSpPr txBox="1"/>
            <p:nvPr/>
          </p:nvSpPr>
          <p:spPr>
            <a:xfrm>
              <a:off x="9498913" y="828029"/>
              <a:ext cx="429069" cy="574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</a:rPr>
                <a:t>X</a:t>
              </a:r>
            </a:p>
          </p:txBody>
        </p:sp>
      </p:grp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A701891-895F-461C-BB23-D1FAEBCFAC0C}"/>
              </a:ext>
            </a:extLst>
          </p:cNvPr>
          <p:cNvCxnSpPr>
            <a:cxnSpLocks/>
          </p:cNvCxnSpPr>
          <p:nvPr/>
        </p:nvCxnSpPr>
        <p:spPr>
          <a:xfrm>
            <a:off x="0" y="645233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FADC3808-8AF8-452C-9B36-33F0CC378649}"/>
              </a:ext>
            </a:extLst>
          </p:cNvPr>
          <p:cNvSpPr txBox="1"/>
          <p:nvPr/>
        </p:nvSpPr>
        <p:spPr>
          <a:xfrm>
            <a:off x="0" y="6435329"/>
            <a:ext cx="2225318" cy="415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Temperatur: XXX °C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19FBC9F-E685-4140-A909-058D41998AC4}"/>
              </a:ext>
            </a:extLst>
          </p:cNvPr>
          <p:cNvSpPr txBox="1"/>
          <p:nvPr/>
        </p:nvSpPr>
        <p:spPr>
          <a:xfrm>
            <a:off x="5214687" y="6435326"/>
            <a:ext cx="2265240" cy="415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Verbunden / Offline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4D7A1FB-5719-4331-BB98-D1AA21033DBD}"/>
              </a:ext>
            </a:extLst>
          </p:cNvPr>
          <p:cNvSpPr txBox="1"/>
          <p:nvPr/>
        </p:nvSpPr>
        <p:spPr>
          <a:xfrm>
            <a:off x="10146314" y="6463712"/>
            <a:ext cx="2110458" cy="415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Feuchtigkeit: XX %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384410F-B4A5-4154-B17B-716BEF2E9C89}"/>
              </a:ext>
            </a:extLst>
          </p:cNvPr>
          <p:cNvSpPr txBox="1">
            <a:spLocks/>
          </p:cNvSpPr>
          <p:nvPr/>
        </p:nvSpPr>
        <p:spPr>
          <a:xfrm>
            <a:off x="3333200" y="125811"/>
            <a:ext cx="1732775" cy="810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400" dirty="0"/>
              <a:t>Inhalt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A961AD43-F772-4981-991F-BCA77614CEEA}"/>
              </a:ext>
            </a:extLst>
          </p:cNvPr>
          <p:cNvSpPr txBox="1">
            <a:spLocks/>
          </p:cNvSpPr>
          <p:nvPr/>
        </p:nvSpPr>
        <p:spPr>
          <a:xfrm>
            <a:off x="5258865" y="125811"/>
            <a:ext cx="1732775" cy="810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400" dirty="0"/>
              <a:t>Ernährung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624E869-57E6-470B-B983-F9C03E15049D}"/>
              </a:ext>
            </a:extLst>
          </p:cNvPr>
          <p:cNvSpPr txBox="1">
            <a:spLocks/>
          </p:cNvSpPr>
          <p:nvPr/>
        </p:nvSpPr>
        <p:spPr>
          <a:xfrm>
            <a:off x="7204733" y="125811"/>
            <a:ext cx="1732775" cy="810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400" dirty="0"/>
              <a:t>Nachrichten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F8B8B1A-2D65-42E0-8A53-507885E9A48A}"/>
              </a:ext>
            </a:extLst>
          </p:cNvPr>
          <p:cNvSpPr txBox="1">
            <a:spLocks/>
          </p:cNvSpPr>
          <p:nvPr/>
        </p:nvSpPr>
        <p:spPr>
          <a:xfrm>
            <a:off x="9103487" y="134483"/>
            <a:ext cx="1732775" cy="810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400" dirty="0"/>
              <a:t>Einkauf</a:t>
            </a:r>
          </a:p>
        </p:txBody>
      </p:sp>
    </p:spTree>
    <p:extLst>
      <p:ext uri="{BB962C8B-B14F-4D97-AF65-F5344CB8AC3E}">
        <p14:creationId xmlns:p14="http://schemas.microsoft.com/office/powerpoint/2010/main" val="294060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6021245-747C-4811-8913-F4B50D87E5C6}"/>
              </a:ext>
            </a:extLst>
          </p:cNvPr>
          <p:cNvSpPr/>
          <p:nvPr/>
        </p:nvSpPr>
        <p:spPr>
          <a:xfrm>
            <a:off x="0" y="8677"/>
            <a:ext cx="12192000" cy="6849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98911BE-77E5-4333-9782-7B2B23C74B1D}"/>
              </a:ext>
            </a:extLst>
          </p:cNvPr>
          <p:cNvCxnSpPr>
            <a:cxnSpLocks/>
          </p:cNvCxnSpPr>
          <p:nvPr/>
        </p:nvCxnSpPr>
        <p:spPr>
          <a:xfrm>
            <a:off x="0" y="1070679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09B40F5-38F8-4CC2-8890-2CDD588F2EE0}"/>
              </a:ext>
            </a:extLst>
          </p:cNvPr>
          <p:cNvGrpSpPr/>
          <p:nvPr/>
        </p:nvGrpSpPr>
        <p:grpSpPr>
          <a:xfrm rot="16200000">
            <a:off x="204098" y="83567"/>
            <a:ext cx="872541" cy="912221"/>
            <a:chOff x="164720" y="134486"/>
            <a:chExt cx="934697" cy="810380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3A3FABB5-A5BC-4412-A231-BB2E35871ADA}"/>
                </a:ext>
              </a:extLst>
            </p:cNvPr>
            <p:cNvSpPr txBox="1">
              <a:spLocks/>
            </p:cNvSpPr>
            <p:nvPr/>
          </p:nvSpPr>
          <p:spPr>
            <a:xfrm>
              <a:off x="164720" y="134486"/>
              <a:ext cx="934697" cy="8103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de-DE" dirty="0"/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595801BA-C827-46D6-828B-AF388A320A48}"/>
                </a:ext>
              </a:extLst>
            </p:cNvPr>
            <p:cNvGrpSpPr/>
            <p:nvPr/>
          </p:nvGrpSpPr>
          <p:grpSpPr>
            <a:xfrm>
              <a:off x="374898" y="202736"/>
              <a:ext cx="532925" cy="638406"/>
              <a:chOff x="2832872" y="876736"/>
              <a:chExt cx="334692" cy="42540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DE0A528F-9AB2-4FFB-B5A0-86BEF42EF6DC}"/>
                  </a:ext>
                </a:extLst>
              </p:cNvPr>
              <p:cNvSpPr/>
              <p:nvPr/>
            </p:nvSpPr>
            <p:spPr>
              <a:xfrm>
                <a:off x="2912953" y="1044836"/>
                <a:ext cx="164854" cy="25730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Gleichschenkliges Dreieck 12">
                <a:extLst>
                  <a:ext uri="{FF2B5EF4-FFF2-40B4-BE49-F238E27FC236}">
                    <a16:creationId xmlns:a16="http://schemas.microsoft.com/office/drawing/2014/main" id="{79E143D4-3582-4C6E-8EA3-FDB1F6A9F906}"/>
                  </a:ext>
                </a:extLst>
              </p:cNvPr>
              <p:cNvSpPr/>
              <p:nvPr/>
            </p:nvSpPr>
            <p:spPr>
              <a:xfrm>
                <a:off x="2832872" y="876736"/>
                <a:ext cx="334692" cy="19597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A5BDC390-18D8-48C9-9745-FF4E1BF3588D}"/>
              </a:ext>
            </a:extLst>
          </p:cNvPr>
          <p:cNvSpPr txBox="1"/>
          <p:nvPr/>
        </p:nvSpPr>
        <p:spPr>
          <a:xfrm rot="1226112">
            <a:off x="2908652" y="2844224"/>
            <a:ext cx="637469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0" dirty="0">
                <a:solidFill>
                  <a:schemeClr val="bg1">
                    <a:lumMod val="65000"/>
                  </a:schemeClr>
                </a:solidFill>
              </a:rPr>
              <a:t>Jeweilige Ansicht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785465D6-1709-4126-BE06-38E710F1D0DD}"/>
              </a:ext>
            </a:extLst>
          </p:cNvPr>
          <p:cNvCxnSpPr>
            <a:cxnSpLocks/>
          </p:cNvCxnSpPr>
          <p:nvPr/>
        </p:nvCxnSpPr>
        <p:spPr>
          <a:xfrm flipV="1">
            <a:off x="1242389" y="8679"/>
            <a:ext cx="0" cy="106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788EA98-8C08-4306-8FF0-B4938B666CF0}"/>
              </a:ext>
            </a:extLst>
          </p:cNvPr>
          <p:cNvCxnSpPr>
            <a:cxnSpLocks/>
          </p:cNvCxnSpPr>
          <p:nvPr/>
        </p:nvCxnSpPr>
        <p:spPr>
          <a:xfrm flipV="1">
            <a:off x="10982172" y="0"/>
            <a:ext cx="0" cy="10620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6C41397-2FDF-4112-AEEB-2938087E17DE}"/>
              </a:ext>
            </a:extLst>
          </p:cNvPr>
          <p:cNvGrpSpPr/>
          <p:nvPr/>
        </p:nvGrpSpPr>
        <p:grpSpPr>
          <a:xfrm>
            <a:off x="11128083" y="108791"/>
            <a:ext cx="934697" cy="861774"/>
            <a:chOff x="9420064" y="828029"/>
            <a:chExt cx="587016" cy="574243"/>
          </a:xfrm>
        </p:grpSpPr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23EA0142-78DB-4CAC-ABAA-C51BAD4A770D}"/>
                </a:ext>
              </a:extLst>
            </p:cNvPr>
            <p:cNvSpPr txBox="1">
              <a:spLocks/>
            </p:cNvSpPr>
            <p:nvPr/>
          </p:nvSpPr>
          <p:spPr>
            <a:xfrm>
              <a:off x="9420064" y="839371"/>
              <a:ext cx="587016" cy="539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5A7106A-35AC-4400-BB32-F9F4546D9B78}"/>
                </a:ext>
              </a:extLst>
            </p:cNvPr>
            <p:cNvSpPr txBox="1"/>
            <p:nvPr/>
          </p:nvSpPr>
          <p:spPr>
            <a:xfrm>
              <a:off x="9498913" y="828029"/>
              <a:ext cx="429069" cy="574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</a:rPr>
                <a:t>X</a:t>
              </a:r>
            </a:p>
          </p:txBody>
        </p:sp>
      </p:grp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A701891-895F-461C-BB23-D1FAEBCFAC0C}"/>
              </a:ext>
            </a:extLst>
          </p:cNvPr>
          <p:cNvCxnSpPr>
            <a:cxnSpLocks/>
          </p:cNvCxnSpPr>
          <p:nvPr/>
        </p:nvCxnSpPr>
        <p:spPr>
          <a:xfrm>
            <a:off x="0" y="645233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FADC3808-8AF8-452C-9B36-33F0CC378649}"/>
              </a:ext>
            </a:extLst>
          </p:cNvPr>
          <p:cNvSpPr txBox="1"/>
          <p:nvPr/>
        </p:nvSpPr>
        <p:spPr>
          <a:xfrm>
            <a:off x="0" y="6435329"/>
            <a:ext cx="2225318" cy="415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Temperatur: XXX °C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19FBC9F-E685-4140-A909-058D41998AC4}"/>
              </a:ext>
            </a:extLst>
          </p:cNvPr>
          <p:cNvSpPr txBox="1"/>
          <p:nvPr/>
        </p:nvSpPr>
        <p:spPr>
          <a:xfrm>
            <a:off x="5214687" y="6435326"/>
            <a:ext cx="2265240" cy="415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Verbunden / Offline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4D7A1FB-5719-4331-BB98-D1AA21033DBD}"/>
              </a:ext>
            </a:extLst>
          </p:cNvPr>
          <p:cNvSpPr txBox="1"/>
          <p:nvPr/>
        </p:nvSpPr>
        <p:spPr>
          <a:xfrm>
            <a:off x="10146314" y="6463712"/>
            <a:ext cx="2110458" cy="415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Feuchtigkeit: XX %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D33B461-1087-4F81-8668-33CA711DA81C}"/>
              </a:ext>
            </a:extLst>
          </p:cNvPr>
          <p:cNvSpPr txBox="1"/>
          <p:nvPr/>
        </p:nvSpPr>
        <p:spPr>
          <a:xfrm>
            <a:off x="4312946" y="8897"/>
            <a:ext cx="3559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>
                <a:solidFill>
                  <a:schemeClr val="bg1">
                    <a:lumMod val="65000"/>
                  </a:schemeClr>
                </a:solidFill>
              </a:rPr>
              <a:t>Titel der Ansicht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321EB3B-4147-44B1-B5BC-F40A6082F986}"/>
              </a:ext>
            </a:extLst>
          </p:cNvPr>
          <p:cNvSpPr txBox="1"/>
          <p:nvPr/>
        </p:nvSpPr>
        <p:spPr>
          <a:xfrm>
            <a:off x="4164414" y="677598"/>
            <a:ext cx="3863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de-DE" sz="20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 </a:t>
            </a:r>
            <a:r>
              <a:rPr lang="de-DE" sz="2000" dirty="0">
                <a:solidFill>
                  <a:schemeClr val="bg1">
                    <a:lumMod val="65000"/>
                  </a:schemeClr>
                </a:solidFill>
              </a:rPr>
              <a:t>Navigation in der Hauptansicht)</a:t>
            </a:r>
          </a:p>
        </p:txBody>
      </p:sp>
    </p:spTree>
    <p:extLst>
      <p:ext uri="{BB962C8B-B14F-4D97-AF65-F5344CB8AC3E}">
        <p14:creationId xmlns:p14="http://schemas.microsoft.com/office/powerpoint/2010/main" val="12391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B689022-EA1C-4548-9D3B-2D24A41B504A}"/>
              </a:ext>
            </a:extLst>
          </p:cNvPr>
          <p:cNvSpPr txBox="1"/>
          <p:nvPr/>
        </p:nvSpPr>
        <p:spPr>
          <a:xfrm>
            <a:off x="737564" y="1438275"/>
            <a:ext cx="6653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Inhalt -&gt; Hineinlegen -&gt; Produkt auswählen -&gt; Produkt hinzufügen -&gt; </a:t>
            </a:r>
          </a:p>
          <a:p>
            <a:r>
              <a:rPr lang="de-DE" dirty="0"/>
              <a:t>Produkt bestätigt -&gt; Produkt ausgewählt -&gt; abwiegen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987DBEB-E94E-4D7F-9906-21B2A225BC8B}"/>
              </a:ext>
            </a:extLst>
          </p:cNvPr>
          <p:cNvSpPr txBox="1"/>
          <p:nvPr/>
        </p:nvSpPr>
        <p:spPr>
          <a:xfrm>
            <a:off x="7266276" y="1438275"/>
            <a:ext cx="4774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&lt;- Nutzer kann völlig andere Aktionen ausführen</a:t>
            </a:r>
          </a:p>
          <a:p>
            <a:r>
              <a:rPr lang="de-DE" dirty="0">
                <a:solidFill>
                  <a:srgbClr val="FF0000"/>
                </a:solidFill>
              </a:rPr>
              <a:t>(Inhalt -&gt; Hineinlegen -&gt; Nachrichten -&gt; …)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C249523-417A-438C-A89C-27B8405555B7}"/>
              </a:ext>
            </a:extLst>
          </p:cNvPr>
          <p:cNvSpPr/>
          <p:nvPr/>
        </p:nvSpPr>
        <p:spPr>
          <a:xfrm>
            <a:off x="737564" y="2632164"/>
            <a:ext cx="33198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Wie wird erkannt, dass der </a:t>
            </a:r>
          </a:p>
          <a:p>
            <a:r>
              <a:rPr lang="de-DE" dirty="0">
                <a:solidFill>
                  <a:srgbClr val="FF0000"/>
                </a:solidFill>
              </a:rPr>
              <a:t>Vorgang abgebrochen wurde????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F96F0E7-2404-414B-9AE1-C588CB393F8E}"/>
              </a:ext>
            </a:extLst>
          </p:cNvPr>
          <p:cNvSpPr/>
          <p:nvPr/>
        </p:nvSpPr>
        <p:spPr>
          <a:xfrm>
            <a:off x="1004638" y="3278495"/>
            <a:ext cx="50508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u="sng" dirty="0"/>
              <a:t>Lösungen:</a:t>
            </a:r>
          </a:p>
          <a:p>
            <a:r>
              <a:rPr lang="de-DE" dirty="0"/>
              <a:t>- Umsetzung als Produktauswahl – Dialog</a:t>
            </a:r>
          </a:p>
          <a:p>
            <a:r>
              <a:rPr lang="de-DE" dirty="0"/>
              <a:t>- Event, wenn Navigationsknöpfe angewählt werden</a:t>
            </a:r>
          </a:p>
          <a:p>
            <a:r>
              <a:rPr lang="de-DE" dirty="0"/>
              <a:t>- Sperren / Verdecken der Navigationsleiste</a:t>
            </a:r>
          </a:p>
        </p:txBody>
      </p:sp>
    </p:spTree>
    <p:extLst>
      <p:ext uri="{BB962C8B-B14F-4D97-AF65-F5344CB8AC3E}">
        <p14:creationId xmlns:p14="http://schemas.microsoft.com/office/powerpoint/2010/main" val="2724033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Breitbild</PresentationFormat>
  <Paragraphs>53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Julius Bächle</dc:creator>
  <cp:lastModifiedBy>Julius Bächle</cp:lastModifiedBy>
  <cp:revision>23</cp:revision>
  <dcterms:created xsi:type="dcterms:W3CDTF">2020-05-03T14:52:43Z</dcterms:created>
  <dcterms:modified xsi:type="dcterms:W3CDTF">2020-05-08T10:32:09Z</dcterms:modified>
</cp:coreProperties>
</file>