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2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89ABDB-E86B-428B-BC02-660B88C7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2" y="1104568"/>
            <a:ext cx="4671463" cy="316992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9097F-F1A5-4A95-8283-975CBCB7130F}"/>
              </a:ext>
            </a:extLst>
          </p:cNvPr>
          <p:cNvSpPr txBox="1"/>
          <p:nvPr/>
        </p:nvSpPr>
        <p:spPr>
          <a:xfrm>
            <a:off x="6459109" y="1380545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3AA19A-B277-4555-9489-406556180421}"/>
              </a:ext>
            </a:extLst>
          </p:cNvPr>
          <p:cNvSpPr txBox="1"/>
          <p:nvPr/>
        </p:nvSpPr>
        <p:spPr>
          <a:xfrm>
            <a:off x="6459109" y="254461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Logik, Verarbeitung der Anfragen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FC1DE7-2064-4403-BB79-73AFF223A314}"/>
              </a:ext>
            </a:extLst>
          </p:cNvPr>
          <p:cNvSpPr txBox="1"/>
          <p:nvPr/>
        </p:nvSpPr>
        <p:spPr>
          <a:xfrm>
            <a:off x="6459109" y="3516408"/>
            <a:ext cx="309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Lokale / Öffentliche Datenbank</a:t>
            </a:r>
          </a:p>
          <a:p>
            <a:r>
              <a:rPr lang="de-DE" dirty="0"/>
              <a:t>sowie Zugriffsklassen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094B2-063B-4F54-94C6-449D5D641097}"/>
              </a:ext>
            </a:extLst>
          </p:cNvPr>
          <p:cNvSpPr txBox="1"/>
          <p:nvPr/>
        </p:nvSpPr>
        <p:spPr>
          <a:xfrm>
            <a:off x="1808028" y="5069230"/>
            <a:ext cx="4159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Abhängigkeiten </a:t>
            </a:r>
            <a:r>
              <a:rPr lang="de-DE" dirty="0">
                <a:solidFill>
                  <a:srgbClr val="FF0000"/>
                </a:solidFill>
              </a:rPr>
              <a:t>NUR</a:t>
            </a:r>
            <a:r>
              <a:rPr lang="de-DE" dirty="0"/>
              <a:t> von oben nach unten</a:t>
            </a:r>
          </a:p>
          <a:p>
            <a:r>
              <a:rPr lang="de-DE" sz="1400" dirty="0"/>
              <a:t>(Präsentation enthält Referenz auf Logik, Logik hat </a:t>
            </a:r>
          </a:p>
          <a:p>
            <a:r>
              <a:rPr lang="de-DE" sz="1400" dirty="0"/>
              <a:t>Referenz auf Datenbank, aber nicht anders herum)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B4829B-7E31-4533-9193-6A431249919E}"/>
              </a:ext>
            </a:extLst>
          </p:cNvPr>
          <p:cNvSpPr txBox="1"/>
          <p:nvPr/>
        </p:nvSpPr>
        <p:spPr>
          <a:xfrm>
            <a:off x="6610184" y="2350604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7225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Modulplan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5566357" y="3213683"/>
            <a:ext cx="166103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488132" y="3392369"/>
            <a:ext cx="1078225" cy="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3322195" y="4242331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Waage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732181" y="2239692"/>
            <a:ext cx="132287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Nachrichten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734969" y="3577035"/>
            <a:ext cx="1" cy="66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3436594" y="3742190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7956356" y="3210693"/>
            <a:ext cx="136870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Einkaufsplan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77" idx="1"/>
            <a:endCxn id="6" idx="3"/>
          </p:cNvCxnSpPr>
          <p:nvPr/>
        </p:nvCxnSpPr>
        <p:spPr>
          <a:xfrm flipH="1">
            <a:off x="7227389" y="3395359"/>
            <a:ext cx="728967" cy="299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CA6D78A-AC13-4313-966E-65CAFFE80BAC}"/>
              </a:ext>
            </a:extLst>
          </p:cNvPr>
          <p:cNvSpPr txBox="1"/>
          <p:nvPr/>
        </p:nvSpPr>
        <p:spPr>
          <a:xfrm>
            <a:off x="703757" y="3201849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92B6FA7-3E91-404B-860B-25CEE56C24E0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210082" y="3386515"/>
            <a:ext cx="771725" cy="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CD1EC3-4F50-48CF-A9E1-8C0473E7FF36}"/>
              </a:ext>
            </a:extLst>
          </p:cNvPr>
          <p:cNvSpPr txBox="1"/>
          <p:nvPr/>
        </p:nvSpPr>
        <p:spPr>
          <a:xfrm>
            <a:off x="2271797" y="3141456"/>
            <a:ext cx="722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enthält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C7EF8842-1E16-436A-85E9-872EB5330BD1}"/>
              </a:ext>
            </a:extLst>
          </p:cNvPr>
          <p:cNvCxnSpPr>
            <a:cxnSpLocks/>
            <a:stCxn id="31" idx="1"/>
            <a:endCxn id="5" idx="3"/>
          </p:cNvCxnSpPr>
          <p:nvPr/>
        </p:nvCxnSpPr>
        <p:spPr>
          <a:xfrm rot="10800000" flipV="1">
            <a:off x="4488133" y="2424357"/>
            <a:ext cx="1244049" cy="9680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629038" y="2677530"/>
            <a:ext cx="92858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beobachten</a:t>
            </a:r>
          </a:p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Haltbarkeit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B4C1299-63C2-4F2B-8C81-89518BC08C1F}"/>
              </a:ext>
            </a:extLst>
          </p:cNvPr>
          <p:cNvSpPr txBox="1"/>
          <p:nvPr/>
        </p:nvSpPr>
        <p:spPr>
          <a:xfrm>
            <a:off x="4549847" y="3360113"/>
            <a:ext cx="854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überwacht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E9A7120-51CE-4FA3-B833-7E9FD694D623}"/>
              </a:ext>
            </a:extLst>
          </p:cNvPr>
          <p:cNvSpPr txBox="1"/>
          <p:nvPr/>
        </p:nvSpPr>
        <p:spPr>
          <a:xfrm>
            <a:off x="5943667" y="2651617"/>
            <a:ext cx="18473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9C021B1-572C-43FF-BD75-8402A929AF57}"/>
              </a:ext>
            </a:extLst>
          </p:cNvPr>
          <p:cNvSpPr txBox="1"/>
          <p:nvPr/>
        </p:nvSpPr>
        <p:spPr>
          <a:xfrm>
            <a:off x="7978586" y="2239692"/>
            <a:ext cx="4845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Tür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690637F3-295A-4093-BF6A-A1A2051AD92E}"/>
              </a:ext>
            </a:extLst>
          </p:cNvPr>
          <p:cNvCxnSpPr>
            <a:cxnSpLocks/>
            <a:stCxn id="31" idx="3"/>
            <a:endCxn id="56" idx="1"/>
          </p:cNvCxnSpPr>
          <p:nvPr/>
        </p:nvCxnSpPr>
        <p:spPr>
          <a:xfrm>
            <a:off x="7055060" y="2424358"/>
            <a:ext cx="923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8777710-6FB0-4434-A3F9-38C9C6E97FAC}"/>
              </a:ext>
            </a:extLst>
          </p:cNvPr>
          <p:cNvSpPr txBox="1"/>
          <p:nvPr/>
        </p:nvSpPr>
        <p:spPr>
          <a:xfrm>
            <a:off x="7049998" y="2189840"/>
            <a:ext cx="9285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beobachten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36D40EA-9ED0-4C69-B7F9-865BBCCC1F4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393620" y="2609024"/>
            <a:ext cx="3253" cy="604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18096507-5DA1-46C9-A60C-64F2D8824AA7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6857366" y="2609025"/>
            <a:ext cx="1783344" cy="6016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B04118DC-BCA9-4A8B-BB87-3A905EA0FDD0}"/>
              </a:ext>
            </a:extLst>
          </p:cNvPr>
          <p:cNvSpPr txBox="1"/>
          <p:nvPr/>
        </p:nvSpPr>
        <p:spPr>
          <a:xfrm>
            <a:off x="5678710" y="2651615"/>
            <a:ext cx="117865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melden</a:t>
            </a:r>
          </a:p>
          <a:p>
            <a:pPr algn="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Nichteinhaltung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B6C0ABB-C601-4ADC-AB6F-B2A308E2F15D}"/>
              </a:ext>
            </a:extLst>
          </p:cNvPr>
          <p:cNvSpPr txBox="1"/>
          <p:nvPr/>
        </p:nvSpPr>
        <p:spPr>
          <a:xfrm>
            <a:off x="7416100" y="2743949"/>
            <a:ext cx="63991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266428C-6297-49B0-87B6-D51BC70E2E17}"/>
              </a:ext>
            </a:extLst>
          </p:cNvPr>
          <p:cNvSpPr txBox="1"/>
          <p:nvPr/>
        </p:nvSpPr>
        <p:spPr>
          <a:xfrm>
            <a:off x="4998823" y="127221"/>
            <a:ext cx="2381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u="sng" dirty="0"/>
              <a:t>Modul Produkte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03E0B2-7BC7-4F47-B07B-E5A9DA9C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63" y="619664"/>
            <a:ext cx="6306473" cy="62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8A8E444-6A5F-4B66-89C6-71D28FEC2EC3}"/>
              </a:ext>
            </a:extLst>
          </p:cNvPr>
          <p:cNvSpPr txBox="1">
            <a:spLocks/>
          </p:cNvSpPr>
          <p:nvPr/>
        </p:nvSpPr>
        <p:spPr>
          <a:xfrm>
            <a:off x="1411306" y="134486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Produkte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3FABB5-A5BC-4412-A231-BB2E35871ADA}"/>
              </a:ext>
            </a:extLst>
          </p:cNvPr>
          <p:cNvSpPr txBox="1">
            <a:spLocks/>
          </p:cNvSpPr>
          <p:nvPr/>
        </p:nvSpPr>
        <p:spPr>
          <a:xfrm>
            <a:off x="164720" y="134486"/>
            <a:ext cx="934697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95801BA-C827-46D6-828B-AF388A320A48}"/>
              </a:ext>
            </a:extLst>
          </p:cNvPr>
          <p:cNvGrpSpPr/>
          <p:nvPr/>
        </p:nvGrpSpPr>
        <p:grpSpPr>
          <a:xfrm>
            <a:off x="252946" y="235174"/>
            <a:ext cx="777785" cy="590566"/>
            <a:chOff x="2756283" y="898349"/>
            <a:chExt cx="488471" cy="3935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E0A528F-9AB2-4FFB-B5A0-86BEF42EF6DC}"/>
                </a:ext>
              </a:extLst>
            </p:cNvPr>
            <p:cNvSpPr/>
            <p:nvPr/>
          </p:nvSpPr>
          <p:spPr>
            <a:xfrm>
              <a:off x="2863754" y="1049277"/>
              <a:ext cx="261257" cy="242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79E143D4-3582-4C6E-8EA3-FDB1F6A9F906}"/>
                </a:ext>
              </a:extLst>
            </p:cNvPr>
            <p:cNvSpPr/>
            <p:nvPr/>
          </p:nvSpPr>
          <p:spPr>
            <a:xfrm>
              <a:off x="2756283" y="898349"/>
              <a:ext cx="488471" cy="21802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2937905" y="2844224"/>
            <a:ext cx="6374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384410F-B4A5-4154-B17B-716BEF2E9C89}"/>
              </a:ext>
            </a:extLst>
          </p:cNvPr>
          <p:cNvSpPr txBox="1">
            <a:spLocks/>
          </p:cNvSpPr>
          <p:nvPr/>
        </p:nvSpPr>
        <p:spPr>
          <a:xfrm>
            <a:off x="3333200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Inhalt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961AD43-F772-4981-991F-BCA77614CEEA}"/>
              </a:ext>
            </a:extLst>
          </p:cNvPr>
          <p:cNvSpPr txBox="1">
            <a:spLocks/>
          </p:cNvSpPr>
          <p:nvPr/>
        </p:nvSpPr>
        <p:spPr>
          <a:xfrm>
            <a:off x="5258865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Ernährung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624E869-57E6-470B-B983-F9C03E15049D}"/>
              </a:ext>
            </a:extLst>
          </p:cNvPr>
          <p:cNvSpPr txBox="1">
            <a:spLocks/>
          </p:cNvSpPr>
          <p:nvPr/>
        </p:nvSpPr>
        <p:spPr>
          <a:xfrm>
            <a:off x="7204733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Nachrichten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8B8B1A-2D65-42E0-8A53-507885E9A48A}"/>
              </a:ext>
            </a:extLst>
          </p:cNvPr>
          <p:cNvSpPr txBox="1">
            <a:spLocks/>
          </p:cNvSpPr>
          <p:nvPr/>
        </p:nvSpPr>
        <p:spPr>
          <a:xfrm>
            <a:off x="9103487" y="134483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Einkauf</a:t>
            </a:r>
          </a:p>
        </p:txBody>
      </p:sp>
    </p:spTree>
    <p:extLst>
      <p:ext uri="{BB962C8B-B14F-4D97-AF65-F5344CB8AC3E}">
        <p14:creationId xmlns:p14="http://schemas.microsoft.com/office/powerpoint/2010/main" val="294060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09B40F5-38F8-4CC2-8890-2CDD588F2EE0}"/>
              </a:ext>
            </a:extLst>
          </p:cNvPr>
          <p:cNvGrpSpPr/>
          <p:nvPr/>
        </p:nvGrpSpPr>
        <p:grpSpPr>
          <a:xfrm rot="16200000">
            <a:off x="204098" y="83567"/>
            <a:ext cx="872541" cy="912221"/>
            <a:chOff x="164720" y="134486"/>
            <a:chExt cx="934697" cy="81038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A3FABB5-A5BC-4412-A231-BB2E35871ADA}"/>
                </a:ext>
              </a:extLst>
            </p:cNvPr>
            <p:cNvSpPr txBox="1">
              <a:spLocks/>
            </p:cNvSpPr>
            <p:nvPr/>
          </p:nvSpPr>
          <p:spPr>
            <a:xfrm>
              <a:off x="164720" y="134486"/>
              <a:ext cx="934697" cy="810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95801BA-C827-46D6-828B-AF388A320A48}"/>
                </a:ext>
              </a:extLst>
            </p:cNvPr>
            <p:cNvGrpSpPr/>
            <p:nvPr/>
          </p:nvGrpSpPr>
          <p:grpSpPr>
            <a:xfrm>
              <a:off x="374898" y="202736"/>
              <a:ext cx="532925" cy="638406"/>
              <a:chOff x="2832872" y="876736"/>
              <a:chExt cx="334692" cy="4254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E0A528F-9AB2-4FFB-B5A0-86BEF42EF6DC}"/>
                  </a:ext>
                </a:extLst>
              </p:cNvPr>
              <p:cNvSpPr/>
              <p:nvPr/>
            </p:nvSpPr>
            <p:spPr>
              <a:xfrm>
                <a:off x="2912953" y="1044836"/>
                <a:ext cx="164854" cy="2573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Gleichschenkliges Dreieck 12">
                <a:extLst>
                  <a:ext uri="{FF2B5EF4-FFF2-40B4-BE49-F238E27FC236}">
                    <a16:creationId xmlns:a16="http://schemas.microsoft.com/office/drawing/2014/main" id="{79E143D4-3582-4C6E-8EA3-FDB1F6A9F906}"/>
                  </a:ext>
                </a:extLst>
              </p:cNvPr>
              <p:cNvSpPr/>
              <p:nvPr/>
            </p:nvSpPr>
            <p:spPr>
              <a:xfrm>
                <a:off x="2832872" y="876736"/>
                <a:ext cx="334692" cy="19597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2908652" y="2844224"/>
            <a:ext cx="6374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D33B461-1087-4F81-8668-33CA711DA81C}"/>
              </a:ext>
            </a:extLst>
          </p:cNvPr>
          <p:cNvSpPr txBox="1"/>
          <p:nvPr/>
        </p:nvSpPr>
        <p:spPr>
          <a:xfrm>
            <a:off x="4312946" y="8897"/>
            <a:ext cx="3559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>
                <a:solidFill>
                  <a:schemeClr val="bg1">
                    <a:lumMod val="65000"/>
                  </a:schemeClr>
                </a:solidFill>
              </a:rPr>
              <a:t>Titel der Ansicht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321EB3B-4147-44B1-B5BC-F40A6082F986}"/>
              </a:ext>
            </a:extLst>
          </p:cNvPr>
          <p:cNvSpPr txBox="1"/>
          <p:nvPr/>
        </p:nvSpPr>
        <p:spPr>
          <a:xfrm>
            <a:off x="4164414" y="677598"/>
            <a:ext cx="386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Navigation in der Hauptansicht)</a:t>
            </a:r>
          </a:p>
        </p:txBody>
      </p:sp>
    </p:spTree>
    <p:extLst>
      <p:ext uri="{BB962C8B-B14F-4D97-AF65-F5344CB8AC3E}">
        <p14:creationId xmlns:p14="http://schemas.microsoft.com/office/powerpoint/2010/main" val="12391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689022-EA1C-4548-9D3B-2D24A41B504A}"/>
              </a:ext>
            </a:extLst>
          </p:cNvPr>
          <p:cNvSpPr txBox="1"/>
          <p:nvPr/>
        </p:nvSpPr>
        <p:spPr>
          <a:xfrm>
            <a:off x="737564" y="1438275"/>
            <a:ext cx="665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Inhalt -&gt; Hineinlegen -&gt; Produkt auswählen -&gt; Produkt hinzufügen -&gt; </a:t>
            </a:r>
          </a:p>
          <a:p>
            <a:r>
              <a:rPr lang="de-DE" dirty="0"/>
              <a:t>Produkt bestätigt -&gt; Produkt ausgewählt -&gt; abwiegen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87DBEB-E94E-4D7F-9906-21B2A225BC8B}"/>
              </a:ext>
            </a:extLst>
          </p:cNvPr>
          <p:cNvSpPr txBox="1"/>
          <p:nvPr/>
        </p:nvSpPr>
        <p:spPr>
          <a:xfrm>
            <a:off x="7266276" y="1438275"/>
            <a:ext cx="477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&lt;- Nutzer kann völlig andere Aktionen ausführen</a:t>
            </a:r>
          </a:p>
          <a:p>
            <a:r>
              <a:rPr lang="de-DE" dirty="0">
                <a:solidFill>
                  <a:srgbClr val="FF0000"/>
                </a:solidFill>
              </a:rPr>
              <a:t>(Inhalt -&gt; Hineinlegen -&gt; Nachrichten -&gt; …)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249523-417A-438C-A89C-27B8405555B7}"/>
              </a:ext>
            </a:extLst>
          </p:cNvPr>
          <p:cNvSpPr/>
          <p:nvPr/>
        </p:nvSpPr>
        <p:spPr>
          <a:xfrm>
            <a:off x="737564" y="2632164"/>
            <a:ext cx="3319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Wie wird erkannt, dass der </a:t>
            </a:r>
          </a:p>
          <a:p>
            <a:r>
              <a:rPr lang="de-DE" dirty="0">
                <a:solidFill>
                  <a:srgbClr val="FF0000"/>
                </a:solidFill>
              </a:rPr>
              <a:t>Vorgang abgebrochen wurde????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96F0E7-2404-414B-9AE1-C588CB393F8E}"/>
              </a:ext>
            </a:extLst>
          </p:cNvPr>
          <p:cNvSpPr/>
          <p:nvPr/>
        </p:nvSpPr>
        <p:spPr>
          <a:xfrm>
            <a:off x="1004638" y="3278495"/>
            <a:ext cx="50508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/>
              <a:t>Lösungen:</a:t>
            </a:r>
          </a:p>
          <a:p>
            <a:r>
              <a:rPr lang="de-DE" dirty="0"/>
              <a:t>- Umsetzung als Produktauswahl – Dialog</a:t>
            </a:r>
          </a:p>
          <a:p>
            <a:r>
              <a:rPr lang="de-DE" dirty="0"/>
              <a:t>- Event, wenn Navigationsknöpfe angewählt werden</a:t>
            </a:r>
          </a:p>
          <a:p>
            <a:r>
              <a:rPr lang="de-DE" dirty="0"/>
              <a:t>- Sperren / Verdecken der Navigationsleiste</a:t>
            </a:r>
          </a:p>
        </p:txBody>
      </p:sp>
    </p:spTree>
    <p:extLst>
      <p:ext uri="{BB962C8B-B14F-4D97-AF65-F5344CB8AC3E}">
        <p14:creationId xmlns:p14="http://schemas.microsoft.com/office/powerpoint/2010/main" val="27240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26</cp:revision>
  <dcterms:created xsi:type="dcterms:W3CDTF">2020-05-03T14:52:43Z</dcterms:created>
  <dcterms:modified xsi:type="dcterms:W3CDTF">2020-06-22T08:03:02Z</dcterms:modified>
</cp:coreProperties>
</file>