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us Bächle" initials="JB" lastIdx="1" clrIdx="0">
    <p:extLst>
      <p:ext uri="{19B8F6BF-5375-455C-9EA6-DF929625EA0E}">
        <p15:presenceInfo xmlns:p15="http://schemas.microsoft.com/office/powerpoint/2012/main" userId="a2f896217311b2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AF840-27E4-4239-B411-7319B5DE6B82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13633-4FE1-4134-9112-2DA1BB2838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279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50509E-479F-40B5-842C-F8FC0F52C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CD9E1C-5592-4F41-8EFF-6C4993861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347203-3DD1-447C-8100-463A4A1C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6B4F30-87F7-4224-812F-AA8A7633F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80412C-021B-4B41-9028-F792F9E6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74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4B207-5FAB-4FB9-BD59-F9886291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2617D6-4828-4F17-961B-C107EB800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AB7EE1-B85E-4A28-AC55-4DABE934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2DB29F-0BE1-4121-A816-97BDF1ACF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A0D866-BBA6-4BB6-B630-F8E7A74C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89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4B7359E-F09D-44D9-97A2-BA53953A2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171044-A2D0-4294-A21F-408CA1523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3FC70F-9772-4D45-AA7D-8E7B3382C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2CE05D-6E22-48C0-AA69-31911F29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9D4B31-BD5A-4BFA-B94F-00078722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30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E017B-C4BE-4812-BB6D-F449F82B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D1C2A0-D87A-43DE-80EC-DB757D265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A6BD54-6516-48AA-8FBC-5C285E2E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9EE382-549C-43AF-91B6-75C228272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38A769-5348-4610-AA8D-457E003C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39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57931-B2EF-4926-801A-4A5F0048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C4A318-5EBF-4573-91FA-14682CB17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EC4AEA-BFA7-41EE-8127-BF0941AC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BC3E4E-EA04-4BFD-853D-95B93E8D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46C129-A555-4FC6-81FD-760A2AC1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01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72FA1E-5FBA-4BE2-9614-20C586CA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160497-700A-4384-86B7-854A9E31C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B94EEB-0393-4A0F-B7A0-D2C6BD7B8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D5C97C-102F-41E4-9579-F2651598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E0BC9F-9FAB-4BAF-A1A6-C084A690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BA9CD1-476F-411B-B735-83E8AF79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61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A96793-DDCE-4D9B-A95E-259B697E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F79010-DFE6-4D0B-AE85-68DC5305C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247FA1-2FED-4E10-9B70-2CE18706D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758B52-6DC5-4F9B-8DC3-D328B36BB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BFB115-3C06-41FB-86E2-D86EF93E7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B65A716-F8C2-4971-955F-C6698438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5A93629-545A-46B9-A1A7-EB0CD83D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222734-3C49-46DD-AF92-9988D688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18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6D1B1-4B8C-4F39-8D90-7E80323AF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CFA42E-E0BD-4D6B-BFE3-22F94306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F0F669-A32E-4856-A03C-B1D50858D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F66726-4EA2-42A2-8BA8-370E1B23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9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7C7E925-6FCD-483F-A4C4-7001CC72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BFC2DB8-E06E-4CFB-86FE-435669BE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6B0C9A-3AEC-4A39-B970-A8502D59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2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7FE1E-9017-49CF-A63C-7212CFAA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9E7311-A931-4335-87DA-BC4A73519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D09018-4E64-4E0E-B9DE-A5AB89979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6C00DD-4BEC-4522-9C3E-FEA858FB0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C455A4-B776-4444-9349-C542E5C9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43B910-F3A9-4247-8C96-7D62962E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49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E64346-0330-4C22-B3F4-CA2C0C03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972E56-1A93-46C8-B811-E3ACC3CA7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C0EDA0-3EB6-414B-BCD9-46D0E7661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6F8DF5-BE34-41EE-8152-C5A31626E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7F4C98-B976-415B-8CFE-D5CA433A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377C0D-0F66-43AC-96FA-6CC85085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18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05489C-9A6C-4926-8915-81166AAF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7D7D43-D3E1-4A0A-8EAE-DF0DC2047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B714E1-96F1-44C7-8077-92B649211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01A8-F6CA-47F5-8A07-6FC06EC7AF15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9F9723-22E9-4F48-B0A5-65C2C2124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ED5877-49D5-4A73-A939-B6FA16FCE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6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35646A03-5B42-416C-AF14-DE25C9A32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6405"/>
            <a:ext cx="9144000" cy="419456"/>
          </a:xfrm>
        </p:spPr>
        <p:txBody>
          <a:bodyPr>
            <a:noAutofit/>
          </a:bodyPr>
          <a:lstStyle/>
          <a:p>
            <a:r>
              <a:rPr lang="de-DE" sz="3000" u="sng" dirty="0"/>
              <a:t>Grobkonzept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6C93AAA-9C5F-4C23-BF5F-8BB5719F99B8}"/>
              </a:ext>
            </a:extLst>
          </p:cNvPr>
          <p:cNvSpPr txBox="1"/>
          <p:nvPr/>
        </p:nvSpPr>
        <p:spPr>
          <a:xfrm>
            <a:off x="2981807" y="3207703"/>
            <a:ext cx="1506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Inhalt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4488F35-475E-483A-8CD9-32984E916BBF}"/>
              </a:ext>
            </a:extLst>
          </p:cNvPr>
          <p:cNvSpPr txBox="1"/>
          <p:nvPr/>
        </p:nvSpPr>
        <p:spPr>
          <a:xfrm>
            <a:off x="6901733" y="3207703"/>
            <a:ext cx="16610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Ernährungsplan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85CB97F-4EC1-46A1-9A0A-C95103B0573C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4488132" y="3392369"/>
            <a:ext cx="2413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3625630-E77D-45AA-8387-28D409DC713C}"/>
              </a:ext>
            </a:extLst>
          </p:cNvPr>
          <p:cNvSpPr txBox="1"/>
          <p:nvPr/>
        </p:nvSpPr>
        <p:spPr>
          <a:xfrm>
            <a:off x="4998291" y="3262214"/>
            <a:ext cx="149188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/>
              <a:t>überwacht / liest aus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C73371F-6576-46FE-BFED-3DC61B5A6ADB}"/>
              </a:ext>
            </a:extLst>
          </p:cNvPr>
          <p:cNvSpPr txBox="1"/>
          <p:nvPr/>
        </p:nvSpPr>
        <p:spPr>
          <a:xfrm>
            <a:off x="2804207" y="4240058"/>
            <a:ext cx="825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Waage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749A32A-B10E-4C2E-ADB0-AC770CE4B66F}"/>
              </a:ext>
            </a:extLst>
          </p:cNvPr>
          <p:cNvSpPr txBox="1"/>
          <p:nvPr/>
        </p:nvSpPr>
        <p:spPr>
          <a:xfrm>
            <a:off x="3772492" y="4240058"/>
            <a:ext cx="10225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Barcode-</a:t>
            </a:r>
          </a:p>
          <a:p>
            <a:pPr algn="ctr"/>
            <a:r>
              <a:rPr lang="de-DE" dirty="0" err="1"/>
              <a:t>scanner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83E0C14-8080-4630-8EA5-70332E412A65}"/>
              </a:ext>
            </a:extLst>
          </p:cNvPr>
          <p:cNvSpPr txBox="1"/>
          <p:nvPr/>
        </p:nvSpPr>
        <p:spPr>
          <a:xfrm>
            <a:off x="5330002" y="1546596"/>
            <a:ext cx="1878337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Oberfläche</a:t>
            </a:r>
          </a:p>
          <a:p>
            <a:pPr algn="ctr"/>
            <a:r>
              <a:rPr lang="de-DE" dirty="0"/>
              <a:t>.NET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/ Android</a:t>
            </a:r>
            <a:endParaRPr lang="de-DE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27E9BDD-63FE-4303-BFB0-E72B24737C35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734970" y="2198781"/>
            <a:ext cx="2361030" cy="100892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F29CAA68-66F5-4715-A9BD-F0250DDDFF6F}"/>
              </a:ext>
            </a:extLst>
          </p:cNvPr>
          <p:cNvSpPr txBox="1"/>
          <p:nvPr/>
        </p:nvSpPr>
        <p:spPr>
          <a:xfrm>
            <a:off x="4721941" y="2495666"/>
            <a:ext cx="73430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stellt dar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F889B6F-D25F-40A4-9F83-49D4B3809408}"/>
              </a:ext>
            </a:extLst>
          </p:cNvPr>
          <p:cNvSpPr txBox="1"/>
          <p:nvPr/>
        </p:nvSpPr>
        <p:spPr>
          <a:xfrm>
            <a:off x="5575774" y="4240058"/>
            <a:ext cx="2065411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Benachrichtigungen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081EF161-7FB0-479D-9786-719AF598B9D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7069269" y="3577035"/>
            <a:ext cx="662980" cy="6630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DC986ABD-A552-4898-87B7-4A5C2A2DE573}"/>
              </a:ext>
            </a:extLst>
          </p:cNvPr>
          <p:cNvSpPr txBox="1"/>
          <p:nvPr/>
        </p:nvSpPr>
        <p:spPr>
          <a:xfrm>
            <a:off x="7137754" y="3746964"/>
            <a:ext cx="613501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schickt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A22A5B2C-C3FB-4113-8AAD-7677300D468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406290" y="2198781"/>
            <a:ext cx="1325959" cy="100892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390672C3-8BBC-4F14-8843-F164249BB3FA}"/>
              </a:ext>
            </a:extLst>
          </p:cNvPr>
          <p:cNvSpPr txBox="1"/>
          <p:nvPr/>
        </p:nvSpPr>
        <p:spPr>
          <a:xfrm>
            <a:off x="6724073" y="2468358"/>
            <a:ext cx="873765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stellt dar &amp;</a:t>
            </a:r>
          </a:p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bearbeitet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7C35EB84-E2BD-4D27-8C0A-A17D230BE288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>
            <a:off x="6269171" y="2192927"/>
            <a:ext cx="339309" cy="204713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68A4CFF-6E20-4C95-868A-764D9D2A23F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216981" y="3571181"/>
            <a:ext cx="0" cy="668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6CD1BD5A-F1AA-4EA8-9A17-63A00337CCC6}"/>
              </a:ext>
            </a:extLst>
          </p:cNvPr>
          <p:cNvCxnSpPr>
            <a:cxnSpLocks/>
          </p:cNvCxnSpPr>
          <p:nvPr/>
        </p:nvCxnSpPr>
        <p:spPr>
          <a:xfrm>
            <a:off x="4515348" y="3577035"/>
            <a:ext cx="1623965" cy="6630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62571BC7-72EB-4187-97CC-F115676631A2}"/>
              </a:ext>
            </a:extLst>
          </p:cNvPr>
          <p:cNvSpPr txBox="1"/>
          <p:nvPr/>
        </p:nvSpPr>
        <p:spPr>
          <a:xfrm>
            <a:off x="4998291" y="3770046"/>
            <a:ext cx="613501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schickt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B3AD4E12-8796-4B02-A126-063BDDDB7679}"/>
              </a:ext>
            </a:extLst>
          </p:cNvPr>
          <p:cNvSpPr txBox="1"/>
          <p:nvPr/>
        </p:nvSpPr>
        <p:spPr>
          <a:xfrm>
            <a:off x="2908899" y="3732226"/>
            <a:ext cx="6317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/>
              <a:t>liest ab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30E1C0F0-7053-4391-A584-B95B1FBA627E}"/>
              </a:ext>
            </a:extLst>
          </p:cNvPr>
          <p:cNvSpPr txBox="1"/>
          <p:nvPr/>
        </p:nvSpPr>
        <p:spPr>
          <a:xfrm>
            <a:off x="9756536" y="3207703"/>
            <a:ext cx="14763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Einkaufszettel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7DCFB1D3-B462-43C5-86CB-D855C9B3614F}"/>
              </a:ext>
            </a:extLst>
          </p:cNvPr>
          <p:cNvCxnSpPr>
            <a:cxnSpLocks/>
            <a:stCxn id="6" idx="3"/>
            <a:endCxn id="77" idx="1"/>
          </p:cNvCxnSpPr>
          <p:nvPr/>
        </p:nvCxnSpPr>
        <p:spPr>
          <a:xfrm>
            <a:off x="8562765" y="3392369"/>
            <a:ext cx="11937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13325395-3A85-442A-AE96-7CBC890F7B32}"/>
              </a:ext>
            </a:extLst>
          </p:cNvPr>
          <p:cNvSpPr txBox="1"/>
          <p:nvPr/>
        </p:nvSpPr>
        <p:spPr>
          <a:xfrm>
            <a:off x="8849918" y="3252329"/>
            <a:ext cx="61946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/>
              <a:t>erstellt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C63BE6CF-EEA4-432A-B251-8665B3BDF41A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6599501" y="2184138"/>
            <a:ext cx="3895186" cy="102356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9E1DF576-A86A-4F4D-B8CC-67A0D5F44D05}"/>
              </a:ext>
            </a:extLst>
          </p:cNvPr>
          <p:cNvSpPr txBox="1"/>
          <p:nvPr/>
        </p:nvSpPr>
        <p:spPr>
          <a:xfrm>
            <a:off x="8331168" y="2596265"/>
            <a:ext cx="73430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stellt dar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71E027AD-220B-495C-9D1E-CE21BE4420E2}"/>
              </a:ext>
            </a:extLst>
          </p:cNvPr>
          <p:cNvSpPr txBox="1"/>
          <p:nvPr/>
        </p:nvSpPr>
        <p:spPr>
          <a:xfrm>
            <a:off x="6117689" y="3589591"/>
            <a:ext cx="873765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stellt dar &amp;</a:t>
            </a:r>
          </a:p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bearbeitet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4CB6789-E3F2-46CC-8E4C-EB33C7E8E9A7}"/>
              </a:ext>
            </a:extLst>
          </p:cNvPr>
          <p:cNvCxnSpPr>
            <a:cxnSpLocks/>
          </p:cNvCxnSpPr>
          <p:nvPr/>
        </p:nvCxnSpPr>
        <p:spPr>
          <a:xfrm>
            <a:off x="4235058" y="3577035"/>
            <a:ext cx="0" cy="668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86D3B114-3F92-46B7-B312-B2BA66FF9291}"/>
              </a:ext>
            </a:extLst>
          </p:cNvPr>
          <p:cNvSpPr txBox="1"/>
          <p:nvPr/>
        </p:nvSpPr>
        <p:spPr>
          <a:xfrm>
            <a:off x="3814990" y="3741110"/>
            <a:ext cx="85670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/>
              <a:t>verwendet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CA6D78A-AC13-4313-966E-65CAFFE80BAC}"/>
              </a:ext>
            </a:extLst>
          </p:cNvPr>
          <p:cNvSpPr txBox="1"/>
          <p:nvPr/>
        </p:nvSpPr>
        <p:spPr>
          <a:xfrm>
            <a:off x="703757" y="3201849"/>
            <a:ext cx="1506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Produkte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C92B6FA7-3E91-404B-860B-25CEE56C24E0}"/>
              </a:ext>
            </a:extLst>
          </p:cNvPr>
          <p:cNvCxnSpPr>
            <a:cxnSpLocks/>
            <a:stCxn id="5" idx="1"/>
            <a:endCxn id="30" idx="3"/>
          </p:cNvCxnSpPr>
          <p:nvPr/>
        </p:nvCxnSpPr>
        <p:spPr>
          <a:xfrm flipH="1" flipV="1">
            <a:off x="2210082" y="3386515"/>
            <a:ext cx="771725" cy="5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61CD1EC3-4F50-48CF-A9E1-8C0473E7FF36}"/>
              </a:ext>
            </a:extLst>
          </p:cNvPr>
          <p:cNvSpPr txBox="1"/>
          <p:nvPr/>
        </p:nvSpPr>
        <p:spPr>
          <a:xfrm>
            <a:off x="2251416" y="3425391"/>
            <a:ext cx="7225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/>
              <a:t>Enthält Mengen von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ED3E2C5-4682-45EF-8581-BC2F5DDF32C4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1456920" y="2061527"/>
            <a:ext cx="3848121" cy="114032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2FD9ECAE-DC89-424F-B8F7-DBA476B8427C}"/>
              </a:ext>
            </a:extLst>
          </p:cNvPr>
          <p:cNvSpPr txBox="1"/>
          <p:nvPr/>
        </p:nvSpPr>
        <p:spPr>
          <a:xfrm>
            <a:off x="3224787" y="2273452"/>
            <a:ext cx="873765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stellt dar &amp;</a:t>
            </a:r>
          </a:p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bearbeitet</a:t>
            </a:r>
          </a:p>
        </p:txBody>
      </p:sp>
    </p:spTree>
    <p:extLst>
      <p:ext uri="{BB962C8B-B14F-4D97-AF65-F5344CB8AC3E}">
        <p14:creationId xmlns:p14="http://schemas.microsoft.com/office/powerpoint/2010/main" val="144753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1" grpId="0" animBg="1"/>
      <p:bldP spid="35" grpId="0" animBg="1"/>
      <p:bldP spid="44" grpId="0" animBg="1"/>
      <p:bldP spid="71" grpId="0" animBg="1"/>
      <p:bldP spid="87" grpId="0" animBg="1"/>
      <p:bldP spid="89" grpId="0" animBg="1"/>
      <p:bldP spid="38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Breitbild</PresentationFormat>
  <Paragraphs>26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Julius Bächle</dc:creator>
  <cp:lastModifiedBy>Julius Bächle</cp:lastModifiedBy>
  <cp:revision>11</cp:revision>
  <dcterms:created xsi:type="dcterms:W3CDTF">2020-05-03T14:52:43Z</dcterms:created>
  <dcterms:modified xsi:type="dcterms:W3CDTF">2020-05-04T14:36:10Z</dcterms:modified>
</cp:coreProperties>
</file>