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1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Grobkonzept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6901733" y="3207703"/>
            <a:ext cx="166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488132" y="3392369"/>
            <a:ext cx="241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998291" y="3262214"/>
            <a:ext cx="1491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überwacht / liest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2782957" y="4245912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49A32A-B10E-4C2E-ADB0-AC770CE4B66F}"/>
              </a:ext>
            </a:extLst>
          </p:cNvPr>
          <p:cNvSpPr txBox="1"/>
          <p:nvPr/>
        </p:nvSpPr>
        <p:spPr>
          <a:xfrm>
            <a:off x="3751242" y="4245912"/>
            <a:ext cx="1022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Barcode-</a:t>
            </a:r>
          </a:p>
          <a:p>
            <a:pPr algn="ctr"/>
            <a:r>
              <a:rPr lang="de-DE" dirty="0" err="1"/>
              <a:t>scanner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83E0C14-8080-4630-8EA5-70332E412A65}"/>
              </a:ext>
            </a:extLst>
          </p:cNvPr>
          <p:cNvSpPr txBox="1"/>
          <p:nvPr/>
        </p:nvSpPr>
        <p:spPr>
          <a:xfrm>
            <a:off x="5912521" y="1829449"/>
            <a:ext cx="68469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27E9BDD-63FE-4303-BFB0-E72B24737C3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734970" y="2198781"/>
            <a:ext cx="2361030" cy="10089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29CAA68-66F5-4715-A9BD-F0250DDDFF6F}"/>
              </a:ext>
            </a:extLst>
          </p:cNvPr>
          <p:cNvSpPr txBox="1"/>
          <p:nvPr/>
        </p:nvSpPr>
        <p:spPr>
          <a:xfrm>
            <a:off x="4721941" y="2495666"/>
            <a:ext cx="7343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575774" y="4240058"/>
            <a:ext cx="206541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Benachrichtigungen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81EF161-7FB0-479D-9786-719AF598B9D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69269" y="3577035"/>
            <a:ext cx="662980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C986ABD-A552-4898-87B7-4A5C2A2DE573}"/>
              </a:ext>
            </a:extLst>
          </p:cNvPr>
          <p:cNvSpPr txBox="1"/>
          <p:nvPr/>
        </p:nvSpPr>
        <p:spPr>
          <a:xfrm>
            <a:off x="7137754" y="3746964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2A5B2C-C3FB-4113-8AAD-7677300D468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6290" y="2198781"/>
            <a:ext cx="1325959" cy="10089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90672C3-8BBC-4F14-8843-F164249BB3FA}"/>
              </a:ext>
            </a:extLst>
          </p:cNvPr>
          <p:cNvSpPr txBox="1"/>
          <p:nvPr/>
        </p:nvSpPr>
        <p:spPr>
          <a:xfrm>
            <a:off x="6724073" y="2468358"/>
            <a:ext cx="87376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 &amp;</a:t>
            </a: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bearbeitet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C35EB84-E2BD-4D27-8C0A-A17D230BE28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6254871" y="2198781"/>
            <a:ext cx="353609" cy="20412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95731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99441E0-896A-4397-BA09-88FFD887B2BB}"/>
              </a:ext>
            </a:extLst>
          </p:cNvPr>
          <p:cNvCxnSpPr>
            <a:cxnSpLocks/>
          </p:cNvCxnSpPr>
          <p:nvPr/>
        </p:nvCxnSpPr>
        <p:spPr>
          <a:xfrm>
            <a:off x="4262504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D1BD5A-F1AA-4EA8-9A17-63A00337CCC6}"/>
              </a:ext>
            </a:extLst>
          </p:cNvPr>
          <p:cNvCxnSpPr>
            <a:cxnSpLocks/>
          </p:cNvCxnSpPr>
          <p:nvPr/>
        </p:nvCxnSpPr>
        <p:spPr>
          <a:xfrm>
            <a:off x="4515348" y="3577035"/>
            <a:ext cx="1623965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2571BC7-72EB-4187-97CC-F115676631A2}"/>
              </a:ext>
            </a:extLst>
          </p:cNvPr>
          <p:cNvSpPr txBox="1"/>
          <p:nvPr/>
        </p:nvSpPr>
        <p:spPr>
          <a:xfrm>
            <a:off x="4998291" y="3770046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2887649" y="3738080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F032A10-CD9D-4A02-981E-5E5320E65BD5}"/>
              </a:ext>
            </a:extLst>
          </p:cNvPr>
          <p:cNvSpPr txBox="1"/>
          <p:nvPr/>
        </p:nvSpPr>
        <p:spPr>
          <a:xfrm>
            <a:off x="3837067" y="3746964"/>
            <a:ext cx="8508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wertet aus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9756536" y="3207703"/>
            <a:ext cx="1476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Einkaufszettel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6" idx="3"/>
            <a:endCxn id="77" idx="1"/>
          </p:cNvCxnSpPr>
          <p:nvPr/>
        </p:nvCxnSpPr>
        <p:spPr>
          <a:xfrm>
            <a:off x="8562765" y="3392369"/>
            <a:ext cx="119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3325395-3A85-442A-AE96-7CBC890F7B32}"/>
              </a:ext>
            </a:extLst>
          </p:cNvPr>
          <p:cNvSpPr txBox="1"/>
          <p:nvPr/>
        </p:nvSpPr>
        <p:spPr>
          <a:xfrm>
            <a:off x="8849918" y="3252329"/>
            <a:ext cx="6194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erstellt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63BE6CF-EEA4-432A-B251-8665B3BDF41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599501" y="2184138"/>
            <a:ext cx="3895186" cy="10235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9E1DF576-A86A-4F4D-B8CC-67A0D5F44D05}"/>
              </a:ext>
            </a:extLst>
          </p:cNvPr>
          <p:cNvSpPr txBox="1"/>
          <p:nvPr/>
        </p:nvSpPr>
        <p:spPr>
          <a:xfrm>
            <a:off x="8331168" y="2596265"/>
            <a:ext cx="7343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1E027AD-220B-495C-9D1E-CE21BE4420E2}"/>
              </a:ext>
            </a:extLst>
          </p:cNvPr>
          <p:cNvSpPr txBox="1"/>
          <p:nvPr/>
        </p:nvSpPr>
        <p:spPr>
          <a:xfrm>
            <a:off x="6117689" y="3589591"/>
            <a:ext cx="87376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 &amp;</a:t>
            </a: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bearbeitet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1" grpId="0" animBg="1"/>
      <p:bldP spid="35" grpId="0" animBg="1"/>
      <p:bldP spid="44" grpId="0" animBg="1"/>
      <p:bldP spid="71" grpId="0" animBg="1"/>
      <p:bldP spid="87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16D66-A7C0-4ED1-8BF1-26BCD7CA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Interface </a:t>
            </a:r>
            <a:r>
              <a:rPr lang="de-DE" sz="1600" dirty="0" err="1"/>
              <a:t>IScale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------------------------------------------</a:t>
            </a:r>
          </a:p>
          <a:p>
            <a:pPr marL="0" indent="0">
              <a:buNone/>
            </a:pP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unsigned</a:t>
            </a:r>
            <a:r>
              <a:rPr lang="de-DE" sz="1600" dirty="0"/>
              <a:t> </a:t>
            </a:r>
            <a:r>
              <a:rPr lang="de-DE" sz="1600" dirty="0" err="1"/>
              <a:t>int</a:t>
            </a:r>
            <a:r>
              <a:rPr lang="de-DE" sz="1600" dirty="0"/>
              <a:t> </a:t>
            </a:r>
            <a:r>
              <a:rPr lang="de-DE" sz="1600" dirty="0" err="1"/>
              <a:t>GetWeigt</a:t>
            </a:r>
            <a:r>
              <a:rPr lang="de-DE" sz="1600" dirty="0"/>
              <a:t>()    //Gewicht in Gramm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Interface </a:t>
            </a:r>
            <a:r>
              <a:rPr lang="de-DE" sz="1600" dirty="0" err="1"/>
              <a:t>IBarcodescanner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------------------------------------------</a:t>
            </a:r>
          </a:p>
          <a:p>
            <a:pPr marL="0" indent="0">
              <a:buNone/>
            </a:pP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delegate</a:t>
            </a:r>
            <a:r>
              <a:rPr lang="de-DE" sz="1600" dirty="0"/>
              <a:t> </a:t>
            </a:r>
            <a:r>
              <a:rPr lang="de-DE" sz="1600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BarcodeHandler</a:t>
            </a:r>
            <a:r>
              <a:rPr lang="de-DE" sz="1600" dirty="0"/>
              <a:t>(</a:t>
            </a:r>
            <a:r>
              <a:rPr lang="de-DE" sz="1600" dirty="0" err="1"/>
              <a:t>unsigned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event</a:t>
            </a:r>
            <a:r>
              <a:rPr lang="de-DE" sz="1600" dirty="0"/>
              <a:t> </a:t>
            </a:r>
            <a:r>
              <a:rPr lang="de-DE" sz="1600" dirty="0" err="1"/>
              <a:t>BarcodeHandler</a:t>
            </a:r>
            <a:r>
              <a:rPr lang="de-DE" sz="1600" dirty="0"/>
              <a:t> </a:t>
            </a:r>
            <a:r>
              <a:rPr lang="de-DE" sz="1600" dirty="0" err="1"/>
              <a:t>ScannedBarcode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9542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31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5</cp:revision>
  <dcterms:created xsi:type="dcterms:W3CDTF">2020-05-03T14:52:43Z</dcterms:created>
  <dcterms:modified xsi:type="dcterms:W3CDTF">2020-05-03T15:31:50Z</dcterms:modified>
</cp:coreProperties>
</file>