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Bächle" initials="JB" lastIdx="1" clrIdx="0">
    <p:extLst>
      <p:ext uri="{19B8F6BF-5375-455C-9EA6-DF929625EA0E}">
        <p15:presenceInfo xmlns:p15="http://schemas.microsoft.com/office/powerpoint/2012/main" userId="a2f896217311b2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F840-27E4-4239-B411-7319B5DE6B82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13633-4FE1-4134-9112-2DA1BB283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27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0509E-479F-40B5-842C-F8FC0F52C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D9E1C-5592-4F41-8EFF-6C499386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47203-3DD1-447C-8100-463A4A1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B4F30-87F7-4224-812F-AA8A7633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0412C-021B-4B41-9028-F792F9E6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4B207-5FAB-4FB9-BD59-F9886291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2617D6-4828-4F17-961B-C107EB80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B7EE1-B85E-4A28-AC55-4DABE934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DB29F-0BE1-4121-A816-97BDF1AC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0D866-BBA6-4BB6-B630-F8E7A74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9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B7359E-F09D-44D9-97A2-BA53953A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71044-A2D0-4294-A21F-408CA152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FC70F-9772-4D45-AA7D-8E7B3382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CE05D-6E22-48C0-AA69-31911F29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9D4B31-BD5A-4BFA-B94F-0007872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E017B-C4BE-4812-BB6D-F449F82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1C2A0-D87A-43DE-80EC-DB757D26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6BD54-6516-48AA-8FBC-5C285E2E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EE382-549C-43AF-91B6-75C22827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8A769-5348-4610-AA8D-457E003C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3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7931-B2EF-4926-801A-4A5F0048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C4A318-5EBF-4573-91FA-14682CB1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C4AEA-BFA7-41EE-8127-BF0941A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C3E4E-EA04-4BFD-853D-95B93E8D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6C129-A555-4FC6-81FD-760A2AC1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01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2FA1E-5FBA-4BE2-9614-20C586C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60497-700A-4384-86B7-854A9E31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94EEB-0393-4A0F-B7A0-D2C6BD7B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97C-102F-41E4-9579-F2651598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0BC9F-9FAB-4BAF-A1A6-C084A690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BA9CD1-476F-411B-B735-83E8AF7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96793-DDCE-4D9B-A95E-259B697E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79010-DFE6-4D0B-AE85-68DC5305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247FA1-2FED-4E10-9B70-2CE18706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758B52-6DC5-4F9B-8DC3-D328B36B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FB115-3C06-41FB-86E2-D86EF93E7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65A716-F8C2-4971-955F-C6698438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A93629-545A-46B9-A1A7-EB0CD83D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222734-3C49-46DD-AF92-9988D688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1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6D1B1-4B8C-4F39-8D90-7E80323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CFA42E-E0BD-4D6B-BFE3-22F9430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F0F669-A32E-4856-A03C-B1D50858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F66726-4EA2-42A2-8BA8-370E1B23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C7E925-6FCD-483F-A4C4-7001CC72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FC2DB8-E06E-4CFB-86FE-435669BE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6B0C9A-3AEC-4A39-B970-A8502D59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7FE1E-9017-49CF-A63C-7212CFAA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9E7311-A931-4335-87DA-BC4A73519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09018-4E64-4E0E-B9DE-A5AB8997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6C00DD-4BEC-4522-9C3E-FEA858FB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C455A4-B776-4444-9349-C542E5C9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43B910-F3A9-4247-8C96-7D62962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4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64346-0330-4C22-B3F4-CA2C0C03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972E56-1A93-46C8-B811-E3ACC3CA7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0EDA0-3EB6-414B-BCD9-46D0E766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6F8DF5-BE34-41EE-8152-C5A31626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F4C98-B976-415B-8CFE-D5CA433A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377C0D-0F66-43AC-96FA-6CC8508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05489C-9A6C-4926-8915-81166AAF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7D7D43-D3E1-4A0A-8EAE-DF0DC204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714E1-96F1-44C7-8077-92B649211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01A8-F6CA-47F5-8A07-6FC06EC7AF1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F9723-22E9-4F48-B0A5-65C2C2124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D5877-49D5-4A73-A939-B6FA16FCE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89ABDB-E86B-428B-BC02-660B88C78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92" y="1104568"/>
            <a:ext cx="4671463" cy="316992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A9097F-F1A5-4A95-8283-975CBCB7130F}"/>
              </a:ext>
            </a:extLst>
          </p:cNvPr>
          <p:cNvSpPr txBox="1"/>
          <p:nvPr/>
        </p:nvSpPr>
        <p:spPr>
          <a:xfrm>
            <a:off x="6459109" y="1380545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Forms / </a:t>
            </a:r>
            <a:r>
              <a:rPr lang="de-DE" dirty="0" err="1"/>
              <a:t>AndroidApp</a:t>
            </a:r>
            <a:r>
              <a:rPr lang="de-DE" dirty="0"/>
              <a:t> UI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3AA19A-B277-4555-9489-406556180421}"/>
              </a:ext>
            </a:extLst>
          </p:cNvPr>
          <p:cNvSpPr txBox="1"/>
          <p:nvPr/>
        </p:nvSpPr>
        <p:spPr>
          <a:xfrm>
            <a:off x="6459109" y="2544619"/>
            <a:ext cx="339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Logik, Verarbeitung der Anfragen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FC1DE7-2064-4403-BB79-73AFF223A314}"/>
              </a:ext>
            </a:extLst>
          </p:cNvPr>
          <p:cNvSpPr txBox="1"/>
          <p:nvPr/>
        </p:nvSpPr>
        <p:spPr>
          <a:xfrm>
            <a:off x="6459109" y="3516408"/>
            <a:ext cx="3091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Lokale / Öffentliche Datenbank</a:t>
            </a:r>
          </a:p>
          <a:p>
            <a:r>
              <a:rPr lang="de-DE" dirty="0"/>
              <a:t>sowie Zugriffsklassen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0094B2-063B-4F54-94C6-449D5D641097}"/>
              </a:ext>
            </a:extLst>
          </p:cNvPr>
          <p:cNvSpPr txBox="1"/>
          <p:nvPr/>
        </p:nvSpPr>
        <p:spPr>
          <a:xfrm>
            <a:off x="1808028" y="5069230"/>
            <a:ext cx="41594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Abhängigkeiten </a:t>
            </a:r>
            <a:r>
              <a:rPr lang="de-DE" dirty="0">
                <a:solidFill>
                  <a:srgbClr val="FF0000"/>
                </a:solidFill>
              </a:rPr>
              <a:t>NUR</a:t>
            </a:r>
            <a:r>
              <a:rPr lang="de-DE" dirty="0"/>
              <a:t> von oben nach unten</a:t>
            </a:r>
          </a:p>
          <a:p>
            <a:r>
              <a:rPr lang="de-DE" sz="1400" dirty="0"/>
              <a:t>(Präsentation enthält Referenz auf Logik, Logik hat </a:t>
            </a:r>
          </a:p>
          <a:p>
            <a:r>
              <a:rPr lang="de-DE" sz="1400" dirty="0"/>
              <a:t>Referenz auf Datenbank, aber nicht anders herum)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CB4829B-7E31-4533-9193-6A431249919E}"/>
              </a:ext>
            </a:extLst>
          </p:cNvPr>
          <p:cNvSpPr txBox="1"/>
          <p:nvPr/>
        </p:nvSpPr>
        <p:spPr>
          <a:xfrm>
            <a:off x="6610184" y="2350604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Forms / </a:t>
            </a:r>
            <a:r>
              <a:rPr lang="de-DE" dirty="0" err="1"/>
              <a:t>AndroidApp</a:t>
            </a:r>
            <a:r>
              <a:rPr lang="de-DE" dirty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7225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5646A03-5B42-416C-AF14-DE25C9A32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405"/>
            <a:ext cx="9144000" cy="419456"/>
          </a:xfrm>
        </p:spPr>
        <p:txBody>
          <a:bodyPr>
            <a:noAutofit/>
          </a:bodyPr>
          <a:lstStyle/>
          <a:p>
            <a:r>
              <a:rPr lang="de-DE" sz="3000" u="sng" dirty="0"/>
              <a:t>Modulplan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C93AAA-9C5F-4C23-BF5F-8BB5719F99B8}"/>
              </a:ext>
            </a:extLst>
          </p:cNvPr>
          <p:cNvSpPr txBox="1"/>
          <p:nvPr/>
        </p:nvSpPr>
        <p:spPr>
          <a:xfrm>
            <a:off x="2981807" y="3207703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Inhalt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488F35-475E-483A-8CD9-32984E916BBF}"/>
              </a:ext>
            </a:extLst>
          </p:cNvPr>
          <p:cNvSpPr txBox="1"/>
          <p:nvPr/>
        </p:nvSpPr>
        <p:spPr>
          <a:xfrm>
            <a:off x="6901733" y="3207703"/>
            <a:ext cx="16610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Ernährungsplan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85CB97F-4EC1-46A1-9A0A-C95103B0573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488132" y="3392369"/>
            <a:ext cx="2413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3625630-E77D-45AA-8387-28D409DC713C}"/>
              </a:ext>
            </a:extLst>
          </p:cNvPr>
          <p:cNvSpPr txBox="1"/>
          <p:nvPr/>
        </p:nvSpPr>
        <p:spPr>
          <a:xfrm>
            <a:off x="4998291" y="3262214"/>
            <a:ext cx="14918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überwacht / liest aus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73371F-6576-46FE-BFED-3DC61B5A6ADB}"/>
              </a:ext>
            </a:extLst>
          </p:cNvPr>
          <p:cNvSpPr txBox="1"/>
          <p:nvPr/>
        </p:nvSpPr>
        <p:spPr>
          <a:xfrm>
            <a:off x="2804207" y="4240058"/>
            <a:ext cx="825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Waage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49A32A-B10E-4C2E-ADB0-AC770CE4B66F}"/>
              </a:ext>
            </a:extLst>
          </p:cNvPr>
          <p:cNvSpPr txBox="1"/>
          <p:nvPr/>
        </p:nvSpPr>
        <p:spPr>
          <a:xfrm>
            <a:off x="3772492" y="4240058"/>
            <a:ext cx="10225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Barcode-</a:t>
            </a:r>
          </a:p>
          <a:p>
            <a:pPr algn="ctr"/>
            <a:r>
              <a:rPr lang="de-DE" dirty="0" err="1"/>
              <a:t>scanner</a:t>
            </a: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889B6F-D25F-40A4-9F83-49D4B3809408}"/>
              </a:ext>
            </a:extLst>
          </p:cNvPr>
          <p:cNvSpPr txBox="1"/>
          <p:nvPr/>
        </p:nvSpPr>
        <p:spPr>
          <a:xfrm>
            <a:off x="5575774" y="4240058"/>
            <a:ext cx="206541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Benachrichtigungen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81EF161-7FB0-479D-9786-719AF598B9D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069269" y="3577035"/>
            <a:ext cx="662980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C986ABD-A552-4898-87B7-4A5C2A2DE573}"/>
              </a:ext>
            </a:extLst>
          </p:cNvPr>
          <p:cNvSpPr txBox="1"/>
          <p:nvPr/>
        </p:nvSpPr>
        <p:spPr>
          <a:xfrm>
            <a:off x="7137754" y="3746964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68A4CFF-6E20-4C95-868A-764D9D2A23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216981" y="3571181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CD1BD5A-F1AA-4EA8-9A17-63A00337CCC6}"/>
              </a:ext>
            </a:extLst>
          </p:cNvPr>
          <p:cNvCxnSpPr>
            <a:cxnSpLocks/>
          </p:cNvCxnSpPr>
          <p:nvPr/>
        </p:nvCxnSpPr>
        <p:spPr>
          <a:xfrm>
            <a:off x="4515348" y="3577035"/>
            <a:ext cx="1623965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2571BC7-72EB-4187-97CC-F115676631A2}"/>
              </a:ext>
            </a:extLst>
          </p:cNvPr>
          <p:cNvSpPr txBox="1"/>
          <p:nvPr/>
        </p:nvSpPr>
        <p:spPr>
          <a:xfrm>
            <a:off x="4998291" y="3770046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3AD4E12-8796-4B02-A126-063BDDDB7679}"/>
              </a:ext>
            </a:extLst>
          </p:cNvPr>
          <p:cNvSpPr txBox="1"/>
          <p:nvPr/>
        </p:nvSpPr>
        <p:spPr>
          <a:xfrm>
            <a:off x="2908899" y="3732226"/>
            <a:ext cx="6317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liest ab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0E1C0F0-7053-4391-A584-B95B1FBA627E}"/>
              </a:ext>
            </a:extLst>
          </p:cNvPr>
          <p:cNvSpPr txBox="1"/>
          <p:nvPr/>
        </p:nvSpPr>
        <p:spPr>
          <a:xfrm>
            <a:off x="9756536" y="3207703"/>
            <a:ext cx="1476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Einkaufszettel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DCFB1D3-B462-43C5-86CB-D855C9B3614F}"/>
              </a:ext>
            </a:extLst>
          </p:cNvPr>
          <p:cNvCxnSpPr>
            <a:cxnSpLocks/>
            <a:stCxn id="6" idx="3"/>
            <a:endCxn id="77" idx="1"/>
          </p:cNvCxnSpPr>
          <p:nvPr/>
        </p:nvCxnSpPr>
        <p:spPr>
          <a:xfrm>
            <a:off x="8562765" y="3392369"/>
            <a:ext cx="1193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3325395-3A85-442A-AE96-7CBC890F7B32}"/>
              </a:ext>
            </a:extLst>
          </p:cNvPr>
          <p:cNvSpPr txBox="1"/>
          <p:nvPr/>
        </p:nvSpPr>
        <p:spPr>
          <a:xfrm>
            <a:off x="8849918" y="3252329"/>
            <a:ext cx="6194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erstellt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4CB6789-E3F2-46CC-8E4C-EB33C7E8E9A7}"/>
              </a:ext>
            </a:extLst>
          </p:cNvPr>
          <p:cNvCxnSpPr>
            <a:cxnSpLocks/>
          </p:cNvCxnSpPr>
          <p:nvPr/>
        </p:nvCxnSpPr>
        <p:spPr>
          <a:xfrm>
            <a:off x="4235058" y="3577035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6D3B114-3F92-46B7-B312-B2BA66FF9291}"/>
              </a:ext>
            </a:extLst>
          </p:cNvPr>
          <p:cNvSpPr txBox="1"/>
          <p:nvPr/>
        </p:nvSpPr>
        <p:spPr>
          <a:xfrm>
            <a:off x="3814990" y="3741110"/>
            <a:ext cx="8567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verwendet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CA6D78A-AC13-4313-966E-65CAFFE80BAC}"/>
              </a:ext>
            </a:extLst>
          </p:cNvPr>
          <p:cNvSpPr txBox="1"/>
          <p:nvPr/>
        </p:nvSpPr>
        <p:spPr>
          <a:xfrm>
            <a:off x="703757" y="3201849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Produkte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92B6FA7-3E91-404B-860B-25CEE56C24E0}"/>
              </a:ext>
            </a:extLst>
          </p:cNvPr>
          <p:cNvCxnSpPr>
            <a:cxnSpLocks/>
            <a:stCxn id="5" idx="1"/>
            <a:endCxn id="30" idx="3"/>
          </p:cNvCxnSpPr>
          <p:nvPr/>
        </p:nvCxnSpPr>
        <p:spPr>
          <a:xfrm flipH="1" flipV="1">
            <a:off x="2210082" y="3386515"/>
            <a:ext cx="771725" cy="5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CD1EC3-4F50-48CF-A9E1-8C0473E7FF36}"/>
              </a:ext>
            </a:extLst>
          </p:cNvPr>
          <p:cNvSpPr txBox="1"/>
          <p:nvPr/>
        </p:nvSpPr>
        <p:spPr>
          <a:xfrm>
            <a:off x="2251416" y="3425391"/>
            <a:ext cx="722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Enthält Mengen von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80AB2C5-E74B-402B-BC6A-D7FBD85D643D}"/>
              </a:ext>
            </a:extLst>
          </p:cNvPr>
          <p:cNvCxnSpPr/>
          <p:nvPr/>
        </p:nvCxnSpPr>
        <p:spPr>
          <a:xfrm>
            <a:off x="1566787" y="2504662"/>
            <a:ext cx="859536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6FB06F71-E9D9-4435-8528-078385F08CDD}"/>
              </a:ext>
            </a:extLst>
          </p:cNvPr>
          <p:cNvSpPr txBox="1"/>
          <p:nvPr/>
        </p:nvSpPr>
        <p:spPr>
          <a:xfrm>
            <a:off x="4887171" y="212503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Fortschritt</a:t>
            </a:r>
          </a:p>
        </p:txBody>
      </p:sp>
    </p:spTree>
    <p:extLst>
      <p:ext uri="{BB962C8B-B14F-4D97-AF65-F5344CB8AC3E}">
        <p14:creationId xmlns:p14="http://schemas.microsoft.com/office/powerpoint/2010/main" val="144753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217F316-27CF-4C84-A2D0-7EE171491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" y="0"/>
            <a:ext cx="12046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Bächle</dc:creator>
  <cp:lastModifiedBy>Julius Bächle</cp:lastModifiedBy>
  <cp:revision>15</cp:revision>
  <dcterms:created xsi:type="dcterms:W3CDTF">2020-05-03T14:52:43Z</dcterms:created>
  <dcterms:modified xsi:type="dcterms:W3CDTF">2020-05-06T13:01:26Z</dcterms:modified>
</cp:coreProperties>
</file>