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89ABDB-E86B-428B-BC02-660B88C7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2" y="1104568"/>
            <a:ext cx="4671463" cy="316992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9097F-F1A5-4A95-8283-975CBCB7130F}"/>
              </a:ext>
            </a:extLst>
          </p:cNvPr>
          <p:cNvSpPr txBox="1"/>
          <p:nvPr/>
        </p:nvSpPr>
        <p:spPr>
          <a:xfrm>
            <a:off x="6459109" y="1380545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3AA19A-B277-4555-9489-406556180421}"/>
              </a:ext>
            </a:extLst>
          </p:cNvPr>
          <p:cNvSpPr txBox="1"/>
          <p:nvPr/>
        </p:nvSpPr>
        <p:spPr>
          <a:xfrm>
            <a:off x="6459109" y="254461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Logik, Verarbeitung der Anfragen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FC1DE7-2064-4403-BB79-73AFF223A314}"/>
              </a:ext>
            </a:extLst>
          </p:cNvPr>
          <p:cNvSpPr txBox="1"/>
          <p:nvPr/>
        </p:nvSpPr>
        <p:spPr>
          <a:xfrm>
            <a:off x="6459109" y="3516408"/>
            <a:ext cx="309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Lokale / Öffentliche Datenbank</a:t>
            </a:r>
          </a:p>
          <a:p>
            <a:r>
              <a:rPr lang="de-DE" dirty="0"/>
              <a:t>sowie Zugriffsklassen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094B2-063B-4F54-94C6-449D5D641097}"/>
              </a:ext>
            </a:extLst>
          </p:cNvPr>
          <p:cNvSpPr txBox="1"/>
          <p:nvPr/>
        </p:nvSpPr>
        <p:spPr>
          <a:xfrm>
            <a:off x="1808028" y="5069230"/>
            <a:ext cx="4159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Abhängigkeiten </a:t>
            </a:r>
            <a:r>
              <a:rPr lang="de-DE" dirty="0">
                <a:solidFill>
                  <a:srgbClr val="FF0000"/>
                </a:solidFill>
              </a:rPr>
              <a:t>NUR</a:t>
            </a:r>
            <a:r>
              <a:rPr lang="de-DE" dirty="0"/>
              <a:t> von oben nach unten</a:t>
            </a:r>
          </a:p>
          <a:p>
            <a:r>
              <a:rPr lang="de-DE" sz="1400" dirty="0"/>
              <a:t>(Präsentation enthält Referenz auf Logik, Logik hat </a:t>
            </a:r>
          </a:p>
          <a:p>
            <a:r>
              <a:rPr lang="de-DE" sz="1400" dirty="0"/>
              <a:t>Referenz auf Datenbank, aber nicht anders herum)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B4829B-7E31-4533-9193-6A431249919E}"/>
              </a:ext>
            </a:extLst>
          </p:cNvPr>
          <p:cNvSpPr txBox="1"/>
          <p:nvPr/>
        </p:nvSpPr>
        <p:spPr>
          <a:xfrm>
            <a:off x="6610184" y="2350604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7225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Modulplan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804207" y="4240058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72492" y="4240058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16981" y="3571181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908899" y="3732226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4CB6789-E3F2-46CC-8E4C-EB33C7E8E9A7}"/>
              </a:ext>
            </a:extLst>
          </p:cNvPr>
          <p:cNvCxnSpPr>
            <a:cxnSpLocks/>
          </p:cNvCxnSpPr>
          <p:nvPr/>
        </p:nvCxnSpPr>
        <p:spPr>
          <a:xfrm>
            <a:off x="4235058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6D3B114-3F92-46B7-B312-B2BA66FF9291}"/>
              </a:ext>
            </a:extLst>
          </p:cNvPr>
          <p:cNvSpPr txBox="1"/>
          <p:nvPr/>
        </p:nvSpPr>
        <p:spPr>
          <a:xfrm>
            <a:off x="3814990" y="3741110"/>
            <a:ext cx="856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verwendet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A6D78A-AC13-4313-966E-65CAFFE80BAC}"/>
              </a:ext>
            </a:extLst>
          </p:cNvPr>
          <p:cNvSpPr txBox="1"/>
          <p:nvPr/>
        </p:nvSpPr>
        <p:spPr>
          <a:xfrm>
            <a:off x="703757" y="3201849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92B6FA7-3E91-404B-860B-25CEE56C24E0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210082" y="3386515"/>
            <a:ext cx="771725" cy="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CD1EC3-4F50-48CF-A9E1-8C0473E7FF36}"/>
              </a:ext>
            </a:extLst>
          </p:cNvPr>
          <p:cNvSpPr txBox="1"/>
          <p:nvPr/>
        </p:nvSpPr>
        <p:spPr>
          <a:xfrm>
            <a:off x="2251416" y="3425391"/>
            <a:ext cx="722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Enthält Mengen von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80AB2C5-E74B-402B-BC6A-D7FBD85D643D}"/>
              </a:ext>
            </a:extLst>
          </p:cNvPr>
          <p:cNvCxnSpPr/>
          <p:nvPr/>
        </p:nvCxnSpPr>
        <p:spPr>
          <a:xfrm>
            <a:off x="1566787" y="2504662"/>
            <a:ext cx="859536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FB06F71-E9D9-4435-8528-078385F08CDD}"/>
              </a:ext>
            </a:extLst>
          </p:cNvPr>
          <p:cNvSpPr txBox="1"/>
          <p:nvPr/>
        </p:nvSpPr>
        <p:spPr>
          <a:xfrm>
            <a:off x="4887171" y="212503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Fortschritt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266428C-6297-49B0-87B6-D51BC70E2E17}"/>
              </a:ext>
            </a:extLst>
          </p:cNvPr>
          <p:cNvSpPr txBox="1"/>
          <p:nvPr/>
        </p:nvSpPr>
        <p:spPr>
          <a:xfrm>
            <a:off x="4998823" y="127221"/>
            <a:ext cx="2381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u="sng" dirty="0"/>
              <a:t>Modul Produkte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03E0B2-7BC7-4F47-B07B-E5A9DA9C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63" y="619664"/>
            <a:ext cx="6306473" cy="62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8A8E444-6A5F-4B66-89C6-71D28FEC2EC3}"/>
              </a:ext>
            </a:extLst>
          </p:cNvPr>
          <p:cNvSpPr txBox="1">
            <a:spLocks/>
          </p:cNvSpPr>
          <p:nvPr/>
        </p:nvSpPr>
        <p:spPr>
          <a:xfrm>
            <a:off x="1411306" y="134486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Produkte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3FABB5-A5BC-4412-A231-BB2E35871ADA}"/>
              </a:ext>
            </a:extLst>
          </p:cNvPr>
          <p:cNvSpPr txBox="1">
            <a:spLocks/>
          </p:cNvSpPr>
          <p:nvPr/>
        </p:nvSpPr>
        <p:spPr>
          <a:xfrm>
            <a:off x="164720" y="134486"/>
            <a:ext cx="934697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95801BA-C827-46D6-828B-AF388A320A48}"/>
              </a:ext>
            </a:extLst>
          </p:cNvPr>
          <p:cNvGrpSpPr/>
          <p:nvPr/>
        </p:nvGrpSpPr>
        <p:grpSpPr>
          <a:xfrm>
            <a:off x="252946" y="235174"/>
            <a:ext cx="777785" cy="590566"/>
            <a:chOff x="2756283" y="898349"/>
            <a:chExt cx="488471" cy="3935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E0A528F-9AB2-4FFB-B5A0-86BEF42EF6DC}"/>
                </a:ext>
              </a:extLst>
            </p:cNvPr>
            <p:cNvSpPr/>
            <p:nvPr/>
          </p:nvSpPr>
          <p:spPr>
            <a:xfrm>
              <a:off x="2863754" y="1049277"/>
              <a:ext cx="261257" cy="242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79E143D4-3582-4C6E-8EA3-FDB1F6A9F906}"/>
                </a:ext>
              </a:extLst>
            </p:cNvPr>
            <p:cNvSpPr/>
            <p:nvPr/>
          </p:nvSpPr>
          <p:spPr>
            <a:xfrm>
              <a:off x="2756283" y="898349"/>
              <a:ext cx="488471" cy="21802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2937905" y="2844224"/>
            <a:ext cx="6374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384410F-B4A5-4154-B17B-716BEF2E9C89}"/>
              </a:ext>
            </a:extLst>
          </p:cNvPr>
          <p:cNvSpPr txBox="1">
            <a:spLocks/>
          </p:cNvSpPr>
          <p:nvPr/>
        </p:nvSpPr>
        <p:spPr>
          <a:xfrm>
            <a:off x="3333200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Inhalt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961AD43-F772-4981-991F-BCA77614CEEA}"/>
              </a:ext>
            </a:extLst>
          </p:cNvPr>
          <p:cNvSpPr txBox="1">
            <a:spLocks/>
          </p:cNvSpPr>
          <p:nvPr/>
        </p:nvSpPr>
        <p:spPr>
          <a:xfrm>
            <a:off x="5258865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Ernährung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624E869-57E6-470B-B983-F9C03E15049D}"/>
              </a:ext>
            </a:extLst>
          </p:cNvPr>
          <p:cNvSpPr txBox="1">
            <a:spLocks/>
          </p:cNvSpPr>
          <p:nvPr/>
        </p:nvSpPr>
        <p:spPr>
          <a:xfrm>
            <a:off x="7204733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Nachrichten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8B8B1A-2D65-42E0-8A53-507885E9A48A}"/>
              </a:ext>
            </a:extLst>
          </p:cNvPr>
          <p:cNvSpPr txBox="1">
            <a:spLocks/>
          </p:cNvSpPr>
          <p:nvPr/>
        </p:nvSpPr>
        <p:spPr>
          <a:xfrm>
            <a:off x="9103487" y="134483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Einkauf</a:t>
            </a:r>
          </a:p>
        </p:txBody>
      </p:sp>
    </p:spTree>
    <p:extLst>
      <p:ext uri="{BB962C8B-B14F-4D97-AF65-F5344CB8AC3E}">
        <p14:creationId xmlns:p14="http://schemas.microsoft.com/office/powerpoint/2010/main" val="294060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09B40F5-38F8-4CC2-8890-2CDD588F2EE0}"/>
              </a:ext>
            </a:extLst>
          </p:cNvPr>
          <p:cNvGrpSpPr/>
          <p:nvPr/>
        </p:nvGrpSpPr>
        <p:grpSpPr>
          <a:xfrm rot="16200000">
            <a:off x="204098" y="83567"/>
            <a:ext cx="872541" cy="912221"/>
            <a:chOff x="164720" y="134486"/>
            <a:chExt cx="934697" cy="81038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A3FABB5-A5BC-4412-A231-BB2E35871ADA}"/>
                </a:ext>
              </a:extLst>
            </p:cNvPr>
            <p:cNvSpPr txBox="1">
              <a:spLocks/>
            </p:cNvSpPr>
            <p:nvPr/>
          </p:nvSpPr>
          <p:spPr>
            <a:xfrm>
              <a:off x="164720" y="134486"/>
              <a:ext cx="934697" cy="810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95801BA-C827-46D6-828B-AF388A320A48}"/>
                </a:ext>
              </a:extLst>
            </p:cNvPr>
            <p:cNvGrpSpPr/>
            <p:nvPr/>
          </p:nvGrpSpPr>
          <p:grpSpPr>
            <a:xfrm>
              <a:off x="374898" y="202736"/>
              <a:ext cx="532925" cy="638406"/>
              <a:chOff x="2832872" y="876736"/>
              <a:chExt cx="334692" cy="4254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E0A528F-9AB2-4FFB-B5A0-86BEF42EF6DC}"/>
                  </a:ext>
                </a:extLst>
              </p:cNvPr>
              <p:cNvSpPr/>
              <p:nvPr/>
            </p:nvSpPr>
            <p:spPr>
              <a:xfrm>
                <a:off x="2912953" y="1044836"/>
                <a:ext cx="164854" cy="2573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Gleichschenkliges Dreieck 12">
                <a:extLst>
                  <a:ext uri="{FF2B5EF4-FFF2-40B4-BE49-F238E27FC236}">
                    <a16:creationId xmlns:a16="http://schemas.microsoft.com/office/drawing/2014/main" id="{79E143D4-3582-4C6E-8EA3-FDB1F6A9F906}"/>
                  </a:ext>
                </a:extLst>
              </p:cNvPr>
              <p:cNvSpPr/>
              <p:nvPr/>
            </p:nvSpPr>
            <p:spPr>
              <a:xfrm>
                <a:off x="2832872" y="876736"/>
                <a:ext cx="334692" cy="19597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2908652" y="2844224"/>
            <a:ext cx="6374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D33B461-1087-4F81-8668-33CA711DA81C}"/>
              </a:ext>
            </a:extLst>
          </p:cNvPr>
          <p:cNvSpPr txBox="1"/>
          <p:nvPr/>
        </p:nvSpPr>
        <p:spPr>
          <a:xfrm>
            <a:off x="4312946" y="8897"/>
            <a:ext cx="3559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>
                <a:solidFill>
                  <a:schemeClr val="bg1">
                    <a:lumMod val="65000"/>
                  </a:schemeClr>
                </a:solidFill>
              </a:rPr>
              <a:t>Titel der Ansicht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321EB3B-4147-44B1-B5BC-F40A6082F986}"/>
              </a:ext>
            </a:extLst>
          </p:cNvPr>
          <p:cNvSpPr txBox="1"/>
          <p:nvPr/>
        </p:nvSpPr>
        <p:spPr>
          <a:xfrm>
            <a:off x="4164414" y="677598"/>
            <a:ext cx="386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Navigation in der Hauptansicht)</a:t>
            </a:r>
          </a:p>
        </p:txBody>
      </p:sp>
    </p:spTree>
    <p:extLst>
      <p:ext uri="{BB962C8B-B14F-4D97-AF65-F5344CB8AC3E}">
        <p14:creationId xmlns:p14="http://schemas.microsoft.com/office/powerpoint/2010/main" val="12391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689022-EA1C-4548-9D3B-2D24A41B504A}"/>
              </a:ext>
            </a:extLst>
          </p:cNvPr>
          <p:cNvSpPr txBox="1"/>
          <p:nvPr/>
        </p:nvSpPr>
        <p:spPr>
          <a:xfrm>
            <a:off x="737564" y="1438275"/>
            <a:ext cx="665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Inhalt -&gt; Hineinlegen -&gt; Produkt auswählen -&gt; Produkt hinzufügen -&gt; </a:t>
            </a:r>
          </a:p>
          <a:p>
            <a:r>
              <a:rPr lang="de-DE" dirty="0"/>
              <a:t>Produkt bestätigt -&gt; Produkt ausgewählt -&gt; abwiegen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87DBEB-E94E-4D7F-9906-21B2A225BC8B}"/>
              </a:ext>
            </a:extLst>
          </p:cNvPr>
          <p:cNvSpPr txBox="1"/>
          <p:nvPr/>
        </p:nvSpPr>
        <p:spPr>
          <a:xfrm>
            <a:off x="7266276" y="1438275"/>
            <a:ext cx="477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&lt;- Nutzer kann völlig andere Aktionen ausführen</a:t>
            </a:r>
          </a:p>
          <a:p>
            <a:r>
              <a:rPr lang="de-DE" dirty="0">
                <a:solidFill>
                  <a:srgbClr val="FF0000"/>
                </a:solidFill>
              </a:rPr>
              <a:t>(Inhalt -&gt; Hineinlegen -&gt; Nachrichten -&gt; …)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249523-417A-438C-A89C-27B8405555B7}"/>
              </a:ext>
            </a:extLst>
          </p:cNvPr>
          <p:cNvSpPr/>
          <p:nvPr/>
        </p:nvSpPr>
        <p:spPr>
          <a:xfrm>
            <a:off x="737564" y="2632164"/>
            <a:ext cx="3319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Wie wird erkannt, dass der </a:t>
            </a:r>
          </a:p>
          <a:p>
            <a:r>
              <a:rPr lang="de-DE" dirty="0">
                <a:solidFill>
                  <a:srgbClr val="FF0000"/>
                </a:solidFill>
              </a:rPr>
              <a:t>Vorgang abgebrochen wurde????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96F0E7-2404-414B-9AE1-C588CB393F8E}"/>
              </a:ext>
            </a:extLst>
          </p:cNvPr>
          <p:cNvSpPr/>
          <p:nvPr/>
        </p:nvSpPr>
        <p:spPr>
          <a:xfrm>
            <a:off x="1004638" y="3278495"/>
            <a:ext cx="50508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/>
              <a:t>Lösungen:</a:t>
            </a:r>
          </a:p>
          <a:p>
            <a:r>
              <a:rPr lang="de-DE" dirty="0"/>
              <a:t>- Umsetzung als Produktauswahl – Dialog</a:t>
            </a:r>
          </a:p>
          <a:p>
            <a:r>
              <a:rPr lang="de-DE" dirty="0"/>
              <a:t>- Event, wenn Navigationsknöpfe angewählt werden</a:t>
            </a:r>
          </a:p>
          <a:p>
            <a:r>
              <a:rPr lang="de-DE" dirty="0"/>
              <a:t>- Sperren / Verdecken der Navigationsleiste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81D1B3-D6EA-41C1-927E-05723ECB1DA0}"/>
              </a:ext>
            </a:extLst>
          </p:cNvPr>
          <p:cNvSpPr txBox="1"/>
          <p:nvPr/>
        </p:nvSpPr>
        <p:spPr>
          <a:xfrm>
            <a:off x="2728731" y="350272"/>
            <a:ext cx="295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 bei Navigationsleiste</a:t>
            </a:r>
          </a:p>
        </p:txBody>
      </p:sp>
    </p:spTree>
    <p:extLst>
      <p:ext uri="{BB962C8B-B14F-4D97-AF65-F5344CB8AC3E}">
        <p14:creationId xmlns:p14="http://schemas.microsoft.com/office/powerpoint/2010/main" val="27240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54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25</cp:revision>
  <dcterms:created xsi:type="dcterms:W3CDTF">2020-05-03T14:52:43Z</dcterms:created>
  <dcterms:modified xsi:type="dcterms:W3CDTF">2020-05-08T19:34:53Z</dcterms:modified>
</cp:coreProperties>
</file>