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FD9"/>
    <a:srgbClr val="E38400"/>
    <a:srgbClr val="710000"/>
    <a:srgbClr val="6EE1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4" d="100"/>
          <a:sy n="54" d="100"/>
        </p:scale>
        <p:origin x="1177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D57B1-8C68-4E7A-B7EF-FA3746DE8E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2E92A9-F977-46B9-9765-A4936DEBF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0EAEA-0BAE-48BB-9781-9AA358D92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AE7BB-1702-4619-AF67-1EB65CBFBC05}" type="datetimeFigureOut">
              <a:rPr lang="en-US" smtClean="0"/>
              <a:t>2020-08-21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13870-2EF7-4A89-858B-962ABB8B7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FB1B1-6487-4A7C-A260-28BEEC002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ACB7-E155-4B55-AEB4-B74F9B6B8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452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BE3D4-6769-4818-AA33-B82EA5D47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5E7FB2-31C4-4F52-9830-8BD924A1AF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C58D4-001B-44CE-8257-3DE6794D0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AE7BB-1702-4619-AF67-1EB65CBFBC05}" type="datetimeFigureOut">
              <a:rPr lang="en-US" smtClean="0"/>
              <a:t>2020-08-21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61EA9-3ED9-48AF-A7C4-F5275A5ED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10D06-FD94-411A-9CBD-19FB28055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ACB7-E155-4B55-AEB4-B74F9B6B8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685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7FF5F7-5FD5-4EE7-A160-505F0A99EA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791C22-30C6-4C0B-A2DB-64332684D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74CED-E5F7-43BC-979A-2D75965A0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AE7BB-1702-4619-AF67-1EB65CBFBC05}" type="datetimeFigureOut">
              <a:rPr lang="en-US" smtClean="0"/>
              <a:t>2020-08-21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7012C-AF8E-4462-A7AF-D64A0E2F8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3C008-95B7-43B0-93D7-62886F468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ACB7-E155-4B55-AEB4-B74F9B6B8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091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92E24-2FD5-494E-9B36-46DAAE1B1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799AC-90D0-4040-80FD-6C16258BD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F6126-C5B4-4483-ABAA-EBE18207C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AE7BB-1702-4619-AF67-1EB65CBFBC05}" type="datetimeFigureOut">
              <a:rPr lang="en-US" smtClean="0"/>
              <a:t>2020-08-21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9EEA6-AA45-4E33-B75E-41D1C9DE6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71FE9-F5FF-4FD8-9D2C-5B1795BEA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ACB7-E155-4B55-AEB4-B74F9B6B8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34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B7391-C230-4B2A-A4AC-D6700AB8B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BF142-1E37-4FBB-9417-02FECE2C8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F66FB-8E79-4806-9929-757545492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AE7BB-1702-4619-AF67-1EB65CBFBC05}" type="datetimeFigureOut">
              <a:rPr lang="en-US" smtClean="0"/>
              <a:t>2020-08-21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F2257-F062-4292-BA71-9C8C6DED9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C6231-06C6-4E15-940B-F3B12A752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ACB7-E155-4B55-AEB4-B74F9B6B8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3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127FD-4FA5-42AD-973F-999A15C38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29C3B-18E6-4AD5-B2C2-9A65E9056E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805D52-11C6-4242-B88E-DFD7FA0B7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3C08D-2A93-45D9-A422-86DAF5133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AE7BB-1702-4619-AF67-1EB65CBFBC05}" type="datetimeFigureOut">
              <a:rPr lang="en-US" smtClean="0"/>
              <a:t>2020-08-21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4AA3E-B99E-477B-BB21-38FC4DF35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A0EB8-70B9-494F-B8DF-B64D3BA30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ACB7-E155-4B55-AEB4-B74F9B6B8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48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F4BBD-60D6-4494-A12E-B6EC83E58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88F78-102E-49EF-9B6F-EBD916BBF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3DC68-2E17-4F74-9D7B-60061DB39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EAE7CB-0203-44CA-8B6B-D14B48DDAA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79274D-57B2-4ED4-B5D8-E34F1AE75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22C396-5F18-49A2-89BB-5B221BC8F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AE7BB-1702-4619-AF67-1EB65CBFBC05}" type="datetimeFigureOut">
              <a:rPr lang="en-US" smtClean="0"/>
              <a:t>2020-08-21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97D0A1-75B1-43DA-9C05-5A4738009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BBC600-EF8B-4D29-A6C0-AF1312F8A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ACB7-E155-4B55-AEB4-B74F9B6B8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136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AECD5-F325-4355-AD11-5703DE038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DFA3F7-8418-432B-80BF-BB7B68C9E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AE7BB-1702-4619-AF67-1EB65CBFBC05}" type="datetimeFigureOut">
              <a:rPr lang="en-US" smtClean="0"/>
              <a:t>2020-08-21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83236F-46FB-4F18-99CA-1ADA0B00C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E1267-EF6E-41DB-AC50-49978C5C7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ACB7-E155-4B55-AEB4-B74F9B6B8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29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5FFD2A-1652-45B0-ADFF-2D798D13F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AE7BB-1702-4619-AF67-1EB65CBFBC05}" type="datetimeFigureOut">
              <a:rPr lang="en-US" smtClean="0"/>
              <a:t>2020-08-21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82AFB9-E5D9-448B-9E75-20FF516D8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1E7E10-2A3E-4E61-8C04-A4AAA5D3E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ACB7-E155-4B55-AEB4-B74F9B6B8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92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0904C-F74C-4BDB-82AD-922525763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92CA7-AE36-480D-B27C-EDC381897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0A250-EDBC-4F3E-94F5-8D74C2DE3A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F0039-4C9B-4A79-8B2B-D8147B341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AE7BB-1702-4619-AF67-1EB65CBFBC05}" type="datetimeFigureOut">
              <a:rPr lang="en-US" smtClean="0"/>
              <a:t>2020-08-21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9D9AF-CD60-4E84-BDD9-3778D0C44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D7007A-C526-47EA-ADCE-7543336F0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ACB7-E155-4B55-AEB4-B74F9B6B8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363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1ED33-3EEE-4BCC-85E2-0660FABC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8A28A6-D12D-4ABE-A9BC-3F9AB2DCAD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AC7976-A99E-4554-A89B-A0C432DF7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B007F6-D8D7-4749-B9E3-482FF3F97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AE7BB-1702-4619-AF67-1EB65CBFBC05}" type="datetimeFigureOut">
              <a:rPr lang="en-US" smtClean="0"/>
              <a:t>2020-08-21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5C9F1-C105-4909-B138-454F646DD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E7086-BA73-4546-B873-E3215718A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FACB7-E155-4B55-AEB4-B74F9B6B8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66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DFB897-7704-46E7-9785-E9F32CDE1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F7ACB-F376-4109-A193-6C4744900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62F30-8358-4C15-ABA5-28204EB279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AE7BB-1702-4619-AF67-1EB65CBFBC05}" type="datetimeFigureOut">
              <a:rPr lang="en-US" smtClean="0"/>
              <a:t>2020-08-21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88D5A-B36C-458F-8C4D-30A6089951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AD904-AA63-49A7-9830-DC65C37004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FACB7-E155-4B55-AEB4-B74F9B6B8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44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830FB50-9843-4FD8-92EF-19DD1A1C06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67849609"/>
                  </p:ext>
                </p:extLst>
              </p:nvPr>
            </p:nvGraphicFramePr>
            <p:xfrm>
              <a:off x="2032000" y="1546519"/>
              <a:ext cx="3657600" cy="3657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1333369687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3331785981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3146350368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904169946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299864943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316312613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301971751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56585230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7252310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↓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↓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↓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↓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8792288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←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819161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←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0128278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←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3841732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←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2305134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↑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↑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↑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↑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1876585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948388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830FB50-9843-4FD8-92EF-19DD1A1C06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67849609"/>
                  </p:ext>
                </p:extLst>
              </p:nvPr>
            </p:nvGraphicFramePr>
            <p:xfrm>
              <a:off x="2032000" y="1546519"/>
              <a:ext cx="3657600" cy="3657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1333369687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3331785981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3146350368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904169946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299864943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316312613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301971751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56585230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7252310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000" t="-100000" r="-501333" b="-6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6053" t="-100000" r="-394737" b="-6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1333" t="-100000" r="-300000" b="-6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1333" t="-100000" r="-200000" b="-6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8792288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00" t="-200000" r="-601333" b="-5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01333" t="-200000" r="-100000" b="-5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819161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00" t="-296053" r="-601333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01333" t="-296053" r="-100000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0128278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00" t="-401333" r="-601333" b="-3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01333" t="-401333" r="-100000" b="-3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3841732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00" t="-501333" r="-601333" b="-2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01333" t="-501333" r="-100000" b="-2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2305134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000" t="-601333" r="-501333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6053" t="-601333" r="-394737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1333" t="-601333" r="-300000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1333" t="-601333" r="-200000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1876585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9483883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5F238C3A-227D-425A-AD3D-236DB14860E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216356"/>
                  </p:ext>
                </p:extLst>
              </p:nvPr>
            </p:nvGraphicFramePr>
            <p:xfrm>
              <a:off x="6502402" y="1546519"/>
              <a:ext cx="3657600" cy="3657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1333369687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3331785981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3146350368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904169946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299864943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316312613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301971751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56585230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7252310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↓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↓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↓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↓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8792288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←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819161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←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0128278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←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3841732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←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2305134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↑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↑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↑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↑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1876585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948388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5F238C3A-227D-425A-AD3D-236DB14860E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216356"/>
                  </p:ext>
                </p:extLst>
              </p:nvPr>
            </p:nvGraphicFramePr>
            <p:xfrm>
              <a:off x="6502402" y="1546519"/>
              <a:ext cx="3657600" cy="3657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1333369687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3331785981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3146350368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904169946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299864943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316312613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301971751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56585230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7252310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t="-100000" r="-501333" b="-6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96053" t="-100000" r="-394737" b="-6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01333" t="-100000" r="-300000" b="-6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01333" t="-100000" r="-200000" b="-6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8792288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t="-200000" r="-601333" b="-5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01333" t="-200000" r="-100000" b="-5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819161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t="-296053" r="-601333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01333" t="-296053" r="-100000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0128278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t="-401333" r="-601333" b="-3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01333" t="-401333" r="-100000" b="-3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3841732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t="-501333" r="-601333" b="-2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01333" t="-501333" r="-100000" b="-2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2305134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t="-601333" r="-501333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96053" t="-601333" r="-394737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01333" t="-601333" r="-300000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01333" t="-601333" r="-200000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1876585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9483883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1264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5516FF42-1AF3-44C9-B4CB-E909744C7F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7565393"/>
                  </p:ext>
                </p:extLst>
              </p:nvPr>
            </p:nvGraphicFramePr>
            <p:xfrm>
              <a:off x="6502402" y="1546519"/>
              <a:ext cx="3657600" cy="3657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1333369687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3331785981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3146350368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904169946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299864943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316312613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301971751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56585230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7252310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↓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↓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↓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↓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8792288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←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819161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←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0128278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←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3841732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←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2305134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↑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↑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↑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↑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1876585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948388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5516FF42-1AF3-44C9-B4CB-E909744C7F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7565393"/>
                  </p:ext>
                </p:extLst>
              </p:nvPr>
            </p:nvGraphicFramePr>
            <p:xfrm>
              <a:off x="6502402" y="1546519"/>
              <a:ext cx="3657600" cy="3657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1333369687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3331785981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3146350368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904169946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299864943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316312613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301971751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56585230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7252310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000" t="-100000" r="-501333" b="-6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6053" t="-100000" r="-394737" b="-6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1333" t="-100000" r="-300000" b="-6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1333" t="-100000" r="-200000" b="-6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8792288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00" t="-200000" r="-601333" b="-5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01333" t="-200000" r="-100000" b="-5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819161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00" t="-296053" r="-601333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01333" t="-296053" r="-100000" b="-4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0128278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00" t="-401333" r="-601333" b="-3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01333" t="-401333" r="-100000" b="-3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3841732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00" t="-501333" r="-601333" b="-2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01333" t="-501333" r="-100000" b="-2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2305134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000" t="-601333" r="-501333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6053" t="-601333" r="-394737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1333" t="-601333" r="-300000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1333" t="-601333" r="-200000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1876585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9483883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49930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169F6506-2DDB-42CF-85D1-DFF58D396998}"/>
              </a:ext>
            </a:extLst>
          </p:cNvPr>
          <p:cNvGrpSpPr/>
          <p:nvPr/>
        </p:nvGrpSpPr>
        <p:grpSpPr>
          <a:xfrm>
            <a:off x="2177974" y="2471054"/>
            <a:ext cx="7836053" cy="3657600"/>
            <a:chOff x="2177974" y="2471054"/>
            <a:chExt cx="7836053" cy="365760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E201846-15C0-45E8-86C0-AEED16A5D714}"/>
                </a:ext>
              </a:extLst>
            </p:cNvPr>
            <p:cNvGrpSpPr/>
            <p:nvPr/>
          </p:nvGrpSpPr>
          <p:grpSpPr>
            <a:xfrm>
              <a:off x="3941324" y="2471054"/>
              <a:ext cx="4309353" cy="3657600"/>
              <a:chOff x="3946692" y="2471054"/>
              <a:chExt cx="4309353" cy="36576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1B242DD-8B83-446B-AA69-F7C3DDBBA5E0}"/>
                  </a:ext>
                </a:extLst>
              </p:cNvPr>
              <p:cNvSpPr/>
              <p:nvPr/>
            </p:nvSpPr>
            <p:spPr>
              <a:xfrm>
                <a:off x="5078343" y="2471054"/>
                <a:ext cx="914400" cy="3657600"/>
              </a:xfrm>
              <a:prstGeom prst="rect">
                <a:avLst/>
              </a:prstGeom>
              <a:solidFill>
                <a:srgbClr val="71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1C56436-5F11-439A-9742-7C61BCA72B29}"/>
                  </a:ext>
                </a:extLst>
              </p:cNvPr>
              <p:cNvSpPr/>
              <p:nvPr/>
            </p:nvSpPr>
            <p:spPr>
              <a:xfrm>
                <a:off x="3946692" y="4299854"/>
                <a:ext cx="914400" cy="1828800"/>
              </a:xfrm>
              <a:prstGeom prst="rect">
                <a:avLst/>
              </a:prstGeom>
              <a:solidFill>
                <a:srgbClr val="6EE1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98305E3-75C7-4E38-975C-C6E617A7FB94}"/>
                  </a:ext>
                </a:extLst>
              </p:cNvPr>
              <p:cNvSpPr/>
              <p:nvPr/>
            </p:nvSpPr>
            <p:spPr>
              <a:xfrm>
                <a:off x="6209994" y="5214254"/>
                <a:ext cx="914400" cy="914400"/>
              </a:xfrm>
              <a:prstGeom prst="rect">
                <a:avLst/>
              </a:prstGeom>
              <a:solidFill>
                <a:srgbClr val="006F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50C0CFF-E5CF-459D-863B-768E190DA64D}"/>
                  </a:ext>
                </a:extLst>
              </p:cNvPr>
              <p:cNvSpPr/>
              <p:nvPr/>
            </p:nvSpPr>
            <p:spPr>
              <a:xfrm>
                <a:off x="7341645" y="3385454"/>
                <a:ext cx="914400" cy="2743200"/>
              </a:xfrm>
              <a:prstGeom prst="rect">
                <a:avLst/>
              </a:prstGeom>
              <a:solidFill>
                <a:srgbClr val="E384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795930AC-A541-4EB0-88AF-23FB47BF6C43}"/>
                </a:ext>
              </a:extLst>
            </p:cNvPr>
            <p:cNvSpPr/>
            <p:nvPr/>
          </p:nvSpPr>
          <p:spPr>
            <a:xfrm>
              <a:off x="2177974" y="5516266"/>
              <a:ext cx="1212112" cy="612388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1108BAC7-BD53-4717-886A-38E42EB6DEC3}"/>
                </a:ext>
              </a:extLst>
            </p:cNvPr>
            <p:cNvSpPr/>
            <p:nvPr/>
          </p:nvSpPr>
          <p:spPr>
            <a:xfrm rot="10800000">
              <a:off x="8801915" y="5516266"/>
              <a:ext cx="1212112" cy="612388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67BC52C-380E-4872-8B9B-C2E144461B93}"/>
                </a:ext>
              </a:extLst>
            </p:cNvPr>
            <p:cNvCxnSpPr>
              <a:cxnSpLocks/>
              <a:stCxn id="13" idx="3"/>
              <a:endCxn id="9" idx="0"/>
            </p:cNvCxnSpPr>
            <p:nvPr/>
          </p:nvCxnSpPr>
          <p:spPr>
            <a:xfrm flipV="1">
              <a:off x="3390086" y="4299854"/>
              <a:ext cx="1008438" cy="152260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97F801B-D317-4E29-AE0D-FAD7A07D8384}"/>
                </a:ext>
              </a:extLst>
            </p:cNvPr>
            <p:cNvCxnSpPr>
              <a:cxnSpLocks/>
              <a:stCxn id="9" idx="0"/>
              <a:endCxn id="8" idx="0"/>
            </p:cNvCxnSpPr>
            <p:nvPr/>
          </p:nvCxnSpPr>
          <p:spPr>
            <a:xfrm flipV="1">
              <a:off x="4398524" y="2471054"/>
              <a:ext cx="1131651" cy="18288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BD0D568-D7C9-4810-BAE9-8FDD79D822F1}"/>
                </a:ext>
              </a:extLst>
            </p:cNvPr>
            <p:cNvCxnSpPr>
              <a:cxnSpLocks/>
              <a:stCxn id="11" idx="0"/>
              <a:endCxn id="8" idx="0"/>
            </p:cNvCxnSpPr>
            <p:nvPr/>
          </p:nvCxnSpPr>
          <p:spPr>
            <a:xfrm flipH="1" flipV="1">
              <a:off x="5530175" y="2471054"/>
              <a:ext cx="2263302" cy="9144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BB5E0057-EE1B-481E-9ACA-69E9262D3E9D}"/>
                </a:ext>
              </a:extLst>
            </p:cNvPr>
            <p:cNvCxnSpPr>
              <a:cxnSpLocks/>
              <a:stCxn id="14" idx="3"/>
              <a:endCxn id="11" idx="0"/>
            </p:cNvCxnSpPr>
            <p:nvPr/>
          </p:nvCxnSpPr>
          <p:spPr>
            <a:xfrm flipH="1" flipV="1">
              <a:off x="7793477" y="3385454"/>
              <a:ext cx="1008438" cy="243700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BF7AF1B-DC09-42A7-A7DA-4AFD15D88E0A}"/>
                </a:ext>
              </a:extLst>
            </p:cNvPr>
            <p:cNvSpPr txBox="1"/>
            <p:nvPr/>
          </p:nvSpPr>
          <p:spPr>
            <a:xfrm>
              <a:off x="2470028" y="5081619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37EC00E-16C3-46CC-A37C-D824B0B613B5}"/>
                </a:ext>
              </a:extLst>
            </p:cNvPr>
            <p:cNvSpPr txBox="1"/>
            <p:nvPr/>
          </p:nvSpPr>
          <p:spPr>
            <a:xfrm>
              <a:off x="9313572" y="5081619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0592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C707F80-3C65-4B02-971C-3EA62494C056}"/>
              </a:ext>
            </a:extLst>
          </p:cNvPr>
          <p:cNvGrpSpPr/>
          <p:nvPr/>
        </p:nvGrpSpPr>
        <p:grpSpPr>
          <a:xfrm>
            <a:off x="3868591" y="2811294"/>
            <a:ext cx="4309353" cy="3657600"/>
            <a:chOff x="551234" y="2811294"/>
            <a:chExt cx="4309353" cy="36576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A725C47-156D-4000-BB82-08BA2B5997FF}"/>
                </a:ext>
              </a:extLst>
            </p:cNvPr>
            <p:cNvSpPr/>
            <p:nvPr/>
          </p:nvSpPr>
          <p:spPr>
            <a:xfrm>
              <a:off x="1682885" y="4640094"/>
              <a:ext cx="914400" cy="1828800"/>
            </a:xfrm>
            <a:prstGeom prst="rect">
              <a:avLst/>
            </a:prstGeom>
            <a:solidFill>
              <a:srgbClr val="6EE1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72114C6-779E-4A5E-92C5-49E377072FA8}"/>
                </a:ext>
              </a:extLst>
            </p:cNvPr>
            <p:cNvSpPr/>
            <p:nvPr/>
          </p:nvSpPr>
          <p:spPr>
            <a:xfrm>
              <a:off x="551234" y="5554494"/>
              <a:ext cx="914400" cy="914400"/>
            </a:xfrm>
            <a:prstGeom prst="rect">
              <a:avLst/>
            </a:prstGeom>
            <a:solidFill>
              <a:srgbClr val="006F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42180F3-DFB9-4F41-9234-A0C344985CC0}"/>
                </a:ext>
              </a:extLst>
            </p:cNvPr>
            <p:cNvSpPr/>
            <p:nvPr/>
          </p:nvSpPr>
          <p:spPr>
            <a:xfrm>
              <a:off x="2814536" y="3725694"/>
              <a:ext cx="914400" cy="2743200"/>
            </a:xfrm>
            <a:prstGeom prst="rect">
              <a:avLst/>
            </a:prstGeom>
            <a:solidFill>
              <a:srgbClr val="E38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83BD97E-A082-46D0-8AED-6ED2C2965C78}"/>
                </a:ext>
              </a:extLst>
            </p:cNvPr>
            <p:cNvSpPr/>
            <p:nvPr/>
          </p:nvSpPr>
          <p:spPr>
            <a:xfrm>
              <a:off x="3946187" y="2811294"/>
              <a:ext cx="914400" cy="3657600"/>
            </a:xfrm>
            <a:prstGeom prst="rect">
              <a:avLst/>
            </a:prstGeom>
            <a:solidFill>
              <a:srgbClr val="71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3611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1401</TotalTime>
  <Words>130</Words>
  <Application>Microsoft Office PowerPoint</Application>
  <PresentationFormat>Widescreen</PresentationFormat>
  <Paragraphs>130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Barth, Julius F</dc:creator>
  <cp:lastModifiedBy>Barth, Julius F</cp:lastModifiedBy>
  <cp:revision>10</cp:revision>
  <dcterms:created xsi:type="dcterms:W3CDTF">2020-08-15T21:51:36Z</dcterms:created>
  <dcterms:modified xsi:type="dcterms:W3CDTF">2020-08-22T04:21:19Z</dcterms:modified>
</cp:coreProperties>
</file>