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BC37-02FA-49EF-9589-E0C976E4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4B563-B1A0-467A-BA10-47B7AE3F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E1D5-9FA7-45EE-80BA-B195991E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7B23-71FB-465C-A477-2ADDA77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BC1B-3520-441D-9BDB-9FBA8514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C74C-6DDC-4863-AA93-D5852C81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CEFB-6616-415D-B63F-FF802F906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BA61-E281-42D5-A0E8-C5B3D4CF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292E-C3DF-420F-97A4-35E8ABC3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2A3D-0263-4439-B717-499D7F6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FB2AF-6167-44F2-90B8-1FAF73DFB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FA29-CDDC-43A9-92BC-5AC7AE02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93F6-F3BF-4593-9FFF-320E7C47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F76C-3F2E-4DEF-9B6B-078CF28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5047-A81C-4144-934E-F4A6AA9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F726-AF05-4122-8479-63FB7143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F4B4-35BB-4EBA-A86D-5B5D8978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E4CC-4B99-4211-8F4C-B605E733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8620-B11A-4BBF-9DD3-9C6AC8D5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A9DB-2962-40F3-BDC2-FF6943ED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65C5-573E-4006-A1D1-8B338CBE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346EB-B4A7-4CE0-B973-61F1CBA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8536-71CD-478A-ACC7-91F0F365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BEEE-28B9-42DF-BE0E-89F122F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64FA-3B49-41ED-9E88-DA8E57E8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E1-4084-4C0B-A90C-C7E6B8B2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07CE-790E-4847-A7F4-2076A9E4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C891-796C-4991-BF41-6D938E70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090E-1B0E-493C-BCC7-92598238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6368C-4F3B-4672-9FD8-19DEE2C3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4906-CB3A-4569-898D-EF1EFDFA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7A7-E2F1-40F0-BB28-1514D961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B1AD0-51BF-4BA5-BC9C-8D8B4268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1647-9342-489B-9C0E-6499AB40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67E5-A79F-4CE3-8336-69D4593E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FDEBC-3F98-4195-B868-F5528142D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6CA5C-D05A-4777-A44D-B00E94C4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D451A-9F71-4DCB-A251-68D61A7E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EDC18-8EEA-4635-9BA4-C9C92CC9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4D5B-A93D-470E-AD46-DAA252CF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BEAEB-EDA8-461B-826B-1075E3FA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A3289-1E52-462F-BF40-E307F871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A4374-CCBB-45C9-90AF-A8861417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EE740-934E-4439-BF31-594A979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DA0E-F57F-408D-8EE6-022CB41F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8E4A-BA50-41EC-A4DA-A69F8C43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F6F5-82B1-43D6-8416-EC7CD214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CE18-F7F9-456D-BB72-6EFF352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80CF9-97DA-43FF-BCB5-9F2B5CE7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E75E-BEAB-4C4A-BC99-FA099C18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C269E-DBE4-40F9-A8AE-19A794D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773E-AF30-4AF7-8BD7-41D608AF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20CD-649F-44FB-A29F-D80313B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9561C-DDAF-4FC7-9F62-C613E0FDB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1C16-3B1E-469A-BAE1-2A469EF6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E6E5-B9C6-42D9-9EAE-C5F8002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188F4-A5EF-44F6-9447-60EC96D1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FA2DD-6E7C-4134-90E7-C83DC53A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3B708-458C-4A54-B2C2-FDB7B46B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327D-A6FD-4B14-9B7F-AE621A8D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591C-7C1B-4347-94FD-F36590BB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A659-AD32-44A4-A20D-B9623BD41666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BA8C-F5C1-4D2A-910F-AC5C5C8A1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A0E3-23D0-4428-9A5F-6DC7C92B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F25D-73D0-4E82-A752-C226000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5BC4F70-7C5D-480E-9D24-A53232BEE50D}"/>
              </a:ext>
            </a:extLst>
          </p:cNvPr>
          <p:cNvGrpSpPr/>
          <p:nvPr/>
        </p:nvGrpSpPr>
        <p:grpSpPr>
          <a:xfrm>
            <a:off x="1547675" y="1307075"/>
            <a:ext cx="7075543" cy="5137365"/>
            <a:chOff x="1547675" y="1307075"/>
            <a:chExt cx="7075543" cy="51373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36384B-2207-40B4-ACF4-BB4EC5959E09}"/>
                </a:ext>
              </a:extLst>
            </p:cNvPr>
            <p:cNvCxnSpPr>
              <a:cxnSpLocks/>
              <a:stCxn id="16" idx="6"/>
              <a:endCxn id="21" idx="7"/>
            </p:cNvCxnSpPr>
            <p:nvPr/>
          </p:nvCxnSpPr>
          <p:spPr>
            <a:xfrm>
              <a:off x="4017680" y="1530732"/>
              <a:ext cx="2914328" cy="453190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948CA7-E17B-4279-B70E-026371B83623}"/>
                </a:ext>
              </a:extLst>
            </p:cNvPr>
            <p:cNvSpPr/>
            <p:nvPr/>
          </p:nvSpPr>
          <p:spPr>
            <a:xfrm>
              <a:off x="3105265" y="1307075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1953D9-AD37-4EF3-ABC8-2C26988C71FB}"/>
                </a:ext>
              </a:extLst>
            </p:cNvPr>
            <p:cNvSpPr/>
            <p:nvPr/>
          </p:nvSpPr>
          <p:spPr>
            <a:xfrm>
              <a:off x="6153213" y="1307075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odec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C71D19-54E3-40F3-A281-1CD0F4EF66A4}"/>
                </a:ext>
              </a:extLst>
            </p:cNvPr>
            <p:cNvSpPr/>
            <p:nvPr/>
          </p:nvSpPr>
          <p:spPr>
            <a:xfrm>
              <a:off x="7710803" y="3667487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deco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BC07D9-EBF0-42FE-AB3D-EAA125164D3B}"/>
                </a:ext>
              </a:extLst>
            </p:cNvPr>
            <p:cNvSpPr/>
            <p:nvPr/>
          </p:nvSpPr>
          <p:spPr>
            <a:xfrm>
              <a:off x="6153213" y="5997126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DC985-2A87-4F87-B8F3-028A36D24BE9}"/>
                </a:ext>
              </a:extLst>
            </p:cNvPr>
            <p:cNvSpPr/>
            <p:nvPr/>
          </p:nvSpPr>
          <p:spPr>
            <a:xfrm>
              <a:off x="3105265" y="5997126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3E13FB-2226-47C0-B03C-73137FC8F088}"/>
                </a:ext>
              </a:extLst>
            </p:cNvPr>
            <p:cNvSpPr/>
            <p:nvPr/>
          </p:nvSpPr>
          <p:spPr>
            <a:xfrm>
              <a:off x="1547675" y="3667487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dear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F4C5E5-CEC0-4AC0-A836-01B93DF7E552}"/>
                </a:ext>
              </a:extLst>
            </p:cNvPr>
            <p:cNvCxnSpPr>
              <a:cxnSpLocks/>
              <a:stCxn id="16" idx="2"/>
              <a:endCxn id="24" idx="1"/>
            </p:cNvCxnSpPr>
            <p:nvPr/>
          </p:nvCxnSpPr>
          <p:spPr>
            <a:xfrm flipH="1">
              <a:off x="1681295" y="1530732"/>
              <a:ext cx="1423970" cy="2202263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019265-DFF0-4A77-90B2-6EB06EE201F8}"/>
                </a:ext>
              </a:extLst>
            </p:cNvPr>
            <p:cNvCxnSpPr>
              <a:cxnSpLocks/>
              <a:stCxn id="19" idx="5"/>
              <a:endCxn id="20" idx="0"/>
            </p:cNvCxnSpPr>
            <p:nvPr/>
          </p:nvCxnSpPr>
          <p:spPr>
            <a:xfrm>
              <a:off x="6932008" y="1688881"/>
              <a:ext cx="1235003" cy="197860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C6CB87-7765-4D48-A0DB-1712CF5B4BB9}"/>
                </a:ext>
              </a:extLst>
            </p:cNvPr>
            <p:cNvCxnSpPr>
              <a:cxnSpLocks/>
              <a:stCxn id="19" idx="2"/>
              <a:endCxn id="23" idx="1"/>
            </p:cNvCxnSpPr>
            <p:nvPr/>
          </p:nvCxnSpPr>
          <p:spPr>
            <a:xfrm flipH="1">
              <a:off x="3238885" y="1530732"/>
              <a:ext cx="2914328" cy="453190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30CCFC-D538-4D34-BEA8-B798E0B98AFF}"/>
                </a:ext>
              </a:extLst>
            </p:cNvPr>
            <p:cNvCxnSpPr>
              <a:cxnSpLocks/>
              <a:stCxn id="20" idx="1"/>
              <a:endCxn id="19" idx="4"/>
            </p:cNvCxnSpPr>
            <p:nvPr/>
          </p:nvCxnSpPr>
          <p:spPr>
            <a:xfrm flipH="1" flipV="1">
              <a:off x="6609421" y="1754389"/>
              <a:ext cx="1235002" cy="197860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1E2BA5-368B-403E-8106-695A5DDAEC20}"/>
                </a:ext>
              </a:extLst>
            </p:cNvPr>
            <p:cNvCxnSpPr>
              <a:cxnSpLocks/>
              <a:stCxn id="20" idx="3"/>
              <a:endCxn id="23" idx="6"/>
            </p:cNvCxnSpPr>
            <p:nvPr/>
          </p:nvCxnSpPr>
          <p:spPr>
            <a:xfrm flipH="1">
              <a:off x="4017680" y="4049293"/>
              <a:ext cx="3826743" cy="217149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8D00A2-F97E-4394-8554-A51E0ED3C631}"/>
                </a:ext>
              </a:extLst>
            </p:cNvPr>
            <p:cNvCxnSpPr>
              <a:cxnSpLocks/>
              <a:stCxn id="21" idx="0"/>
              <a:endCxn id="16" idx="5"/>
            </p:cNvCxnSpPr>
            <p:nvPr/>
          </p:nvCxnSpPr>
          <p:spPr>
            <a:xfrm flipH="1" flipV="1">
              <a:off x="3884060" y="1688881"/>
              <a:ext cx="2725361" cy="430824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C11C02C-45E3-4149-8296-A442B7CF6C2E}"/>
                </a:ext>
              </a:extLst>
            </p:cNvPr>
            <p:cNvCxnSpPr>
              <a:cxnSpLocks/>
              <a:stCxn id="23" idx="7"/>
              <a:endCxn id="20" idx="2"/>
            </p:cNvCxnSpPr>
            <p:nvPr/>
          </p:nvCxnSpPr>
          <p:spPr>
            <a:xfrm flipV="1">
              <a:off x="3884060" y="3891144"/>
              <a:ext cx="3826743" cy="217149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AA93D8-A82D-4E79-9B7E-A0CAE88FBC02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3561473" y="1688881"/>
              <a:ext cx="2725360" cy="430824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D8BE132-C84D-42DD-8BFF-17F76C8F9F46}"/>
                </a:ext>
              </a:extLst>
            </p:cNvPr>
            <p:cNvCxnSpPr>
              <a:cxnSpLocks/>
              <a:stCxn id="23" idx="2"/>
              <a:endCxn id="24" idx="4"/>
            </p:cNvCxnSpPr>
            <p:nvPr/>
          </p:nvCxnSpPr>
          <p:spPr>
            <a:xfrm flipH="1" flipV="1">
              <a:off x="2003883" y="4114801"/>
              <a:ext cx="1101382" cy="210598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B15E06D-27A1-4D77-98F9-A21FFEA89E7C}"/>
                </a:ext>
              </a:extLst>
            </p:cNvPr>
            <p:cNvCxnSpPr>
              <a:cxnSpLocks/>
              <a:stCxn id="24" idx="0"/>
              <a:endCxn id="16" idx="3"/>
            </p:cNvCxnSpPr>
            <p:nvPr/>
          </p:nvCxnSpPr>
          <p:spPr>
            <a:xfrm flipV="1">
              <a:off x="2003883" y="1688881"/>
              <a:ext cx="1235002" cy="197860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74720EC-6AB6-442D-A544-B0D36E658117}"/>
                </a:ext>
              </a:extLst>
            </p:cNvPr>
            <p:cNvCxnSpPr>
              <a:cxnSpLocks/>
              <a:stCxn id="24" idx="6"/>
              <a:endCxn id="21" idx="1"/>
            </p:cNvCxnSpPr>
            <p:nvPr/>
          </p:nvCxnSpPr>
          <p:spPr>
            <a:xfrm>
              <a:off x="2460090" y="3891144"/>
              <a:ext cx="3826743" cy="217149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8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5BC4F70-7C5D-480E-9D24-A53232BEE50D}"/>
              </a:ext>
            </a:extLst>
          </p:cNvPr>
          <p:cNvGrpSpPr/>
          <p:nvPr/>
        </p:nvGrpSpPr>
        <p:grpSpPr>
          <a:xfrm>
            <a:off x="1547675" y="1307075"/>
            <a:ext cx="7075543" cy="5137365"/>
            <a:chOff x="1547675" y="1307075"/>
            <a:chExt cx="7075543" cy="51373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36384B-2207-40B4-ACF4-BB4EC5959E09}"/>
                </a:ext>
              </a:extLst>
            </p:cNvPr>
            <p:cNvCxnSpPr>
              <a:cxnSpLocks/>
              <a:stCxn id="16" idx="6"/>
              <a:endCxn id="21" idx="7"/>
            </p:cNvCxnSpPr>
            <p:nvPr/>
          </p:nvCxnSpPr>
          <p:spPr>
            <a:xfrm>
              <a:off x="4017680" y="1530732"/>
              <a:ext cx="2914328" cy="453190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948CA7-E17B-4279-B70E-026371B83623}"/>
                </a:ext>
              </a:extLst>
            </p:cNvPr>
            <p:cNvSpPr/>
            <p:nvPr/>
          </p:nvSpPr>
          <p:spPr>
            <a:xfrm>
              <a:off x="3105265" y="1307075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1953D9-AD37-4EF3-ABC8-2C26988C71FB}"/>
                </a:ext>
              </a:extLst>
            </p:cNvPr>
            <p:cNvSpPr/>
            <p:nvPr/>
          </p:nvSpPr>
          <p:spPr>
            <a:xfrm>
              <a:off x="6153213" y="1307075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odec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C71D19-54E3-40F3-A281-1CD0F4EF66A4}"/>
                </a:ext>
              </a:extLst>
            </p:cNvPr>
            <p:cNvSpPr/>
            <p:nvPr/>
          </p:nvSpPr>
          <p:spPr>
            <a:xfrm>
              <a:off x="7710803" y="3667487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deco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BC07D9-EBF0-42FE-AB3D-EAA125164D3B}"/>
                </a:ext>
              </a:extLst>
            </p:cNvPr>
            <p:cNvSpPr/>
            <p:nvPr/>
          </p:nvSpPr>
          <p:spPr>
            <a:xfrm>
              <a:off x="6153213" y="5997126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DC985-2A87-4F87-B8F3-028A36D24BE9}"/>
                </a:ext>
              </a:extLst>
            </p:cNvPr>
            <p:cNvSpPr/>
            <p:nvPr/>
          </p:nvSpPr>
          <p:spPr>
            <a:xfrm>
              <a:off x="3105265" y="5997126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3E13FB-2226-47C0-B03C-73137FC8F088}"/>
                </a:ext>
              </a:extLst>
            </p:cNvPr>
            <p:cNvSpPr/>
            <p:nvPr/>
          </p:nvSpPr>
          <p:spPr>
            <a:xfrm>
              <a:off x="1547675" y="3667487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dear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F4C5E5-CEC0-4AC0-A836-01B93DF7E552}"/>
                </a:ext>
              </a:extLst>
            </p:cNvPr>
            <p:cNvCxnSpPr>
              <a:cxnSpLocks/>
              <a:stCxn id="16" idx="2"/>
              <a:endCxn id="24" idx="1"/>
            </p:cNvCxnSpPr>
            <p:nvPr/>
          </p:nvCxnSpPr>
          <p:spPr>
            <a:xfrm flipH="1">
              <a:off x="1681295" y="1530732"/>
              <a:ext cx="1423970" cy="2202263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019265-DFF0-4A77-90B2-6EB06EE201F8}"/>
                </a:ext>
              </a:extLst>
            </p:cNvPr>
            <p:cNvCxnSpPr>
              <a:cxnSpLocks/>
              <a:stCxn id="19" idx="5"/>
              <a:endCxn id="20" idx="0"/>
            </p:cNvCxnSpPr>
            <p:nvPr/>
          </p:nvCxnSpPr>
          <p:spPr>
            <a:xfrm>
              <a:off x="6932008" y="1688881"/>
              <a:ext cx="1235003" cy="197860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C6CB87-7765-4D48-A0DB-1712CF5B4BB9}"/>
                </a:ext>
              </a:extLst>
            </p:cNvPr>
            <p:cNvCxnSpPr>
              <a:cxnSpLocks/>
              <a:stCxn id="19" idx="2"/>
              <a:endCxn id="23" idx="1"/>
            </p:cNvCxnSpPr>
            <p:nvPr/>
          </p:nvCxnSpPr>
          <p:spPr>
            <a:xfrm flipH="1">
              <a:off x="3238885" y="1530732"/>
              <a:ext cx="2914328" cy="453190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30CCFC-D538-4D34-BEA8-B798E0B98AFF}"/>
                </a:ext>
              </a:extLst>
            </p:cNvPr>
            <p:cNvCxnSpPr>
              <a:cxnSpLocks/>
              <a:stCxn id="20" idx="1"/>
              <a:endCxn id="19" idx="4"/>
            </p:cNvCxnSpPr>
            <p:nvPr/>
          </p:nvCxnSpPr>
          <p:spPr>
            <a:xfrm flipH="1" flipV="1">
              <a:off x="6609421" y="1754389"/>
              <a:ext cx="1235002" cy="197860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1E2BA5-368B-403E-8106-695A5DDAEC20}"/>
                </a:ext>
              </a:extLst>
            </p:cNvPr>
            <p:cNvCxnSpPr>
              <a:cxnSpLocks/>
              <a:stCxn id="20" idx="3"/>
              <a:endCxn id="23" idx="6"/>
            </p:cNvCxnSpPr>
            <p:nvPr/>
          </p:nvCxnSpPr>
          <p:spPr>
            <a:xfrm flipH="1">
              <a:off x="4017680" y="4049293"/>
              <a:ext cx="3826743" cy="217149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8D00A2-F97E-4394-8554-A51E0ED3C631}"/>
                </a:ext>
              </a:extLst>
            </p:cNvPr>
            <p:cNvCxnSpPr>
              <a:cxnSpLocks/>
              <a:stCxn id="21" idx="0"/>
              <a:endCxn id="16" idx="5"/>
            </p:cNvCxnSpPr>
            <p:nvPr/>
          </p:nvCxnSpPr>
          <p:spPr>
            <a:xfrm flipH="1" flipV="1">
              <a:off x="3884060" y="1688881"/>
              <a:ext cx="2725361" cy="430824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C11C02C-45E3-4149-8296-A442B7CF6C2E}"/>
                </a:ext>
              </a:extLst>
            </p:cNvPr>
            <p:cNvCxnSpPr>
              <a:cxnSpLocks/>
              <a:stCxn id="23" idx="7"/>
              <a:endCxn id="20" idx="2"/>
            </p:cNvCxnSpPr>
            <p:nvPr/>
          </p:nvCxnSpPr>
          <p:spPr>
            <a:xfrm flipV="1">
              <a:off x="3884060" y="3891144"/>
              <a:ext cx="3826743" cy="217149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AA93D8-A82D-4E79-9B7E-A0CAE88FBC02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3561473" y="1688881"/>
              <a:ext cx="2725360" cy="430824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D8BE132-C84D-42DD-8BFF-17F76C8F9F46}"/>
                </a:ext>
              </a:extLst>
            </p:cNvPr>
            <p:cNvCxnSpPr>
              <a:cxnSpLocks/>
              <a:stCxn id="23" idx="2"/>
              <a:endCxn id="24" idx="4"/>
            </p:cNvCxnSpPr>
            <p:nvPr/>
          </p:nvCxnSpPr>
          <p:spPr>
            <a:xfrm flipH="1" flipV="1">
              <a:off x="2003883" y="4114801"/>
              <a:ext cx="1101382" cy="210598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B15E06D-27A1-4D77-98F9-A21FFEA89E7C}"/>
                </a:ext>
              </a:extLst>
            </p:cNvPr>
            <p:cNvCxnSpPr>
              <a:cxnSpLocks/>
              <a:stCxn id="24" idx="0"/>
              <a:endCxn id="16" idx="3"/>
            </p:cNvCxnSpPr>
            <p:nvPr/>
          </p:nvCxnSpPr>
          <p:spPr>
            <a:xfrm flipV="1">
              <a:off x="2003883" y="1688881"/>
              <a:ext cx="1235002" cy="197860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74720EC-6AB6-442D-A544-B0D36E658117}"/>
                </a:ext>
              </a:extLst>
            </p:cNvPr>
            <p:cNvCxnSpPr>
              <a:cxnSpLocks/>
              <a:stCxn id="24" idx="6"/>
              <a:endCxn id="21" idx="1"/>
            </p:cNvCxnSpPr>
            <p:nvPr/>
          </p:nvCxnSpPr>
          <p:spPr>
            <a:xfrm>
              <a:off x="2460090" y="3891144"/>
              <a:ext cx="3826743" cy="217149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43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5EF4D-C5BE-4B23-8D7D-6E5457614E62}"/>
              </a:ext>
            </a:extLst>
          </p:cNvPr>
          <p:cNvSpPr txBox="1"/>
          <p:nvPr/>
        </p:nvSpPr>
        <p:spPr>
          <a:xfrm>
            <a:off x="255088" y="212914"/>
            <a:ext cx="2635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orcarc</a:t>
            </a:r>
            <a:r>
              <a:rPr lang="en-US" dirty="0"/>
              <a:t> = orca –&gt; car –&gt; arc</a:t>
            </a:r>
          </a:p>
          <a:p>
            <a:r>
              <a:rPr lang="en-US" dirty="0"/>
              <a:t>6 = 4 + 1 + 1 + 0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AA4967-B960-4DBF-8A0C-EEC1ED0276C5}"/>
              </a:ext>
            </a:extLst>
          </p:cNvPr>
          <p:cNvGrpSpPr/>
          <p:nvPr/>
        </p:nvGrpSpPr>
        <p:grpSpPr>
          <a:xfrm>
            <a:off x="2457557" y="1530730"/>
            <a:ext cx="4594269" cy="3796538"/>
            <a:chOff x="2457557" y="1530730"/>
            <a:chExt cx="4594269" cy="379653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948CA7-E17B-4279-B70E-026371B83623}"/>
                </a:ext>
              </a:extLst>
            </p:cNvPr>
            <p:cNvSpPr/>
            <p:nvPr/>
          </p:nvSpPr>
          <p:spPr>
            <a:xfrm>
              <a:off x="6139411" y="1530731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DC985-2A87-4F87-B8F3-028A36D24BE9}"/>
                </a:ext>
              </a:extLst>
            </p:cNvPr>
            <p:cNvSpPr/>
            <p:nvPr/>
          </p:nvSpPr>
          <p:spPr>
            <a:xfrm>
              <a:off x="6139411" y="4879954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arc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3E13FB-2226-47C0-B03C-73137FC8F088}"/>
                </a:ext>
              </a:extLst>
            </p:cNvPr>
            <p:cNvSpPr/>
            <p:nvPr/>
          </p:nvSpPr>
          <p:spPr>
            <a:xfrm>
              <a:off x="4498694" y="3205342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orca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F4C5E5-CEC0-4AC0-A836-01B93DF7E552}"/>
                </a:ext>
              </a:extLst>
            </p:cNvPr>
            <p:cNvCxnSpPr>
              <a:cxnSpLocks/>
              <a:stCxn id="16" idx="5"/>
              <a:endCxn id="23" idx="7"/>
            </p:cNvCxnSpPr>
            <p:nvPr/>
          </p:nvCxnSpPr>
          <p:spPr>
            <a:xfrm>
              <a:off x="6918206" y="1912537"/>
              <a:ext cx="0" cy="3032925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D8BE132-C84D-42DD-8BFF-17F76C8F9F46}"/>
                </a:ext>
              </a:extLst>
            </p:cNvPr>
            <p:cNvCxnSpPr>
              <a:cxnSpLocks/>
              <a:stCxn id="23" idx="1"/>
              <a:endCxn id="16" idx="3"/>
            </p:cNvCxnSpPr>
            <p:nvPr/>
          </p:nvCxnSpPr>
          <p:spPr>
            <a:xfrm flipV="1">
              <a:off x="6273031" y="1912537"/>
              <a:ext cx="0" cy="3032925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B15E06D-27A1-4D77-98F9-A21FFEA89E7C}"/>
                </a:ext>
              </a:extLst>
            </p:cNvPr>
            <p:cNvCxnSpPr>
              <a:cxnSpLocks/>
              <a:stCxn id="24" idx="7"/>
              <a:endCxn id="16" idx="2"/>
            </p:cNvCxnSpPr>
            <p:nvPr/>
          </p:nvCxnSpPr>
          <p:spPr>
            <a:xfrm flipV="1">
              <a:off x="5277489" y="1754388"/>
              <a:ext cx="861922" cy="1516462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3F1AE8-1C59-4F26-A32E-A09E34E91902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5277489" y="3587148"/>
              <a:ext cx="861922" cy="1516463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CD8D7602-9FD5-46BB-B82C-C13204BF65C0}"/>
                </a:ext>
              </a:extLst>
            </p:cNvPr>
            <p:cNvCxnSpPr>
              <a:cxnSpLocks/>
              <a:stCxn id="23" idx="4"/>
              <a:endCxn id="20" idx="4"/>
            </p:cNvCxnSpPr>
            <p:nvPr/>
          </p:nvCxnSpPr>
          <p:spPr>
            <a:xfrm rot="5400000" flipH="1">
              <a:off x="3914211" y="2645860"/>
              <a:ext cx="1680962" cy="3681854"/>
            </a:xfrm>
            <a:prstGeom prst="curvedConnector3">
              <a:avLst>
                <a:gd name="adj1" fmla="val -13599"/>
              </a:avLst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CDBFC5-81BB-44B4-8D45-822A4ADA3AF7}"/>
                </a:ext>
              </a:extLst>
            </p:cNvPr>
            <p:cNvSpPr/>
            <p:nvPr/>
          </p:nvSpPr>
          <p:spPr>
            <a:xfrm>
              <a:off x="2457557" y="3198992"/>
              <a:ext cx="912415" cy="4473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86C325B-8CE5-4ED7-BCC7-A37DF075AD4E}"/>
                </a:ext>
              </a:extLst>
            </p:cNvPr>
            <p:cNvCxnSpPr>
              <a:cxnSpLocks/>
              <a:stCxn id="20" idx="7"/>
              <a:endCxn id="24" idx="1"/>
            </p:cNvCxnSpPr>
            <p:nvPr/>
          </p:nvCxnSpPr>
          <p:spPr>
            <a:xfrm>
              <a:off x="3236352" y="3264500"/>
              <a:ext cx="1395962" cy="6350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8D5D48-D509-4FD4-A1B4-AB8B18D4877B}"/>
                </a:ext>
              </a:extLst>
            </p:cNvPr>
            <p:cNvCxnSpPr>
              <a:cxnSpLocks/>
              <a:stCxn id="20" idx="7"/>
              <a:endCxn id="16" idx="2"/>
            </p:cNvCxnSpPr>
            <p:nvPr/>
          </p:nvCxnSpPr>
          <p:spPr>
            <a:xfrm flipV="1">
              <a:off x="3236352" y="1754388"/>
              <a:ext cx="2903059" cy="1510112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172B7C8-A07A-4F95-928A-193D84DF8FFA}"/>
                </a:ext>
              </a:extLst>
            </p:cNvPr>
            <p:cNvCxnSpPr>
              <a:cxnSpLocks/>
              <a:stCxn id="20" idx="5"/>
              <a:endCxn id="23" idx="2"/>
            </p:cNvCxnSpPr>
            <p:nvPr/>
          </p:nvCxnSpPr>
          <p:spPr>
            <a:xfrm>
              <a:off x="3236352" y="3580798"/>
              <a:ext cx="2903059" cy="1522813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6DDDF42-A6A8-423D-BFD0-59151098C081}"/>
                </a:ext>
              </a:extLst>
            </p:cNvPr>
            <p:cNvCxnSpPr>
              <a:cxnSpLocks/>
              <a:stCxn id="16" idx="0"/>
              <a:endCxn id="20" idx="0"/>
            </p:cNvCxnSpPr>
            <p:nvPr/>
          </p:nvCxnSpPr>
          <p:spPr>
            <a:xfrm rot="16200000" flipH="1" flipV="1">
              <a:off x="3920561" y="523934"/>
              <a:ext cx="1668261" cy="3681854"/>
            </a:xfrm>
            <a:prstGeom prst="curvedConnector3">
              <a:avLst>
                <a:gd name="adj1" fmla="val -13703"/>
              </a:avLst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DE5DF8A-DC81-4872-A413-D7FDDF2344DD}"/>
                </a:ext>
              </a:extLst>
            </p:cNvPr>
            <p:cNvCxnSpPr>
              <a:cxnSpLocks/>
              <a:stCxn id="24" idx="3"/>
              <a:endCxn id="20" idx="5"/>
            </p:cNvCxnSpPr>
            <p:nvPr/>
          </p:nvCxnSpPr>
          <p:spPr>
            <a:xfrm flipH="1" flipV="1">
              <a:off x="3236352" y="3580798"/>
              <a:ext cx="1395962" cy="6350"/>
            </a:xfrm>
            <a:prstGeom prst="straightConnector1">
              <a:avLst/>
            </a:prstGeom>
            <a:solidFill>
              <a:schemeClr val="bg1"/>
            </a:solidFill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11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Barth, Julius F</dc:creator>
  <cp:lastModifiedBy>Barth, Julius F</cp:lastModifiedBy>
  <cp:revision>10</cp:revision>
  <dcterms:created xsi:type="dcterms:W3CDTF">2020-12-14T19:39:16Z</dcterms:created>
  <dcterms:modified xsi:type="dcterms:W3CDTF">2020-12-18T04:27:33Z</dcterms:modified>
</cp:coreProperties>
</file>