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33"/>
  </p:normalViewPr>
  <p:slideViewPr>
    <p:cSldViewPr snapToGrid="0" snapToObjects="1">
      <p:cViewPr varScale="1">
        <p:scale>
          <a:sx n="90" d="100"/>
          <a:sy n="90" d="100"/>
        </p:scale>
        <p:origin x="23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670E-3A06-654D-86E2-D39799259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B1D28-B2C2-254F-B525-6DB16AC1A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62D2D-747F-D24E-93B5-47F859BE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3124-7CB8-B245-B796-8B727504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527B8-2CC0-D343-9A46-37292419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0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1059-277F-934A-8EB0-59427530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190A4-8913-BB4F-89DE-FDD61341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983E8-1859-B241-A470-01C59FBA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84598-3036-3E42-B89A-C9AF8F147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983A7-5D68-0B4C-B11B-9F5A15D4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009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669AD-8480-744F-8D97-19701632F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D9C59-C96E-C743-928D-590E4646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288F-83E5-C34E-973B-641933CA6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FBF00-BC0C-EA46-9DA7-3F83317B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90D0-8CC9-F24A-B9DA-267546C4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68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F1C6-F28E-D848-B910-A4A9E37F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76A1-CA75-B54C-BBD0-6CFBB667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108C-D57F-EA40-9E35-C8C638CD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C134-8C68-184D-A38B-ABC0EF9FE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B978-86D9-E542-A122-FDA591D3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25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21FF-A14E-C144-A959-04A90E9C7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0982F-6807-0143-A4AD-2CA13652D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C5D71-FE5D-1B42-9DD9-DCBC398D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188D-30C8-B640-98E0-8E4DF90D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F4D89-5682-6B4B-BE72-56898F7D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72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9C06-79B6-1C4C-BAD8-B478A815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E937-FAA6-DB47-A1BD-032767B9B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E38A1-AC03-A54D-AF73-BC870200C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52E64-C2AA-F043-B920-4DFB7314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9984-99F0-364E-A8DA-C0E66CA67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EEF64-741C-5543-A1E5-0D779242D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11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ED052-40DE-924C-8771-C0A08921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1BDF5-FC59-1A49-90E3-F76ABA5F5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5C26C-7EB2-084B-AA47-B95DDB52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5BC27-3D0D-E042-87B5-1D9807097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72B85-0993-A649-A923-7E99C5EA3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0F5D4-4590-F043-B940-AB089367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85FB-9BAE-FF4B-9DB9-B79BD8B1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BA1AB-D18C-3F40-A8EF-D618F3F5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729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171B-D6F7-A249-AA6E-3974F9D5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18FBC-BF12-EF49-BAFA-0EBA6DE1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91357-D1F0-5649-908A-E33C64F3A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9F275-3772-564E-863A-550FCBB7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2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48CFFA-817E-634A-9AE9-8F69D665A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D6652-4581-9D46-8E43-9C3E255A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AD8E-320D-6146-B0BE-34F8F705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15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E5A-120D-5444-AD4F-0F60CAB2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9876-4330-794B-B999-BD06FC6F3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F2877-4B51-914C-A4D4-5976B7DF1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BCD51-BEAA-464D-866A-8A1C377C8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ACD4E-605D-B54D-83B6-54797AF06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7F9A-2DC0-F04D-972A-2EC88E028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47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F4A81-4E6F-784A-AA44-343F0703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90762-2E70-B140-A904-909E86F9C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BEE8-CC6D-034C-902B-9A4E2308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99A52-D856-5040-AE2C-319211BE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E7427-9824-0748-AA69-DCF9A0E50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1D2ED-D3C9-664A-B0D2-D96E7197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76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C80F9-55FD-CA4A-A246-9FB18CEB5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2BC8F-3F02-1F4D-A54A-8D3D49BBD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6FA5-5EFD-314B-8E6E-6267DB147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F856A-8C3F-0241-8096-42FCFFFA8075}" type="datetimeFigureOut">
              <a:rPr lang="en-GB" smtClean="0"/>
              <a:t>02/12/2021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34AB-0980-6440-B9AE-FA6127171A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F5720-6512-2845-AACB-E366E1696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A83B8-42DC-EF48-9A55-1EF68A1CDA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891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2042A7F-B68E-D249-807B-CB9C20A9FF28}"/>
              </a:ext>
            </a:extLst>
          </p:cNvPr>
          <p:cNvSpPr/>
          <p:nvPr/>
        </p:nvSpPr>
        <p:spPr>
          <a:xfrm>
            <a:off x="405765" y="2474596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TFIDF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06CECC-7035-6049-81DC-3D783F02A0F3}"/>
              </a:ext>
            </a:extLst>
          </p:cNvPr>
          <p:cNvSpPr/>
          <p:nvPr/>
        </p:nvSpPr>
        <p:spPr>
          <a:xfrm>
            <a:off x="4171950" y="2474596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E0B8D64-F658-4B4D-A723-01C32BBF09C4}"/>
              </a:ext>
            </a:extLst>
          </p:cNvPr>
          <p:cNvSpPr/>
          <p:nvPr/>
        </p:nvSpPr>
        <p:spPr>
          <a:xfrm>
            <a:off x="4093845" y="238126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D8B23A9-3C91-1947-A199-3E00F7DB7BDE}"/>
              </a:ext>
            </a:extLst>
          </p:cNvPr>
          <p:cNvSpPr/>
          <p:nvPr/>
        </p:nvSpPr>
        <p:spPr>
          <a:xfrm>
            <a:off x="2364105" y="1356361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RNA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98A655-F5B8-A54B-996B-3A04ABEFAF5E}"/>
              </a:ext>
            </a:extLst>
          </p:cNvPr>
          <p:cNvSpPr/>
          <p:nvPr/>
        </p:nvSpPr>
        <p:spPr>
          <a:xfrm>
            <a:off x="5744529" y="1401129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ADT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DA6101F-E672-774E-909C-7A2385A2D64C}"/>
              </a:ext>
            </a:extLst>
          </p:cNvPr>
          <p:cNvSpPr/>
          <p:nvPr/>
        </p:nvSpPr>
        <p:spPr>
          <a:xfrm>
            <a:off x="405764" y="3869055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6121D8E-237E-844A-ACE4-D66BCC037009}"/>
              </a:ext>
            </a:extLst>
          </p:cNvPr>
          <p:cNvSpPr/>
          <p:nvPr/>
        </p:nvSpPr>
        <p:spPr>
          <a:xfrm>
            <a:off x="4171949" y="3869055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74FCBF8-362F-E84D-9634-E27E4840394D}"/>
              </a:ext>
            </a:extLst>
          </p:cNvPr>
          <p:cNvSpPr/>
          <p:nvPr/>
        </p:nvSpPr>
        <p:spPr>
          <a:xfrm>
            <a:off x="405763" y="4490085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C6CAB78-C9ED-F040-89A3-47949D076C43}"/>
              </a:ext>
            </a:extLst>
          </p:cNvPr>
          <p:cNvSpPr/>
          <p:nvPr/>
        </p:nvSpPr>
        <p:spPr>
          <a:xfrm>
            <a:off x="4171949" y="4490085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D9ABD3-E82A-5B47-A1FA-DF643A57F418}"/>
              </a:ext>
            </a:extLst>
          </p:cNvPr>
          <p:cNvSpPr/>
          <p:nvPr/>
        </p:nvSpPr>
        <p:spPr>
          <a:xfrm>
            <a:off x="405763" y="5135880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GeneFriends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111E5A9-7EFC-6246-B1A8-F9CE1682579F}"/>
              </a:ext>
            </a:extLst>
          </p:cNvPr>
          <p:cNvSpPr/>
          <p:nvPr/>
        </p:nvSpPr>
        <p:spPr>
          <a:xfrm>
            <a:off x="4171949" y="5135880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GeneFriends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E35911-4FF1-EF4D-A13C-A2C96AEA34B5}"/>
              </a:ext>
            </a:extLst>
          </p:cNvPr>
          <p:cNvCxnSpPr/>
          <p:nvPr/>
        </p:nvCxnSpPr>
        <p:spPr>
          <a:xfrm>
            <a:off x="4297680" y="907734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82F4E0-B0FA-7543-BE2E-F1480DC9CCDF}"/>
              </a:ext>
            </a:extLst>
          </p:cNvPr>
          <p:cNvCxnSpPr/>
          <p:nvPr/>
        </p:nvCxnSpPr>
        <p:spPr>
          <a:xfrm>
            <a:off x="6074092" y="910116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7DD421-7A7E-C245-A6AE-C47F40F4C29B}"/>
              </a:ext>
            </a:extLst>
          </p:cNvPr>
          <p:cNvCxnSpPr/>
          <p:nvPr/>
        </p:nvCxnSpPr>
        <p:spPr>
          <a:xfrm>
            <a:off x="2548888" y="2017397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94445F-8FF7-1A41-957C-6192AC272F73}"/>
              </a:ext>
            </a:extLst>
          </p:cNvPr>
          <p:cNvCxnSpPr/>
          <p:nvPr/>
        </p:nvCxnSpPr>
        <p:spPr>
          <a:xfrm>
            <a:off x="4297680" y="2017397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AA61C-1531-134D-9F76-E7608550FCAA}"/>
              </a:ext>
            </a:extLst>
          </p:cNvPr>
          <p:cNvCxnSpPr/>
          <p:nvPr/>
        </p:nvCxnSpPr>
        <p:spPr>
          <a:xfrm>
            <a:off x="1477325" y="3215162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911A71-FAC7-0248-9469-0B5802480EA9}"/>
              </a:ext>
            </a:extLst>
          </p:cNvPr>
          <p:cNvCxnSpPr/>
          <p:nvPr/>
        </p:nvCxnSpPr>
        <p:spPr>
          <a:xfrm>
            <a:off x="5247321" y="3258026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2DCDCA-57C5-AC48-B25C-26AD10227F26}"/>
              </a:ext>
            </a:extLst>
          </p:cNvPr>
          <p:cNvSpPr txBox="1"/>
          <p:nvPr/>
        </p:nvSpPr>
        <p:spPr>
          <a:xfrm>
            <a:off x="7887654" y="4198739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Unbiased Cluster Identification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104D2A2-A3AA-9343-8AF5-38155A9C6922}"/>
              </a:ext>
            </a:extLst>
          </p:cNvPr>
          <p:cNvCxnSpPr>
            <a:cxnSpLocks/>
          </p:cNvCxnSpPr>
          <p:nvPr/>
        </p:nvCxnSpPr>
        <p:spPr>
          <a:xfrm>
            <a:off x="3435667" y="5915025"/>
            <a:ext cx="0" cy="1900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2F66406-DF2E-9C4B-9D8B-BF7BDA6CF3E0}"/>
              </a:ext>
            </a:extLst>
          </p:cNvPr>
          <p:cNvSpPr/>
          <p:nvPr/>
        </p:nvSpPr>
        <p:spPr>
          <a:xfrm>
            <a:off x="405763" y="6248399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TFs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349424F-714D-C540-A80C-C677E09B27D0}"/>
              </a:ext>
            </a:extLst>
          </p:cNvPr>
          <p:cNvSpPr/>
          <p:nvPr/>
        </p:nvSpPr>
        <p:spPr>
          <a:xfrm>
            <a:off x="2687000" y="6248399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CellSurfaceMarkers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373119A-EA41-B240-8E6C-8782130BBE03}"/>
              </a:ext>
            </a:extLst>
          </p:cNvPr>
          <p:cNvSpPr/>
          <p:nvPr/>
        </p:nvSpPr>
        <p:spPr>
          <a:xfrm>
            <a:off x="4939661" y="6258840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Lin.Def.Markers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5E863D-59E4-1643-8CC6-C2890E5DC2BA}"/>
              </a:ext>
            </a:extLst>
          </p:cNvPr>
          <p:cNvCxnSpPr/>
          <p:nvPr/>
        </p:nvCxnSpPr>
        <p:spPr>
          <a:xfrm>
            <a:off x="2028825" y="5915025"/>
            <a:ext cx="291083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8313C9C-954C-DA4B-8CF0-FDB08DDFABBC}"/>
              </a:ext>
            </a:extLst>
          </p:cNvPr>
          <p:cNvCxnSpPr/>
          <p:nvPr/>
        </p:nvCxnSpPr>
        <p:spPr>
          <a:xfrm flipV="1">
            <a:off x="2028825" y="5786438"/>
            <a:ext cx="0" cy="128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4CFDC2-2E4D-7445-A847-B6EE6D3607A2}"/>
              </a:ext>
            </a:extLst>
          </p:cNvPr>
          <p:cNvCxnSpPr>
            <a:cxnSpLocks/>
          </p:cNvCxnSpPr>
          <p:nvPr/>
        </p:nvCxnSpPr>
        <p:spPr>
          <a:xfrm flipV="1">
            <a:off x="4939661" y="5786438"/>
            <a:ext cx="0" cy="128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9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B62FD3C-5061-C545-A4B9-4498C841ABDE}"/>
              </a:ext>
            </a:extLst>
          </p:cNvPr>
          <p:cNvSpPr/>
          <p:nvPr/>
        </p:nvSpPr>
        <p:spPr>
          <a:xfrm>
            <a:off x="2887029" y="1443991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Canonical Markers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6A4662-5B92-C044-A603-B3C6E8207B05}"/>
              </a:ext>
            </a:extLst>
          </p:cNvPr>
          <p:cNvSpPr/>
          <p:nvPr/>
        </p:nvSpPr>
        <p:spPr>
          <a:xfrm>
            <a:off x="6626542" y="1436370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Gene Signatures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C40810-2E08-F64B-A838-7BAFCC7D3F4A}"/>
              </a:ext>
            </a:extLst>
          </p:cNvPr>
          <p:cNvCxnSpPr/>
          <p:nvPr/>
        </p:nvCxnSpPr>
        <p:spPr>
          <a:xfrm>
            <a:off x="3940492" y="2265047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A6C913-9C3F-1D46-8E03-660BE9D7C64F}"/>
              </a:ext>
            </a:extLst>
          </p:cNvPr>
          <p:cNvCxnSpPr/>
          <p:nvPr/>
        </p:nvCxnSpPr>
        <p:spPr>
          <a:xfrm>
            <a:off x="7698104" y="2265047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1B88FD-6BB9-5A4D-82B8-59C14AD7A688}"/>
              </a:ext>
            </a:extLst>
          </p:cNvPr>
          <p:cNvSpPr/>
          <p:nvPr/>
        </p:nvSpPr>
        <p:spPr>
          <a:xfrm>
            <a:off x="2868929" y="2907031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Addmodulescore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920C1B3-6629-2D43-A858-24F8AB0E2BB8}"/>
              </a:ext>
            </a:extLst>
          </p:cNvPr>
          <p:cNvSpPr/>
          <p:nvPr/>
        </p:nvSpPr>
        <p:spPr>
          <a:xfrm>
            <a:off x="2887029" y="3569018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Vlnplot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9E4BB82-AD8B-8541-B9C3-B565D402F760}"/>
              </a:ext>
            </a:extLst>
          </p:cNvPr>
          <p:cNvSpPr/>
          <p:nvPr/>
        </p:nvSpPr>
        <p:spPr>
          <a:xfrm>
            <a:off x="6671308" y="2907031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Addmodulescore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30098E6-C331-EB4D-A325-522038CE4E1A}"/>
              </a:ext>
            </a:extLst>
          </p:cNvPr>
          <p:cNvSpPr/>
          <p:nvPr/>
        </p:nvSpPr>
        <p:spPr>
          <a:xfrm>
            <a:off x="4711067" y="212410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Population of Interest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7CF5F8E-E2CB-034C-9D61-22140FDEB387}"/>
              </a:ext>
            </a:extLst>
          </p:cNvPr>
          <p:cNvSpPr/>
          <p:nvPr/>
        </p:nvSpPr>
        <p:spPr>
          <a:xfrm>
            <a:off x="4907279" y="4899659"/>
            <a:ext cx="2143125" cy="514350"/>
          </a:xfrm>
          <a:prstGeom prst="round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Associated cluster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EAF21B-ED42-B142-A10F-292072236A5A}"/>
              </a:ext>
            </a:extLst>
          </p:cNvPr>
          <p:cNvCxnSpPr/>
          <p:nvPr/>
        </p:nvCxnSpPr>
        <p:spPr>
          <a:xfrm>
            <a:off x="4907279" y="960122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70F907B-BF9A-D048-AD4C-939F2BF0C238}"/>
              </a:ext>
            </a:extLst>
          </p:cNvPr>
          <p:cNvCxnSpPr/>
          <p:nvPr/>
        </p:nvCxnSpPr>
        <p:spPr>
          <a:xfrm>
            <a:off x="6671308" y="960122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ED012F7-DB05-5148-9DCA-2F4CE919CA15}"/>
              </a:ext>
            </a:extLst>
          </p:cNvPr>
          <p:cNvCxnSpPr/>
          <p:nvPr/>
        </p:nvCxnSpPr>
        <p:spPr>
          <a:xfrm>
            <a:off x="4910138" y="4274822"/>
            <a:ext cx="0" cy="3419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53B86F-5EEA-B94C-B26C-B1DB644E42C1}"/>
              </a:ext>
            </a:extLst>
          </p:cNvPr>
          <p:cNvCxnSpPr>
            <a:cxnSpLocks/>
          </p:cNvCxnSpPr>
          <p:nvPr/>
        </p:nvCxnSpPr>
        <p:spPr>
          <a:xfrm>
            <a:off x="6854192" y="3655219"/>
            <a:ext cx="0" cy="961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DAA7698-8B9D-134A-B89F-13946B91A6DE}"/>
              </a:ext>
            </a:extLst>
          </p:cNvPr>
          <p:cNvSpPr txBox="1"/>
          <p:nvPr/>
        </p:nvSpPr>
        <p:spPr>
          <a:xfrm>
            <a:off x="7916229" y="4616769"/>
            <a:ext cx="345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Biased Cluster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423135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36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Julius Baeck</dc:creator>
  <cp:lastModifiedBy>Julius Baeck</cp:lastModifiedBy>
  <cp:revision>2</cp:revision>
  <dcterms:created xsi:type="dcterms:W3CDTF">2021-12-02T22:09:40Z</dcterms:created>
  <dcterms:modified xsi:type="dcterms:W3CDTF">2021-12-02T22:32:14Z</dcterms:modified>
</cp:coreProperties>
</file>