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0" r:id="rId3"/>
    <p:sldId id="261" r:id="rId4"/>
    <p:sldId id="257" r:id="rId5"/>
    <p:sldId id="259" r:id="rId6"/>
    <p:sldId id="267" r:id="rId7"/>
    <p:sldId id="266" r:id="rId8"/>
    <p:sldId id="262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1"/>
    <p:restoredTop sz="94597"/>
  </p:normalViewPr>
  <p:slideViewPr>
    <p:cSldViewPr snapToGrid="0">
      <p:cViewPr>
        <p:scale>
          <a:sx n="140" d="100"/>
          <a:sy n="140" d="100"/>
        </p:scale>
        <p:origin x="13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0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24575,'68'21'0,"0"0"0,0 0 0,18 2 0,-12-1 0,-17 1 0,-30-16 0,-17-3 0,-1-3 0,2 8 0,0-3 0,20 7 0,-17-2 0,17 6 0,-20-6 0,9 9 0,-4-9 0,0 4 0,3 0 0,-7-4 0,3 4 0,-5-4 0,-4-1 0,3 0 0,-8 1 0,8-1 0,-3 0 0,4 1 0,1-1 0,-1 0 0,-4 1 0,3-1 0,-3 5 0,4 1 0,0 5 0,1-5 0,-5-1 0,-2-5 0,1 0 0,-4 1 0,8 4 0,-8-4 0,11 20 0,-6-12 0,2 12 0,1-10 0,-8-5 0,8 4 0,-8-4 0,4 4 0,-5-3 0,0 2 0,5-7 0,-4 18 0,3-11 0,-4 24 0,0-9 0,0 1 0,0-3 0,0-16 0,0-1 0,0-1 0,0 3 0,0 3 0,0-4 0,0-1 0,0 0 0,0-3 0,0 3 0,0-5 0,-4 0 0,3 1 0,-4-1 0,0 0 0,4 1 0,-8-6 0,8 5 0,-4-5 0,5 6 0,-4-1 0,3 0 0,-4 1 0,0-1 0,4 0 0,-3 1 0,4-1 0,-5 0 0,4 1 0,-4-1 0,5 0 0,0 1 0,-4-6 0,3 5 0,-4-5 0,5 6 0,-5-1 0,4 5 0,-3-4 0,4 4 0,-5 0 0,4-3 0,-4 3 0,1-5 0,3 5 0,-4-4 0,5 4 0,-5-4 0,4 4 0,-8-4 0,8 4 0,-4 11 0,5-12 0,0 17 0,-4-20 0,3 20 0,-9-17 0,9 12 0,-3-15 0,4-1 0,0 5 0,0-4 0,0 4 0,0-4 0,0-1 0,0 0 0,0 1 0,0-1 0,0 0 0,0 1 0,0-1 0,0 0 0,0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2:20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1599 24575,'10'0'0,"0"0"0,16 0 0,-12 0 0,28 0 0,-23 4 0,8-3 0,-7 4 0,-9 0 0,4-4 0,0 3 0,1 1 0,5-4 0,-5 4 0,14-5 0,0 0 0,5 0 0,-3 0 0,-16 0 0,3 0 0,-3 0 0,16 0 0,-13 0 0,11-5 0,-2 4 0,29-14 0,-6 12 0,6-12 0,-14 13 0,14-13 0,-17 8 0,14-5 0,-33 3 0,-5 8 0,4-4 0,-4 0 0,4 0 0,-3-6 0,-3 6 0,1-5 0,1 5 0,1-6 0,-3 1 0,1 0 0,1-5 0,1 3 0,-3-3 0,-3 5 0,-1 4 0,1-7 0,-1 6 0,0-4 0,1-3 0,-1 8 0,0-9 0,3-11 0,-2 11 0,1-15 0,-2 14 0,-4 0 0,3-4 0,-8 9 0,11-20 0,-6 12 0,2-8 0,1 12 0,-1-11 0,-2 12 0,8-28 0,-6 12 0,5 0 0,-5 0 0,4 3 0,-6 8 0,2-23 0,-4 23 0,1-8 0,7-26 0,-5 33 0,15-67 0,-15 63 0,9-26 0,-10 30 0,3 9 0,-8-9 0,9 9 0,-9-4 0,8 0 0,-3-1 0,4-5 0,-4 1 0,3 4 0,-1-15 0,-2 12 0,5-8 0,-9 12 0,7 0 0,-8-1 0,8 0 0,-8 1 0,4 5 0,-1-1 0,-2 1 0,7 0 0,-8-1 0,3 1 0,1 0 0,-4-5 0,4 3 0,-5-3 0,0 5 0,0 0 0,0-1 0,0 1 0,0 0 0,0-1 0,0 1 0,0 0 0,0-1 0,0 1 0,0 0 0,0-1 0,0 1 0,0 4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3:50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4739 35 24575,'-5'-5'0,"-5"4"0,5-4 0,-21 5 0,7 0 0,-24 0 0,-14-10 0,-17 7 0,0-8 0,-17 11 0,18 0 0,-1 0 0,7 7 0,-2 1 0,16-7 0,-2 1-893,-26 12 0,-8 0 893,12-11 0,-5-5 0,3 5 0,-15 10 0,-4 1 0,18-8 0,-10-1 0,2-1 0,12 2 0,2 7 0,1 0 0,-22-1 0,-10 0 0,11 0 0,22 0 0,2 1 0,-1-2 0,-6 0 0,4 1-344,-14 3 0,4 1 344,8-2 0,3 1 0,9 4 0,1 0 0,1-5 0,3 1 0,-16 16 0,17-19 0,26 0 1721,10-6-1721,5-1 753,-4 4-753,9-3 0,-9 9 0,-19 24 0,13-12 0,-17 10 0,-1-1 0,17-12 0,-47 30 0,56-37 0,-25 12 0,29-12 0,-16 3 0,23-10 0,-12 0 0,3 5 0,0-3 0,-27 30 0,17-9 0,-19 14 0,-10 27 0,23-31 0,-16 19 0,27-20 0,-7 10 0,7-12 0,-16 26 0,17-32 0,-8 12 0,1 7 0,0 7 0,1-6 0,1 0 0,-3 1 0,1 4 0,-2 17 0,1 3-549,-3 3 1,0 1 548,4-1 0,1 0 0,-2 6 0,4-12 0,9-18 0,13-16 0,-7 7 0,-1 5 0,6 31 0,-7-15 0,-3 1 0,1 26 0,-1-1 0,2-37 0,0 1-192,4 2 0,0 1 192,-7 12 0,1-3 0,5-19 0,1-4 0,-5 31 0,13-14 1075,0-26-1075,0 28 0,0-34 0,0 32 406,0-37-406,0 36 0,0-30 0,0 10 0,0 46 0,0-34 0,0 23 0,0-49 0,0-10 0,0 11 0,7 2 0,-5 12 0,11 0 0,-4-1 0,6 1 0,0-1 0,0 1 0,-6-12 0,2-2 0,-5-11 0,4-1 0,-4 1 0,3-5 0,-8 4 0,8-9 0,-3 9 0,6 7 0,-5-8 0,4 11 0,-3-3 0,3-8 0,-3 7 0,1-11 0,-3 1 0,-1 5 0,5 0 0,-9-5 0,8 3 0,-8-3 0,8 5 0,-8-5 0,4-1 0,0-5 0,0 5 0,6-3 0,-6 7 0,5-7 0,-9 7 0,8-3 0,-3 0 0,-1-1 0,5-4 0,-5 4 0,1-4 0,3 4 0,-7 0 0,7-4 0,-4 4 0,6 0 0,-1 1 0,-4 1 0,3 2 0,1-3 0,2 5 0,3-1 0,-5 1 0,5 0 0,-3-1 0,7 1 0,9 33 0,-13-29 0,20 39 0,-27-45 0,16 13 0,-13-11 0,4-5 0,-5 3 0,5-3 0,17 18 0,-12-10 0,20 22 0,-19-12 0,9 12 0,5 9 0,16 4 0,-21-12 0,6-4 0,1 1 0,0 3 0,21 32 0,-27-45 0,-7-3 0,-13-15 0,9 5 0,-13-5 0,16 14 0,-15-11 0,11 8 0,-9-7 0,5-4 0,-8 5 0,11-1 0,-11 1 0,8-5 0,23 26 0,-21-24 0,49 47 0,-45-43 0,19 17 0,2 3 0,-25-29 0,21 24 0,-32-31 0,3-1 0,-8 4 0,8-7 0,-3 7 0,4-8 0,1 8 0,-1-3 0,-4 4 0,3-4 0,-8 3 0,8-3 0,-7 4 0,7-4 0,-4 3 0,1-3 0,3 0 0,-7 3 0,7-8 0,-8 8 0,8-3 0,-3 0 0,0 3 0,3-3 0,-4 4 0,6 0 0,-1 1 0,1-6 0,-6 5 0,4-9 0,-7 8 0,2-3 0,1-1 0,-4 5 0,8-9 0,-3 8 0,0-3 0,3-1 0,-8 5 0,8-9 0,-8 8 0,8-8 0,-7 8 0,7-3 0,-3 4 0,4-4 0,-4 3 0,3-8 0,-3 4 0,4-5 0,-4 5 0,3-4 0,-8 8 0,8-8 0,-8 4 0,4-5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4:06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4275 13098 24575,'-27'-30'0,"-25"-27"0,-11-8 0,8 12 0,-4-2-1061,-2-2 1,-6-5-1,2 2 1061,13 9 0,2 1 0,3 5 0,-8 2 0,3 1 382,-5-13 1,4 2-383,-12-6 0,6-5 0,-2-6-79,11 19 1,1-1 78,-6-15 0,-1-5-377,14 20 0,-1-2 0,3 0 377,-7-14 0,-1-5-448,-3-6 0,-5-7 1,4 1 447,8 7 0,3 0 0,-2 0 0,-4 0 0,-1 0 0,1-3 0,9 10 0,1-4 0,1 3 0,3 7-306,-6-7 1,1 2 305,1 1 0,-2-5 0,4 8 0,8 13 0,1 4 303,-7-12 1,0 3-304,-7-16 0,9 18 0,-2-1 0,2 6 0,-1 0 0,-2-11 0,-2-1 66,-6 0 0,0-3-66,2-16 0,1-2 0,-5 13 0,-2-4 0,5-7 0,-1-10 0,1 6 436,7 22 0,1 4 1,0-3-437,-3-17 0,0-4 0,1 5 0,-12-10 0,3 2 0,20 23 0,3-2 0,-2 4-112,-20-15 1,0 1 111,18 13 0,4-3 0,-2 2 0,-13-12 0,-1-1 0,10 15 0,0-3 0,1 0 0,3 0 0,2-1 0,-3-1-664,-10-14 0,-1-3 0,2 0 664,6-1 0,4 0 0,-3 0 0,-8-6 0,-3-1 0,3 3 0,8 13 0,3 1 0,-1 0 0,-5-6 0,-2-1 0,4 2 95,8 9 0,2 3 1,1 3-96,-2-12 0,1 1 0,1-17 0,3 5 0,4 34 0,1 0 0,-2-39 0,2-7 0,0 0 0,3 2 0,4 20 0,2-2-80,-1 4 1,0-4-1,0 4 80,0-16 0,0 2 0,0 0 0,0-1 396,0-8 0,0 11-396,0 20 1053,-1 1 0,2 1-1053,10-3 0,-10-2 0,0 1 672,15 1-672,-15-8 0,7 28 0,3-1 0,6-47 0,-7 42 0,2-4 0,10-24 0,0 11 0,-5 31 0,19-48 0,2 0 0,-18 48 0,23-37 0,-1 0 0,-23 44 0,29-36 0,3-1 0,-25 23 0,32-27 0,3-2 0,-26 18 993,-1 16 0,3-2-993,-1 5 0,-4 6 223,0 2-223,24-31 0,1-2 0,-24 28 0,1-4 0,2-3 0,28-19 0,-32 31 0,21-21 0,1-1 0,-23 23 0,13-13 0,-1 1 0,-16 16 0,33-27 0,9-5-272,-27 25 0,1 0 272,24-25 0,6-3-359,-13 17 0,2 1 1,-7 2 358,-8-1 0,0 1 0,5 5 0,7 0 0,-3-2 0,16-22 0,-6 6 0,10 9 0,-13-3 0,-9 4 0,-30 28 0,64-25 0,-54 22 514,43-12-514,-45 19 1106,-9 2-1106,29-14 0,7-2 0,15 1 0,-15 0 0,1-1 0,31-7 0,-17 11 0,18-6 0,3 0 0,-10 10 0,-11 1 0,-3 3 0,-17 15 0,-14 0 0,28 0 0,-22 0 0,9 0 0,3 0 0,27 0 0,-19 0 0,9 0 0,-6 0 0,-12 0 0,-1 0 0,25 0 0,3 0-503,-1 0 0,-2 0 503,-15-1 0,4 2-475,13 3 1,9 2-1,-7 1 475,-1 1 0,-4 1 0,15 5 0,3 3 0,-27-1 0,2 2 0,-8-3 0,-6-5 0,1-1 0,23 7 0,10 3 0,-14-5-9,12-3 9,-8-3 0,-8 1 0,-34 3 0,25-4 0,1-1 0,-27 2 0,20 5 0,18 4 0,-15-4 0,-6-6 0,19 13 0,7 0 0,-21-18 0,-5-3 0,28 11 466,-31-11 0,-6 0-466,-16 0 1496,0 0-1496,-13 0 11,22 0-11,-22 0 0,24 0 0,37 0 0,-30 0 0,2 0 0,0 0 0,-2 0 0,30 0 0,-38 0 0,-23 0 0,12 0 0,-20 4 0,4-3 0,0 4 0,1-5 0,0 0 0,4 0 0,-9 0 0,9 0 0,-9 0 0,4 0 0,-4 0 0,-1 0 0,0 0 0,-4 4 0,3-2 0,-3 2 0,4-4 0,-4 5 0,3-4 0,-3 4 0,0-1 0,3-3 0,1 13 0,2-7 0,3 8 0,0-5 0,-4 1 0,4-1 0,-5-4 0,1 3 0,-5-3 0,3-1 0,-4 4 0,6-7 0,-5 7 0,3-8 0,-4 8 0,6-3 0,-1 4 0,0-4 0,-4 3 0,3-3 0,-3 0 0,0 3 0,8-3 0,-12 4 0,12-4 0,-9 3 0,6-3 0,-1 4 0,1-4 0,-1 3 0,0-8 0,-4 8 0,3-3 0,-3 4 0,4 1 0,1-1 0,-1 0 0,0 1 0,1 4 0,-1-4 0,0 4 0,1 0 0,-6 12 0,4-4 0,-3 9 0,5-11 0,1 11 0,-6-14 0,6 8 0,-11-15 0,3-1 0,-4 1 0,0-1 0,5-4 0,-4 3 0,8-8 0,-8 8 0,4-8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4:3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2762 1 24575,'19'4'0,"-6"2"0,11 4 0,-8 1 0,61 34 0,-31-17 0,34 19 0,-37-19 0,-20-15 0,9 10 0,-12-11 0,1 3 0,11 4 0,-9-6 0,4 6 0,4-7 0,-12-1 0,8 2 0,-12-3 0,-5-4 0,5 3 0,12-1 0,-3 3 0,3-3 0,-8 1 0,-3-8 0,16 17 0,-8-10 0,7 11 0,-10-8 0,0-1 0,-5 0 0,14 3 0,-15-7 0,15 10 0,-3 0 0,31 18 0,-23-6 0,14 0 0,-11 15 0,6 2 0,10 15 0,-14-18 0,-16-16 0,-4 0 0,-2-7 0,3 23 0,-10-18 0,10 19 0,-13-20 0,32 65 0,-29-53 0,26 42 0,-17 0 0,-3-42 0,1 19 0,-1 2 0,0-16 0,11 17 0,6 31 0,-16-42 0,2 21 0,1 2 0,-5-12 0,4 23 0,14 8 0,-23-58 0,8 25 0,-1-1 0,-11-29 0,5 29 0,-7-33 0,8 56 0,-10-31 0,10 45 0,-6-46 0,-6 20 0,0 6 0,5 20 0,-5-9 0,-2 0 0,1 15-463,0-16 1,0 2 462,1-27 0,-2 1 0,-3 26 0,-2-2 0,-8 16 0,1-23 0,-1 5 0,1 0 0,3-11 0,1 13 0,0-3 0,-4-27 0,0 40 0,-5-21 0,-5 2 0,3-16 0,0 1 0,-4 26 0,0-2 0,7-30 0,0-5 0,-10 28 0,2 16 0,-5-30 0,0-1 0,1 27 462,0-29 1,-1-1-463,-2 12 0,0-17 0,-4 40 0,11-51 0,-5 3 0,-3 11 0,-3 7 0,1-3-243,-5 5 0,-1-2 243,-13 17 0,5-8 0,15-13 0,-13-2 0,16-18 0,-14 10 0,-3 7 0,-1-4 0,-7-1 0,-2 1 0,-1 6 0,12-22 0,-2-1 0,-31 18 486,34-30-486,-10 10 0,1 0 0,15-15 0,-17 12 0,14-13 0,-16 3 0,-7 2 0,-24 5 0,21-5 0,-4 1 0,-11 2 0,9-2 0,18-6 0,-3 3 0,-2 0 0,-15-4 0,42-6 0,-53 5 0,54-6 0,-57 8 0,12 5 0,-7-4 0,21 2 0,41-17 0,-18 13 0,18-13 0,-3 11 0,8-11 0,-9 10 0,-51 4 0,22-5 0,-34 10 0,45-12 0,12 1 0,2 2 0,0-10 0,9 4 0,-42 6 0,36-9 0,-26 14 0,23-15 0,9 3 0,-9-4 0,-22 11 0,25-8 0,-26 7 0,35-5 0,-1-4 0,-11 11 0,9-11 0,-9 6 0,12-2 0,-12-4 0,8 3 0,-18-4 0,27 5 0,-10-4 0,20 4 0,-6-5 0,1 0 0,0 0 0,-1 0 0,1 0 0,0 0 0,-1 0 0,1 0 0,0 0 0,-1 0 0,1 0 0,0 0 0,-1 0 0,1 0 0,0 4 0,-1-3 0,1 4 0,0-5 0,-1 0 0,1 0 0,0 0 0,-1 0 0,1 0 0,0 0 0,-1 0 0,1 0 0,0 0 0,-1 0 0,1 0 0,0 0 0,-1 0 0,1 0 0,0 0 0,-1 0 0,6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4:44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4670 1302 24575,'5'-15'0,"1"4"0,0-4 0,3 0 0,-8-1 0,8-5 0,-1-11 0,-2 9 0,6-9 0,-11 16 0,8-3 0,-8 7 0,17-19 0,-10 13 0,7-14 0,11-22 0,-7 13 0,12-27 0,-11 38 0,-8 4 0,-1 16 0,8-16 0,9 3 0,0-5 0,4 4 0,22-5 0,9 4 0,-4-1 0,1 2 0,4 7 0,2-10 0,0 1 0,-2 9 0,2-3 0,9-2 0,10-1 0,0 0-647,-18 7 1,2 1 646,6-2 0,6-1 0,-5 3 0,3-2 0,1 4 0,-2 6 0,6 2 0,-3-2 0,-11-3 0,-2 0 0,-2 0 0,22 3 0,0 0 0,-19-3 0,2-1 0,-2-1 0,21-3 0,1-1-691,-11 5 1,4-1 0,1 0 690,8-1 0,1 1 0,-9 0 0,-9 2 0,1 0 0,9-1 0,9-2 0,-7 4 0,1 6 0,-2 2-405,-12-4 1,4-2 0,-1 2 404,-4 4 0,0 2 0,-7-1-103,-3 0 0,-3 0 103,12 0 0,-5 0 1058,1 0-1058,3 0 2027,-57 0-2027,-5 0 1433,-4 5-1433,19-4 265,0 10-265,21-2 0,22 10 0,-11 5 0,5 5-706,1 1 1,4 1 705,3 2 0,5 2 0,-5-1 0,-2 2 0,0 0 0,13 2 0,8 3 0,-4 0-730,-19-7 0,-4 1 0,3 0 730,15 7 0,5 0 0,0 2 0,-16-8 0,1 1 0,-1 0 0,-5-3 0,-1 0 0,-3-2 0,4 2 0,8 1 0,7 2 0,0 0 0,-3 0-799,4 4 1,-4 0 0,5 0 798,-1-3 0,5 2 0,-2-2 0,-8-1 0,15 9 0,-4 0-373,-9-2 1,4 2-1,-9-4 373,-10-7 0,-3-1 0,-6 1 0,3 4 0,4 1 0,21 8 0,5 1 0,-13-6 0,-25-11 0,0 2 0,15 9 0,13 9 0,1 1 0,-9-6-263,2 0 1,0 0 262,-5 0 0,8 8 0,2 0 0,-5-6 0,-3-4 0,-4-5 0,-4-1 0,12 12 0,-4 0 750,-4-3 1,-7-2-751,-6 8 1185,-9-2 1,-1 0-1186,11 11 0,-19-15 0,0 4 0,0-3 0,-1 1 0,4 4 0,1 4 208,6 11 0,0 3-208,-4 1 0,-1 1 0,2 13 0,1 2-279,-8-26 0,1 2 1,-2 5 278,-6 3 0,-1 6 0,-1 1 0,0-1-742,0-6 1,0-1 0,0 0 0,0 6 741,1 1 0,0 4 0,0 3 0,0 0 0,-2-2 0,0 12 0,-3-1 0,1-1 0,2 0 0,5 1 0,4-2 0,-1 2 0,-3 1 0,-8-13 0,-2 3 0,-1 0 0,0-2 0,1-4 0,2-2 0,2-4 0,-2-2 0,-2-2-335,-1 9 0,-3-2 0,-2-1 335,-4 3 0,-2-1 0,-2-11 410,-3 18-410,0-20 0,0 9 0,0-3 0,0 5 0,0-5 0,0-19 0,0 4 0,0 14 0,1 9 0,-2-2 330,-7 15 0,-1 3-330,7-7 0,3 7 0,-4-1 0,-7-2 0,-3-1 0,3-2 0,8-12 0,3-2 0,-4-1 845,-6 2 0,-3 0 0,3-7-845,6-3 0,2-2 0,-5 27 0,-2 0 0,0-25 0,1-2 0,2 0 0,-1 2 0,-7 14 0,-3-1 0,4-17 0,-1 1 0,-2 22 0,-1 5 0,4-24 0,1 2 0,1-4 0,1 14 0,-1-3 0,-11 11 0,2-8 1011,12-9-1011,-20 10 0,-1-2 0,13-26 0,-12 36 0,-6 7 0,6-38 0,1-4 0,3 10 0,0 1 0,-13 9 0,5-8 393,13-18-393,-7 10 0,1-2 2036,9-25-2036,-15 26 0,-1 1 768,11-21-768,-27 53 0,2-9 0,24-28 0,-1 0 172,-5-5 0,-1-1-172,1 14 0,4-7 0,4-23 0,-13 26 0,4-1 0,9-25 0,-12 25 0,0 3 0,10-12 0,-17 20 0,-5 6 0,15-19 0,1-2 0,-7 13 0,-3-1 0,-13-1 0,3-6 0,8 2 0,-12-10 0,-4-1 0,-15 11 0,18 0 0,-1 0 0,-18 0 0,9 10 0,39-50 0,-9 8 0,0 0 0,13-8 0,-11 7 0,18-12 0,-18 12 0,0-3 0,-5 5 0,-19 22 0,27-26 0,-16 21 0,-1 0 0,13-21 0,-33 41 0,32-43 0,13-3 0,-22 11 0,22-11 0,-24 6 0,15 8 0,-13-6 0,-7 1 0,-25 26 0,21-14 0,-4 1 0,-3-12 0,2 1 0,16 8 0,1-1 0,-18-6 0,0-2 0,14 2 0,2 1 0,-9 3 0,-4 0 0,-5-5 0,-1 1 0,0 14 0,1-1 0,-2-12 0,2-2 0,18 2 0,1-2 0,-16-9 0,0 0 0,13 9 0,-1 0 0,-3-13 0,-2-1 0,-11 18 0,-1 4 0,-1-7 0,1-1 0,9-7 0,-2 2-227,-4 5 0,-6 5 0,8-4 227,-28 10 0,26-10 0,-8 6 0,6-6 0,6-7 0,2-1 0,-17 14 0,-1-2 0,9-11 0,5-1-30,-23 20 30,12-19 0,0-1 0,-11 17 0,-7-15 0,21 6 0,8-1 0,-17 6 0,27-16 0,-2 1 0,0 5 0,1-2 679,-26 1-679,17 1 0,1 1 32,-1-5-32,-23 12 0,38-17 0,7-2 0,-11 2 0,-19 7 0,-9-1 0,27-2 0,0 0 0,-15 1 0,4 5 0,5-1 0,18-8 0,-20 3 0,0 0-6784,14-5 6784,-49 20 0,16-11 0,0 7 0,-17 4 0,-5-9 0,16 7 0,-10-11 0,44-5 0,-22 3 6784,-29 3-6784,18 6 0,-12-5 0,0 5 0,41-16 0,-2-1 0,-9 4 0,-2-3 0,2-3 0,2-2 0,-37 15 0,37-21 0,-1 0 0,10 9 0,-2 2-297,-29-3 1,-2-1 296,16-1 0,3 1 0,2-1 0,0 0 0,-7 0 0,2-1 0,15 2 0,2 1 0,-11-1 0,-3 0 0,-9-1 0,4-1 0,-10 1 0,22-6 0,0 0 0,-16 5 0,14-5 0,-1-2 0,8 1 0,1 0 0,-45 0 0,5 0 0,17 0 0,15 7 0,-1-1 593,-19-2-593,-12 9 0,0-13 0,34 0 0,-11 0 0,0 0 0,23 0 0,-10 0 0,-1 0 0,-7 0 0,-11 0 0,6 0 0,0 0 0,17 0 0,-17 0 0,22 0 0,1 0 0,-1 0 0,0 0 0,12 0 0,-9 0 0,9 0 0,-1-5 0,3 4 0,1-4 0,-4 5 0,-11-6 0,17 4 0,-2-9 0,19 10 0,-2-4 0,3 5 0,1 0 0,-16-7 0,7 5 0,-8-4 0,7 1 0,9 4 0,-4-4 0,0 5 0,4 0 0,-4 0 0,0-4 0,3 3 0,-3-4 0,5 5 0,0 0 0,4-5 0,-3 4 0,3-3 0,-4 4 0,-1 0 0,1 0 0,0 0 0,-1 0 0,1 0 0,0 0 0,-1 0 0,1-5 0,0 4 0,-1-4 0,1 5 0,0 0 0,-1 0 0,1 0 0,0 0 0,-1-4 0,1 3 0,0-4 0,-1 5 0,1 0 0,0 0 0,-1 0 0,1 0 0,0 0 0,-1 0 0,1 0 0,-1-5 0,1 4 0,0-3 0,-1 4 0,-3-5 0,2 4 0,-3-4 0,5 5 0,-1-4 0,1 3 0,0-4 0,-1 5 0,1 0 0,0 0 0,-1 0 0,1 0 0,-5-5 0,-1 4 0,0-3 0,-4-1 0,9 4 0,-9-8 0,4 8 0,-15-4 0,-4-2 0,-10 6 0,-24-17 0,-4 15 0,10-12 0,-3 14 0,9-14 0,-17 1 0,1-6 0,4 8 0,24-2 0,15 8 0,-1-7 0,15 8 0,-4-4 0,-1 3 0,-11-7 0,13 2 0,-7 4 0,0-12 0,-4 9 0,1-9 0,-36 0 0,45 7 0,-66-11 0,66 12 0,-34-1 0,38 3 0,0 3 0,1 0 0,0-8 0,4 12 0,-9-16 0,9 15 0,-4-10 0,0 7 0,4-5 0,-4 1 0,-11-2 0,11 1 0,-26-11 0,22 5 0,-13-3 0,11 5 0,-10-4 0,12 6 0,-12-6 0,20 8 0,-4 1 0,5 4 0,-5-7 0,3 10 0,-3-10 0,5 11 0,-5-11 0,-1 6 0,0-4 0,1 2 0,-11 1 0,12 2 0,-12-5 0,15 9 0,1-7 0,0 8 0,-1-8 0,-4 3 0,4 0 0,-4 2 0,0-1 0,-1 0 0,-16-8 0,13 7 0,-11-6 0,14 11 0,-16-10 0,-3 2 0,1 1 0,-9-5 0,24 6 0,-11-1 0,18-1 0,-3 3 0,0 1 0,4-4 0,-9 7 0,13-7 0,-6 8 0,2-8 0,0 3 0,-4-4 0,5 4 0,-5-3 0,3 8 0,-3-9 0,0 5 0,4-6 0,-4 6 0,4-5 0,-3 5 0,2-6 0,-3 6 0,5-5 0,4 5 0,-8-6 0,7 6 0,-8-5 0,5 9 0,4-8 0,-3 8 0,8-8 0,-8 8 0,3-9 0,-4 5 0,-1-6 0,1 6 0,0-5 0,-1 5 0,1-1 0,4-3 0,-3 8 0,8-9 0,-8 9 0,8-8 0,-4 8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8:0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4357 24575,'6'-20'0,"11"-57"0,-14 13 0,-2-9-1309,3 10 0,1-6 0,-1-2 1309,-4-16 0,-1-4 0,2-3-421,2 14 1,2-2-1,1 0 1,-2 4 420,-3-5 0,-2 5 0,5-5 0,5 3 0,5-6 0,0 2 0,0 6 0,-1 6 0,-1 5 0,3-3 0,2-1 0,2-3 0,0-2 0,1 2 0,4-19 0,1 0 0,-1 2 0,0 6 0,-1 0 0,1 0 0,0-5 0,0-2 0,0 8 175,4 3 0,3 4-175,-1 11 0,4-2 0,-2 7 0,-4 6 0,1 6 0,7 2 0,1 1 0,-4-5 0,-3 4 1709,22-7-1709,4-16 2420,-12 27-2420,-24 26 1130,-3-2-1130,36-9 0,27-13 0,-11 8 0,7 4 0,4 2-1177,16 2 1177,-29 5 0,8-3 0,-1 1 0,17-3 0,-1 0 0,-1 0 0,-3 0-336,-14 3 0,-2 2 336,0 5 0,2 1 0,2 0 0,4-1-429,-13 4 0,2-1 1,0 2 428,32 1 0,0 0 0,-33 0 0,1-2 0,-2 2 0,24 0 0,-2 1 0,-1 0 0,-3-2 0,-18-3 0,-5 2 0,37 9 1057,-29-9-1057,0 11 664,-28 0-664,48 0 1414,-63 0-1414,39 0 0,-45 0 0,12 0 0,-10 4 0,-5-2 0,-1 2 0,0-4 0,-4 5 0,9-4 0,-4 8 0,0-8 0,-1 8 0,0-7 0,-8 7 0,11-4 0,-6 6 0,4-1 0,-1 5 0,-5-3 0,5 7 0,-3-3 0,7 0 0,-7-1 0,2-4 0,-3 3 0,4 3 0,1 3 0,0-4 0,-1 4 0,-5-9 0,1 4 0,3 0 0,-2-3 0,3 3 0,-5-1 0,1-2 0,-1 8 0,0-9 0,1 4 0,-1-5 0,-4 1 0,3-1 0,-8 0 0,8 1 0,-8-1 0,8 0 0,-7 1 0,7-6 0,-8 5 0,8-5 0,-3 6 0,0-1 0,3 0 0,-3 1 0,4 4 0,9 12 0,-6-4 0,6 9 0,-9-11 0,1-5 0,8 14 0,-11-16 0,10 12 0,-12-15 0,-1-5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8:22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24575,'6'16'0,"5"15"0,17 44 0,-7-16 0,0 7-1526,2 18 1,3 7 1525,-1-19 0,4 2 0,-3 1 0,-6 2 0,-2 0 0,2-5 0,14 8 0,1-1-123,-12-11 1,-2 4 0,-1-8 122,3-10 0,1 0 0,2 6 0,2 6 0,-2 0 0,8 24 0,-1-4 0,-1-22 0,1 2 0,-7 0 0,1 5 0,0-4 0,7 1 0,1 0 0,-2 2 0,2 6 0,0-2-176,-2-6 0,0-2 0,0-1 176,15 24 0,-2-3 0,-9-11 0,2-3-396,11 5 1,3-4 395,-9-15 0,0-2 568,-1-3 1,0 0-569,4 3 0,1-2 0,-10-11 0,-1 0 0,8 14 0,2 4 0,15 10 0,-3-3 0,-28-29 0,1 1-49,18 17 0,8 6 1,-5-7 48,-10-12 0,1-1 0,8 5 0,6 5 0,-3-2 0,6 10 0,-4-7 607,-14-24 0,0-1-607,12 17 0,-1 1 0,-11-12 0,0-1 0,11 3 0,0 0 450,-11 0 1,-2-3-451,27 4 207,-22-7-207,22 7 1280,6-8-1280,-27-12 0,2-2 144,47-2-144,1-4 0,-16-9 0,2-2-444,-27 2 0,1-2 444,12-2 0,7-3 0,-11 1 0,20-6 0,-26 5 0,-5-4 0,-8-10 0,45 3 0,-50-4 0,25 1 0,0 0 0,-25-5 888,50-11-888,-33-12 0,-21 24 0,7-19 0,-24 22 0,12-4 0,14-20 0,-8 15 0,17-18 0,-28 15 0,2 10 0,6-12 0,-17 18 0,25-13 0,-19 8 0,3-3 0,-8 5 0,-7 4 0,3 1 0,-10 0 0,9-6 0,-7-1 0,3-3 0,0 4 0,-2-10 0,2 12 0,3-12 0,-7 20 0,3-9 0,-3 9 0,-1-4 0,0 4 0,0 1 0,-4-5 0,8 4 0,-8-4 0,4 4 0,-1 6 0,-3-9 0,11-9 0,-6 5 0,2-8 0,3 0 0,-4 11 0,0-11 0,-2 16 0,0 0 0,-4-1 0,8 6 0,-8-5 0,8 9 0,-3-13 0,4 8 0,-4-9 0,3 4 0,-8 1 0,9 0 0,-9-1 0,3 1 0,1 0 0,-4-1 0,4 6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1119 1 24575,'-16'0'0,"-15"0"0,1 0 0,-22 0 0,-9 0 0,8 0 0,-2 0-388,-28 6 0,-4 1 388,11 1 0,5 1 0,-20 7 191,14-3-191,65-8 0,-1-4 0,7 8 0,-4-8 0,-1 4 585,6 0-585,-5 0 0,9 6 0,-8-6 0,8 5 0,-8-5 0,3 6 0,-4-1 0,-1 0 0,1-4 0,4 3 0,-3-3 0,3 0 0,1 3 0,0-3 0,0 4 0,0 0 0,-6 1 0,1-6 0,0 9 0,-1-7 0,5 8 0,-3-5 0,4 1 0,-6 4 0,1-4 0,0 4 0,4-5 0,-3 1 0,7-1 0,-7 0 0,8 1 0,-3-1 0,-1 5 0,-1 1 0,0 0 0,-5 15 0,9-1 0,-9 4 0,10-2 0,-4-11 0,5-5 0,0 3 0,0-7 0,0 3 0,0-5 0,0 0 0,0 1 0,0 4 0,0-4 0,0 4 0,0-5 0,0 5 0,0 1 0,0 0 0,0-1 0,0-4 0,0-1 0,0 0 0,0 1 0,5-6 0,-4 5 0,4-5 0,-5 6 0,0-1 0,0 0 0,0 1 0,0-1 0,0 0 0,0 1 0,0-1 0,0 5 0,0-4 0,0 4 0,4-9 0,-3 3 0,-1-8 0,-1 4 0,-3-5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2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24575,'5'-11'0,"1"6"0,4 0 0,0 5 0,5 0 0,1 0 0,16 0 0,2 7 0,12-5 0,-16 9 0,34-10 0,-28 10 0,16-4 0,-21 1 0,-15 1 0,5-8 0,-1 13 0,1-7 0,-5 3 0,4-1 0,-9-3 0,4 4 0,-5 5 0,1-8 0,4 11 0,-4-11 0,9 13 0,-4-4 0,0 0 0,-1-1 0,0 0 0,1 1 0,4 5 0,-4-1 0,2 12 0,8-4 0,-9 5 0,11 3 0,-17-18 0,1 8 0,-2-11 0,1-3 0,-1 3 0,0 0 0,1 1 0,-6 16 0,0-9 0,0 9 0,-4-16 0,3 3 0,1-7 0,-4 7 0,4-3 0,-5 1 0,0 2 0,0-3 0,0 0 0,0-1 0,0-5 0,0 1 0,0-1 0,0 0 0,0 5 0,-5-3 0,4 7 0,-8-3 0,3 1 0,-4-2 0,4-5 0,1 0 0,1 1 0,3-1 0,-9 0 0,9 1 0,-3-1 0,-1 0 0,4 1 0,-4-1 0,5 0 0,-4-4 0,3 3 0,-9-3 0,9 4 0,-3 1 0,-1-6 0,4 4 0,-4-3 0,5 0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4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24575,'0'15'0,"0"58"0,13 18 0,-12-40 0,1 0 0,16 28 0,-10-36 0,11-8 0,-2 10 0,3-10 0,-12-8 0,6-8 0,-12-7 0,16 7 0,-11-7 0,4 3 0,2-5 0,-6 1 0,13 3 0,-9-7 0,9 7 0,-9-8 0,4 0 0,-4 3 0,-1-8 0,-4 8 0,3-8 0,1 8 0,-3-3 0,7 0 0,-8 3 0,9-3 0,-4 0 0,4 3 0,-5-8 0,1 4 0,-1-1 0,0-3 0,1 4 0,-1-5 0,0 0 0,16 0 0,-11 0 0,26 0 0,-22 0 0,8 0 0,-12 0 0,-4 0 0,3 0 0,-2 0 0,8 0 0,7 0 0,-9 0 0,13 0 0,-19 0 0,3 0 0,-5 0 0,0 0 0,1 0 0,-1 0 0,-4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2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4196 24575,'0'-15'0,"-5"-1"0,-7-39 0,-6-8 0,5-10 0,2-18 0,3 33 0,1-3-447,6-2 1,-1-5 446,-13-28 0,0 0 0,13 30 0,1 2-67,-8-9 1,3 4 66,17-27 0,-4 36 0,2 1 0,3 7 0,0 1 0,4-45 0,2 37 0,1 5 0,-6-3 0,15-34 0,-14 45 886,-6 1-886,0-1 140,10-22-140,-5-6 0,1 0 0,7-16 0,-14 49 0,16-47 0,-16 48 0,9-17 0,6-8 0,-7 36 0,14-37 0,3-13 0,-14 37 0,23-45 0,-11 35 0,-5 1 0,8-6 0,-24 29 0,9 9 0,-2-8 0,10-8 0,0 1 0,-6 7 0,-5 7 0,0 4 0,-3 0 0,3 1 0,-1 0 0,3-1 0,3-5 0,1 1 0,0 4 0,4-15 0,-4 17 0,4-17 0,-4 15 0,0 0 0,-1-4 0,12 0 0,-13 3 0,23-11 0,-24 15 0,25-8 0,-24 10 0,23-10 0,10-9 0,-12 7 0,15-5 0,-1 1 0,-29 13 0,28-13 0,-26 7 0,-4 8 0,20-16 0,14-2 0,-21 11 0,17-7 0,-3 4 0,-21 12 0,25-16 0,-33 20 0,11-6 0,-14 1 0,47-8 0,-41 7 0,42-6 0,-9 1 0,-6 0 0,17-2 0,-22 11 0,-12-4 0,9 11 0,14-14 0,-6 12 0,6-9 0,0 1 0,-11 7 0,19-9 0,3 0 0,0 10 0,1-10 0,4 0 0,-20 11 0,-4 0 0,36-11 0,-30 13 0,22 0 0,-9-10 0,28 7 0,-40-9 0,2 0 0,15 10 0,1 1 0,-18-9 0,2 0 0,10 4 0,7 1 0,-15 0 0,-8-6 0,37 2 0,0 3 0,-37 6 0,38 0 0,1 0 0,-40 0 0,29 0 0,-4 0 0,-41 0 0,21 0 0,-1 0 0,-26 0 0,59 0 0,-48 0 0,17 0 0,8 0 0,-36 0 0,21 0 0,3 0 0,-28 0 0,40 7 0,-46-5 0,12 9 0,-4-10 0,-8 9 0,7-9 0,-11 3 0,-4 1 0,4-4 0,-5 8 0,1-8 0,-1 9 0,-4-5 0,8 6 0,-8-1 0,9 0 0,0 1 0,-3-6 0,-2 5 0,-1-9 0,-8 8 0,9-3 0,-5 4 0,6 0 0,-1 1 0,0-1 0,1 0 0,-1 1 0,0-1 0,1 0 0,-1 1 0,-4-1 0,3 0 0,-3 5 0,4-8 0,0 12 0,1-13 0,-5 9 0,3-4 0,-4-1 0,6 0 0,-5 1 0,3-5 0,-8 3 0,8 1 0,-3 2 0,0 2 0,3 1 0,-4-3 0,6 3 0,-5-5 0,3 0 0,-8 5 0,8-3 0,-3 7 0,0-7 0,-2 3 0,1-5 0,-4 1 0,4-1 0,-5 0 0,4-4 0,-3 3 0,4-3 0,-1 4 0,-2 1 0,2-1 0,1-4 0,-4 3 0,4-3 0,-5 4 0,4 0 0,-3 1 0,4-1 0,-5-4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6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24575,'0'15'0,"0"13"0,0 6 0,0 1 0,0-4 0,-11 24 0,9-26 0,-14 25 0,15-33 0,-4-5 0,1 3 0,-2-7 0,0 3 0,-3-5 0,-5 16 0,1-12 0,-11 12 0,13-15 0,-9 4 0,9-4 0,-4 4 0,4-5 0,1 1 0,-5-6 0,4 5 0,-4-5 0,0 6 0,3-6 0,-3 5 0,5-9 0,0 8 0,-16-1 0,7 3 0,-13 1 0,16-6 0,-3 3 0,2-8 0,-3 8 0,4-7 0,-15 9 0,17-9 0,-17 4 0,20-1 0,-9-4 0,9 4 0,-9-5 0,9 0 0,-4 0 0,0 4 0,3-3 0,-3 4 0,5-5 0,-16 7 0,12-5 0,-17 4 0,20-6 0,-4 0 0,9 5 0,2-4 0,4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8:2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1783 643 24575,'-11'0'0,"1"0"0,-16 0 0,-4 14 0,-16 13 0,-7 8 0,9-4 0,-3 5-650,-5 9 0,-6 7 0,3-1 650,-13 16 0,5-2 0,10-13 0,3 3 0,-5 24 0,5 6 0,16-16 0,0 4 0,3-9 0,-4 4 0,2 3-692,-3 15 1,0 5-1,-1-2 692,-3-4 0,-2-1 0,1 2 0,3 5 0,1 3 0,-2-2 0,4-21 0,-3-1 0,1-1 0,2-1 0,-3 10 0,2-2 0,2-2-268,3-12 1,2-2-1,0-1 268,-11 27 0,7-8 0,9 2 0,4-25 0,2 3 0,11 3 0,4-3 0,-7 16 0,8 16 0,4-1 0,-2-15 90,8-3 0,5 14 0,-1-9-90,-4-16 0,3-1 0,16 36 0,3-3 1033,-12-42 1,2-4-1034,11 14 0,4-1 0,-1-2 0,2-2 0,5 2 0,0-3 0,15 15 0,-1-6 0,4 4-64,-16-15 1,1 2 63,-1-2 0,2 5 0,0-1 0,0 0 0,-1-1 0,-5-6 0,-8-8 0,1-2-200,24 26 0,1-2 200,-19-25 0,-1-1 0,10 10 0,3 4 0,7 5 0,-1 0 0,-7-8 0,0 2 0,14 20 0,-2-1 0,-23-29 0,0 0 0,32 31 0,-5-8 0,-29-30 0,27 16 0,2 2 0,-10 1 0,-11-13 0,4 1 0,6 1 0,-2-3 0,17 18 0,4-4 0,-2-3 0,-24-16 0,26 24 0,4 5 0,2-4 0,-27-18 0,3 2 0,22 13 0,-1-4 0,-34-25 0,2-1-429,28 15 1,12 8-1,-1-1 429,-11-5 0,-1 0 0,1-1 0,6-2 0,1-2 0,-3 1 0,-10 1 0,-2 0 0,4-2 0,20-1 0,6-3 0,1 3 0,-16-4 0,0 3 0,2 0 0,1-3-515,3-3 1,2-2 0,0 0 0,0 1 514,-2 5 0,-1 2 0,0-2 0,0-6 0,1-8 0,1-4 0,-2-3 0,-5 2 0,-1 3 0,-6 2 0,10-2 0,4-4 0,12 0 0,4-2 0,-4 1 0,-12-2 0,-4 3 0,-9-2 0,4 0 0,-2-5 0,3-1 0,2 0 0,-2 1 0,15 4 0,-1 1 0,6 0 0,-22-3 0,4 0 0,2 0 0,0-1 0,-3 0 0,7-1 0,-3 0 0,1 0 0,2 2 0,-8 1 0,4 2 0,-1 0 0,0-1 0,-4-4 0,5-2 0,-3-4 0,-2-1 0,-4 2 0,3 4 0,-5 0 0,9 0 0,-2-4 0,11 0 0,3-2 0,-4 0 0,-11 1 0,-5 0 0,-8 1 0,4-2-238,23-2 1,6-2 0,-2 0 237,-15-1 0,-2-1 0,1-1 0,8-3 0,0-1 0,0 0 0,-7 5 0,0 0 0,-3 0 54,-7-1 1,-2-2 0,4 0-55,19-5 0,5-2 0,-8-2 0,-7-4 0,1-3 179,-10 8 1,9-1 0,0-2 0,-11-1-180,7-14 0,-7 0 0,4 6 0,-1-2 0,4-19 0,1-3 0,7 12 0,2-1 0,-16-1 0,2-5 0,-5 6 0,1 8 0,0 3 485,0-6 1,5-2 0,-8 5-486,-11 13 0,-2 0 0,33-23 0,-2 0 1496,7 5-1496,-21-1 0,-7 2 0,-17 18 0,20-16 0,4-6 0,-24 8 0,-3 1 0,1 4 0,0-2 0,12-19 0,-5-5 0,-19 12 0,-3 0 0,8 1 0,2-3 0,15-27 0,-6 2 0,-14 13 0,19-24 0,-1-3 0,-13 0-477,-17 22 1,0-10 0,-1 0 476,0 4 0,-1 1 0,-2 1 0,0-28 0,-1 3 149,7 9 1,1 2-150,-1-15 0,0 10 0,11 13 0,-17 10 0,1-17 0,-1-2 0,-2 12-403,2 9 0,0-2 403,0-15 0,3-15 0,-2-2 0,-4 10 0,-2-15 0,-4 2 0,3 6 0,1-7 0,-2 1 0,-4 0 0,-2 0 0,1 6 0,2-7 0,1-1 0,0 22 0,0-10 0,1 2 0,0 10 0,5-7 0,1 2-229,-4-12 0,0-9 0,0 14 229,1 27 0,-2 3 406,-1-31 1,-1-3-407,3 19 0,-2 4 0,-8 13 0,0-1 472,6-26 1,0 2-473,-8-16 0,1 5 0,-2-3 411,-4 37 0,-1-3-411,5-20 0,2-12 0,-4 13 0,-7 21 0,-1 4 569,9-16 1,1 1-570,-9-21 0,9 20 0,2 0 0,-8-20 401,7 21 1,-2 4-402,-11 21 45,4-11 1,1-2-46,-2 7 623,-1-6 1,0 3-624,3 20 0,-7-12 0,-11-10 0,-1-1 0,10 5 0,-9 0 0,3 5 0,17 26 0,-4 1 0,-7-35 0,6 26 0,-6-21 0,7 31 0,-1 7 0,1 2 0,0-4 0,-1 7 0,-3-3 0,-3 1 0,-14 1 0,7-3 0,-17-6 0,23 5 0,-11 2 0,18 6 0,-4 4 0,4 0 0,-15 0 0,12-5 0,-16 4 0,2-4 0,5 5 0,-9-4 0,16 2 0,-3-2 0,7 4 0,-3 0 0,5-5 0,0 4 0,-1-3 0,1 4 0,-5 0 0,-1 0 0,0-5 0,-4 4 0,4-4 0,0 5 0,1 0 0,5-4 0,-5 2 0,3-2 0,-7 4 0,12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3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998 0 24575,'-72'18'0,"-1"0"0,1 0 0,-31 4 0,27-3 0,59-10 0,-3-3 0,-1 9 0,-11-2 0,9 7 0,-9-6 0,16 1 0,1 0 0,-11-1 0,7 6 0,-12-2 0,10-2 0,5-1 0,1 0 0,-4 12 0,6-8 0,-6 11 0,9-18 0,-1 7 0,1-7 0,4 3 0,-3-5 0,3 5 0,-4 1 0,0 5 0,-1-5 0,-4 3 0,8-7 0,-2 3 0,5-9 0,2 3 0,-2-3 0,-1 8 0,-1 3 0,-6 14 0,6-12 0,-6 12 0,7-15 0,-1 5 0,-3-1 0,8 1 0,-4 0 0,-2 10 0,6-12 0,-13 23 0,12-28 0,-4 28 0,-1-12 0,5 15 0,-5-10 0,3-8 0,3-8 0,-4-7 0,5 3 0,0-5 0,0 5 0,0 1 0,0 0 0,0 15 0,0-17 0,0 12 0,0-11 0,0 1 0,0 0 0,0-1 0,0-9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9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4555 24575,'0'-21'0,"0"5"0,11-37 0,4 4 0,2-5 0,-3 3 0,1-6-796,5-15 1,3-9 0,-1 2 795,4-14 0,-1-1 0,-6 12 0,-1-4 0,1 5 0,3-8 0,2 3 0,-4 15 0,3-1 0,-2 5-266,3-1 1,1 0 265,2-1 0,2-5 0,-1 2 0,4-19 0,-2 6 0,-5 20 0,1 0 0,11-26 0,2 1 0,-5 24 0,1 2 0,2-12 0,2-1-84,7-2 0,-3 6 84,2-3 0,-7 22 0,6-2 0,5 1 0,4-2-664,-9 8 1,1-2 0,4 0 663,14-9 0,3 0 0,-1 2 0,-12 10 0,-3 3 0,2 0 123,1 0 0,0 2 0,1 3-123,25-9 0,-4 5 269,-27 12 1,-1 0-270,28-19 0,-5 2 158,-16 9-158,-7 2 0,6-1 0,6 5 0,1 5 0,-7 7 0,2 1 0,15-14 0,1 2 0,-11 11 0,-1 1 0,4-6 0,-1 0 0,1 5 0,-1 1 0,-1-5 0,-3 1 2128,16 3-2128,16-12 1333,-16 3-1333,-27 17 0,3 1 0,9-6 0,1 1 0,-10 5 0,2 1 0,20-2 0,-3-1 548,11-5-548,0 5 0,-15-3 0,-2 5 0,11 0 0,-17 2 0,-14 11 0,-20 0 0,4 0 0,26 0 0,-17 0 0,55 11 0,-56-9 0,30 16 0,-51-17 0,16 6 0,-14-2 0,1 0 0,2 10 0,-7-3 0,7 3 0,-12-5 0,11 5 0,-15-3 0,15 7 0,-11-3 0,17 16 0,-12-9 0,8 5 0,-8 2 0,8 0 0,-5 0 0,-1 1 0,4-4 0,-8 7 0,10 1 0,10 30 0,-16-36 0,13 21 0,-14-19 0,-2-17 0,7 50 0,-6-39 0,5 29 0,-7-33 0,2 10 0,-5-12 0,4 7 0,-10-16 0,8 5 0,-3-3 0,4 7 0,3 9 0,-2-10 0,-3 13 0,1-15 0,-8 0 0,8-6 0,-8 0 0,9-9 0,-9 8 0,3-3 0,1-1 0,-4 0 0,4-5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24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11367 4740 24575,'10'0'0,"1"0"0,-1 0 0,0 0 0,16 0 0,27-21 0,-2 2 0,-2-16 0,3-7 0,-9 4 0,-1-3-455,12-21 0,-3-7 455,-3-9 0,-4-1 0,-9 14 0,-2 0 0,-1-18 0,-4 1 0,-7 31 0,-3 0-87,-2-19 1,-3-1 86,-1 19 0,-3 2 0,-6-10 0,-3 1 0,11-38 0,-9 38 0,-4-1 0,-8 8 0,-2 2 0,0-46 0,-15 38 902,5 16-902,-7-15 181,-22-7-181,17 6 0,-1 0 0,-16 0 0,12-5 0,-3-7 0,-5 11 0,-4-2-479,7 2 1,-3-5-1,0 3 479,-18-15 0,-1 1 0,17 16 0,-1-1 0,3 3 0,-6-6 0,1 2 0,-10-10 0,-2-2 0,14 17 0,-2-1 0,3 4 0,-3 0 0,0 2-383,-18-20 1,0 2 382,22 27 0,-1 0 0,3-3 0,-2-4 0,-3 2-457,-3 5 1,-3 2 0,1-1 456,5-2 0,0-2 0,-2-1 0,-12-4 0,-4-1 0,0 0-642,5 4 0,-1 0 1,1-1 641,-2-5 0,1-2 0,-1 4 0,4 8 0,1 3 0,6 4 564,6-1 1,5 5-565,-21-4 675,7 17-675,18-1 679,-15 6 1,0 3-680,20 3 0,-36 0 0,-14 3 0,5 4 0,-4 2 368,8-1 1,-4 0 0,4 0-369,-12 0 0,5 0 0,-1 0 0,13 0 0,30 0 0,-49 0 0,-7 0 0,18 0 0,2-1 0,-5 2-698,19 5 1,-4 2 697,-9-2 0,-8 0 0,0 3 0,6 6 0,0 4 0,2-3 0,8-7 0,0-3 0,1 4 0,-3 9 0,1 4 0,-2-4 0,-1-9 0,-2-4 0,-1 2-507,-9 8 0,-2 2 1,-4-1 506,10-6 0,-3-1 0,0-1 0,7-1 0,4-1 0,5 0 0,-4 0-344,-3 1 0,-5 1 0,1 0 0,9-1 344,-5 0 0,1 1 0,-9 2 0,-8 1 0,2 0 0,5 0 0,1-1 0,3 0 0,-16 6 0,-2-1 0,25-7 0,-6 0 0,-1 1 0,2-1-734,-16 2 1,2 1 0,-2 0 733,17-3 0,-2 1 0,0-1 0,-1 1 0,-6-1 0,-2 0 0,0 0 0,1 2 0,-1 2 0,-1 1 0,2 1 0,2 0 0,-15 3 0,4 1 0,0 1 0,19-3 0,-1 0 0,3 2 0,7 1 391,-21 16 0,11-1-391,15-14 0,8 2 2202,-16 43-2202,10-19 0,15-3 0,-3 5 436,-11 3 0,0 0-436,8-3 0,-1 1 0,-16 8 0,2 3 0,22-5 0,3-1 0,-6-7 0,0 5 0,1 27 0,1 1 0,4-27 0,-1-1 0,-4 21 0,-1 5 551,9-18 1,-2 2-1,2-5-551,-1 3 0,1 3 0,3 5 0,0 8 0,4-8 0,4-14 0,4-2 0,-8 27 0,1 4 0,2-11 0,-2 1 0,4-10 0,-3 4 0,3-1 0,-2 25 0,2-3 0,-2-21 0,1 0 0,2 21 0,4 0 0,7-27 0,1 1 0,-3 0 0,-1 5 0,1-1 0,-2 34 0,4-9 0,-3 5 0,2-20 0,2 1 0,11-20 0,1-2 146,-11 9 0,0 0-146,10-4 0,1-3 0,-9 33 0,-3 6 0,11-36 0,0 2 0,-5 1 0,1-3 643,6 35-643,0-27 1272,0-1-1272,0 6 0,0-12 0,0 26 0,0-58 0,6 22 0,1 6 0,-3 11 0,9 11 0,-13-31 0,0-39 0,0 1 0,4-1 0,-3 5 0,4-4 0,-5 9 0,0-4 0,5 5 0,-4-5 0,8 3 0,-8-7 0,8 3 0,-3 0 0,4-4 0,-4 4 0,3 0 0,-8-4 0,11 20 0,-6-17 0,2 12 0,-3-20 0,-5-1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28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0 24575,'-6'5'0,"-3"0"0,-32 54 0,-12 11 0,15-8 0,0 7 0,0-2 0,4 0 0,13-17 0,3 2 0,2 16 0,4 0 0,7-17 0,3 0 0,6 21 0,5 3 0,5 1 0,2-5 0,-7-18 0,1-3 0,30 40 0,-23 1 0,10-11 0,-10 1 0,-3 2 0,0 2-400,1 4 1,-1 3 399,-6-38 0,1 0 0,13 40 0,3 4 0,-2-18 0,1-7 0,-4-15 0,0-2 0,6 3 0,-3-7 0,-6-12 0,15 17 0,-16-14 0,25 9 0,8 5-456,-17-11 0,2 4 456,11 8 0,7 6 0,-2-5 0,5 5 0,-3-4 0,-2-1 0,4 0 0,16 13 0,-1-4 0,-27-26 0,0 0 0,9 5 0,6 3 0,-4-1 0,-1 2 0,-2-3 0,3-5 0,1-1 381,3 8 0,-4-5-381,1-8 0,-7-6 0,6 2 0,7 0 0,-1-3 0,26 9 0,-4-1 0,-3-4 0,-21-14 0,-3 4 0,5 1 0,-10-6 0,-2 1 0,3 4 0,2 1 0,18 5 0,2-2-608,-11-7 1,3-1 607,-2 0 0,4 1 0,-2-1 0,16 4 0,-1-1 0,18 2 0,-2 1 0,-20 3 0,-2-2 0,0-10 0,1-1 0,13 7 0,-4-2-287,9-4 287,-2-3 0,-3 1 0,-17-1 0,-3 1 0,7-2 0,-2-6 0,-2 0 0,-6 5 0,2 0 58,30-3 1,1 0-59,-20-2 0,-1 2 0,9 6 0,0-2 0,-9-11 0,-5-1-175,20 12 175,-15-11 0,4-4 0,-11 2 0,4 0-425,4 0 1,8 0 0,2 0 424,6 0 0,1 0 0,-4 0 0,-19 0 0,-3 0 0,2 0-271,16 0 1,3 0 0,-9 0 270,-10 0 0,-4 0 331,10 0 1,-5 0-332,20 0 162,-56 0-162,53 0 0,3 0 0,-25 0 0,10 0 0,-3 0 297,7 0 0,4 0-297,-12 0 0,7 0 0,2 0 0,-7 0 0,24 0 0,-4 0 0,7 0 0,-4 0 587,-23 0 0,-12 0-587,-10 0 0,38 0 0,7-13 0,-18 10 0,2-10 0,-3-2 0,-16 5 0,6-3 0,0-1 0,6-6 0,-16 7 0,3-1 1000,-9 2 0,-2-1-1000,0-1 0,-3-1 0,21-6 0,-23 6 0,-10 4 0,53-3 0,-53 6 0,53-12 0,-54 11 0,12 1 0,45-25 0,-35 20 0,35-29 0,-45 19 0,11-26 0,-19 18 0,1-8 0,-15 8 0,-7 13 0,31-37 0,-26 28 0,15-16 0,-20-12 0,-3 15 0,20-50 0,-18 49 0,14-24 0,-24 30 0,8-10 0,-13-23 0,6 32 0,0-28 0,-6 11 0,6 2 0,-7-17 0,0 0 0,-7 17 0,6-18 0,-6 24 0,7 15 0,0-1 0,0 15 0,-7-16 0,6 9 0,-6-9 0,2 16 0,4 1 0,-4 0 0,5 4 0,0-9 0,-4 9 0,3-4 0,-4 5 0,1-5 0,2 3 0,-2-7 0,-1 7 0,4-3 0,-4 5 0,5 0 0,0-1 0,0 1 0,0 0 0,0-1 0,0 1 0,0 0 0,0-1 0,0 1 0,0 0 0,0-5 0,0 3 0,0-7 0,0 7 0,0-3 0,0 5 0,0 0 0,0-1 0,0 1 0,0-1 0,0 1 0,0 0 0,0-1 0,0 1 0,0 0 0,0-1 0,0-3 0,-4 2 0,3-3 0,-8 9 0,7-3 0,-2 3 0,-1 1 0,4-4 0,-4 3 0,1 0 0,3-3 0,-4 3 0,1-4 0,2-1 0,-7 1 0,3 0 0,1-1 0,-4 1 0,7 0 0,-7 4 0,8-3 0,-8 3 0,3-4 0,0-1 0,2 6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5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24575,'0'11'0,"0"4"0,0-4 0,0 4 0,0 0 0,0 1 0,0 5 0,5-5 0,-4 3 0,3-3 0,-4 16 0,0 3 0,0 33 0,0-33 0,0 30 0,7-35 0,0 4 0,5-11 0,-2-5 0,1-11 0,-6 8 0,5-5 0,-5 1 0,6 4 0,-1 1 0,0 0 0,1 3 0,-1-7 0,9 18 0,-11-15 0,15 15 0,-16-18 0,17 18 0,-12-16 0,16 28 0,-10-28 0,2 12 0,22 12 0,-20-21 0,22 21 0,-28-27 0,-1-6 0,0 5 0,-4-5 0,9 6 0,-4-1 0,0-4 0,-6 3 0,-1-8 0,-3 8 0,9-8 0,-3 4 0,7 0 0,-3-4 0,16 10 0,-13-9 0,11 5 0,-13-7 0,-6 4 0,3-3 0,-8 4 0,8-5 0,3 0 0,14 0 0,-12 0 0,7 0 0,-11 0 0,-3 0 0,7 0 0,-3 0 0,16 0 0,-9 0 0,9 0 0,-16 0 0,4 0 0,-4 0 0,0 0 0,-1 0 0,0 0 0,-4 0 0,0-5 0,-7 4 0,-4-3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7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24575,'10'9'0,"0"3"0,22 34 0,5 14 0,-7-13 0,0 5-680,4 10 0,2 9 1,-3-5 679,-2-2 0,-5 2 0,-8 1 0,-3 6 0,0-3 0,6 9 0,2 0 0,-4-13 0,2 2 0,1-4 0,8 14 0,1-8 305,-5-21 1,-1-2-306,-2-1 0,-1-1 348,11 29-348,-1-22 0,2 2 0,-7-5 0,-1 1 0,7 3 0,0-1 0,-9-4 0,0 1 0,8 10 0,2 1 0,2-4 0,-1 0 0,-3-5 0,-2-4 0,18 20 0,-20-24 1044,-7-9-1044,28 24 36,-14-10-36,10-1 0,-18-5 0,1 4 0,7-8 0,2 2 0,-5 9 0,1 0 0,7-11 0,-4-5 0,-3 11 0,8-15 0,7 0 0,-9 5 0,4 1-402,27 9 1,4 1 401,-14 0 0,1-2 0,12-4 0,-2-3 0,-25-4 0,-3-4 0,48 8 0,0-8 0,-50-18 0,23 3 0,4 1 0,-4 0 0,3-6 0,7-1 0,1-1 0,-2-1 0,-20-1 0,1-1-37,36-2 1,2 0 36,-27 1 0,0 2 0,21 3 0,3-1 0,0-4 0,-8 0 0,6 11 0,-32-12 0,-1-2 0,27 1 0,-30 0 0,0 0 0,46 0 0,-40 0 0,-1 0 0,23 0 438,-18 0 0,-3 0-438,5 0 0,-8 0 0,-1 0 0,-25 0 0,21 0 0,-20 0 0,-15 0 0,49 0 0,-29-7 0,23 5 0,-16-11 0,-18 11 0,3-5 0,-12 3 0,0-2 0,1-4 0,0 4 0,-1 1 0,0 1 0,-4 3 0,0-9 0,-2 5 0,-3-6 0,4-4 0,0 4 0,-4-4 0,3 9 0,-3-3 0,0 3 0,3-4 0,-8 0 0,8-5 0,-3 8 0,0-7 0,-2 8 0,-4-4 0,0 0 0,5 4 0,-4-3 0,4 3 0,-1 0 0,-7 2 0,6 4 0,-7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32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2211 253 24575,'-11'-6'0,"-4"2"0,-1 8 0,0-3 0,-37 25 0,-28 6 0,20-12 0,-2 1 0,12-3 0,0 0 0,-30 11 0,3 1 0,-7 9-608,24-2 0,-7 10 1,3-2 607,-7 5 0,4 0 0,1 2 0,1 3-527,-2 1 0,5 2 527,13 2 0,3 2 0,-7 1 0,1 2-134,3 12 0,5-3 134,15-33 0,2 1 0,-10 46 0,1 6-1013,10-26 1,-1 5 1012,3-7 0,-2 8 0,-1 2 0,1-3 0,-4 7 0,1-2 0,2-4 0,-7 16 0,1 1 17,6-16 0,0 3 1,3-5-18,0 6 0,4 1-19,6-7 1,3 6-1,-1-5 19,-5 18 0,5-8 118,14-22 1,5-5-119,6 34 0,-1-32 0,2 1 0,-1-7 0,1 2 0,5 15 0,3 1 0,-1-11 0,2-1 488,4 1 0,2 5-488,0 5 0,1 6 0,-3-7 0,-3-9 0,-1-1 0,2 6 0,2 6 0,2-3 0,5-8 0,2-3 0,-3 1 0,5 25 0,0 0 0,-1-23 0,2 0 0,-5-5 776,-9-5 0,-5-9-776,2-7 1151,33 41-1151,-22-38 0,3 1 0,25 22 0,6 4-460,-6-3 0,3-3 460,14 0 0,-2-5 0,-30-15 0,-1 0 0,24 12 0,8 1 0,-18-13 0,1 0 0,1 1 0,-2 1 0,-1 1 0,2-2 0,1-3 0,0 0 0,-5-5 0,-7-2 0,-6-4 1197,27 7-1197,-23-11 0,4 3 0,27 22 0,0-1-347,-28-22 1,1 1 346,9 10 0,7 7 0,-6-8 0,-13-11 0,2-2 0,20 11 0,9 5 0,-9-5 0,-18-9 0,0-1 0,21 9 0,10 5 0,-12-4 0,9 7-81,-8-9 0,0 1 81,-22-5 0,-7-5 938,-2-8-938,12 16 0,6 5 0,-3-14 0,4 1-579,3 8 1,5 6-1,2-2 579,6-6 0,3-4 0,-4 3 0,17 12 0,-1 2-193,-20-11 0,1 0 1,-3-3 192,9-1 0,-1 0 0,-11 1 0,2 3 0,-1-4 0,23-5 0,-2-3 0,-3 6 0,2 1 0,-15-5 0,4-2 0,-6 0 0,1 0 0,2 0 0,17 6 0,10 2 0,-10 0 0,-18-1 0,0-1 0,4-4 0,7-1 0,-2 2 0,-12 1 0,-3 2 0,0-2 0,2-2 0,-1-2 0,5 2-514,25 6 1,4 1 0,-7-1 513,-8 2 0,0-3 0,2-5 0,8-1 0,0 1 0,-5 5 0,-1 1 0,4-1-771,-12-6 0,3-1 0,2-1 1,2 2 770,-9-1 0,3 1 0,0-1 0,-1 1 0,-3-2 0,0 0 0,-3-2 0,0 1 0,2-1 0,10 1 0,1 0 0,2 0 0,1 0 0,-8-1 0,2 0 0,2 0 0,-1-1 0,-2 0 0,12 0 0,-1-1 0,0 0 0,3 0 0,-6 1 0,5 0 0,0 0 0,-6-1 0,-10-2-20,-6-3 0,-9-2 0,3 1 20,23 1 0,5 1 0,-9-1 0,-5 0 0,-2-1 0,-3-4 0,6-2 0,-2 1 0,-6 0 0,-2 0 0,-3 0 0,7 0 0,2 0 0,6-5 0,9-2 0,1 1 0,-21 5 0,1 0 0,1 1 0,1-2-334,6-1 0,2-2 0,1 0 1,1 1 333,9-1 0,4 1 0,-2-1 0,-6 2 0,4 3 0,-6 0 0,-1-4 75,-5-9 0,-2-5 1,-2 3-76,21 6 0,-6-2 1127,-22-16 0,-1-1-1127,8 12 0,2-1 0,2-11 0,6 0-374,-7 13 0,8 3 0,3-1 374,-11-4 0,3-2 0,3 0 0,0 1 0,-9 5 0,3 0 0,0 1 0,-2 0 0,-6-1 0,17-4 0,-6 0 0,5-1 0,-14 4 0,6-1 0,2 0 0,-3 0 0,-7-1 0,10-7 0,-7-1 0,5 1 0,1 6 0,5 2 0,2 0 0,-2-3 0,-3-4 0,1-2 0,-3 0 0,-6 3 236,-7 3 0,-5 2 0,4 0-236,2-2 0,5 0 0,0-1 0,-2-1 0,11-8 0,-2-2 0,3 1-439,-9 8 1,3 2 0,1 0 0,2-3 438,7-5 0,4-3 0,-2 1 0,-9 1 0,-8 5 0,-7 2 0,4-3-227,5-1 1,7-2 0,-3-2 0,-8 1 226,9-9 0,-4-4 0,-5 5 0,3-4 0,-3-3 0,-9-2 0,-4-2 0,-4 1 668,6-7 0,-3-5-668,-6 1 0,2-7 0,-3 3 0,10-5 0,3-2 15,-15 16 1,6-4-1,0-1 1,-6 3-16,0-4 0,-5 2 0,3-1 0,15-5 0,3-1 0,-11-5 0,-22-2 0,-9-4 0,0 1 0,4 2 0,0 1 0,-7-7 0,-12 2 0,-5-7 0,-4 0 0,-1 5 0,0-5 0,-1 4 0,-4 0 0,-5-5 0,-4 0 0,1 5 1201,-4-9 0,1 5-1201,1 7 0,-2 2 0,-4 0 0,-2-1 0,-2-10 0,-1-2 233,-5 0 0,-3-4-233,7 19 0,-1-2 0,-4-3-316,-3 8 0,-4-2 0,-2 0 1,3 1 315,-3-12 0,2 2 0,-2 0 0,-6 2 0,-1 1 0,0 4 246,10 12 1,0 4-1,3 0-246,-4-19 0,-4 0 0,-3 13 0,-6-2 0,-2 0 0,0-1 0,-1 0 0,3 4 0,-3-1 0,-4 1 0,-12-2 0,-8-2 0,7 7-389,15 11 1,0 0 388,-13-10 0,-8-7 0,10 8 0,15 16 0,3 2 274,-26-23 0,1 4-274,29 27 0,-3 1 0,-20-13 0,-11-6 0,3 3 277,13 10 1,2 3 0,-2-1-278,-19-9 0,-3 0 0,8 4 0,13 7 0,-2 0 0,-21-7 0,-11-4 0,11 5 0,23 12 0,-2-1 0,-5-2 0,-13-7 0,1 1 0,15 6 0,16 6 0,2 1 3,-14-4 0,-7-3 0,5 4-3,7 3 0,-1 0 0,-23-12 0,-12-5 0,7 3-6,3 6 0,0 1 6,-5-1 0,-8-3 0,9 5 0,8 3 0,3 4-43,13 8 1,-2 0 0,1 0 42,-23-12 0,8 2 592,30 14 0,0 0-592,-27-12 0,-3-3 0,15 5 0,2 0 0,0-1 0,-2 1 0,-18-5 0,9 3 1133,18 10-1133,-22-4 1769,51 7-1769,-25 7 0,-5-11 0,-9 9 0,-8 2 0,10-6 0,0 1 0,-10 4 0,3 2 1125,-25-1-1125,40-5 395,25 4-395,16-4 0,6 5 0,5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4:59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24575,'0'11'0,"0"4"0,0 1 0,0 4 0,0 12 0,0 3 0,7 10 0,-6-10 0,20 8 0,-18-20 0,21 42 0,-14-24 0,9 27 0,-4-23 0,-6-10 0,2-3 0,-3-1 0,-2-12 0,1 12 0,-3-20 0,-2 9 0,7-9 0,-8 4 0,8-5 0,-3 5 0,4 1 0,0 5 0,-4-5 0,8-1 0,-7-5 0,8-4 0,-9 3 0,3-7 0,-4 7 0,10-8 0,-3 8 0,3-8 0,0 8 0,1-7 0,5 2 0,-5-4 0,3 0 0,-7 0 0,3 0 0,-5 0 0,0 0 0,5 0 0,-3 0 0,18 0 0,-16 0 0,12 0 0,-15 0 0,-1 0 0,5 0 0,-3 0 0,2 0 0,1 0 0,-3 0 0,3 0 0,0 0 0,1 0 0,5 0 0,-1 0 0,-4 0 0,-1 0 0,-4 0 0,-1 0 0,0 0 0,5 0 0,-3 0 0,3 5 0,-5-4 0,0 4 0,1-1 0,-1-3 0,0 8 0,1-7 0,-1 2 0,0-4 0,-4 5 0,3-4 0,-3 4 0,4-5 0,1 0 0,-1 0 0,-4 4 0,7-3 0,-6 4 0,8-5 0,-9 4 0,-1-2 0,-5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3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6132 3484 24575,'0'10'0,"0"16"0,0-7 0,0 46 0,0-35 0,-6 35 0,-7-8 0,-7 17 0,1-16 0,-2 3 0,2-9 0,0-2 0,0-2 0,-1 0 0,-3 9 0,-3 0 0,0-5 0,0-2 0,-15 41 0,1-21 0,0-7 0,12-17 0,-12 21 0,-2 2 0,6-12 0,7-10 0,1-3 0,7-10 0,-3-2 0,10 0 0,-6-9 0,7 4 0,-2-12 0,4-5 0,-15 10 0,8-3 0,-10 3 0,9 0 0,-8 0 0,-30 14 0,-17 6 0,16-13 0,-29 16 0,51-31 0,-32 18 0,23-15 0,15-6 0,-35 8 0,-15-1 0,0 5 0,1-14 0,-1 0 0,-5 11-713,-4-16 0,-8-1 713,7 4 0,4 0 0,18-4 0,0-2 0,-28 1 0,11 0 0,39 0 0,-10 0 0,1 0 0,15 0 0,-17-4 0,25-2 1426,-45-13-1426,32 5 0,-19-6 0,-8-1 0,8-1 0,3 1 0,7 1 0,0 0 0,-2 1 0,-1 0 0,-1-8 0,2 1 0,-29-2-302,19-1 1,-10-7 0,9 7 301,-24-1 0,25 4 0,-4-3 0,-1 0 0,6 2 0,-3-5 0,-10 2 0,-3-2 0,31 3 0,4 3 0,-34-2 0,21-4 0,5 2 0,14 13 0,-15-10 904,35 17-904,-44-35 0,32 26 0,-26-21 0,-4 0 0,17 19 0,-35-25 0,53 29 0,-4-3 0,17 3 0,-17-3 0,20 10 0,-52-48 0,36 31 0,-16-16 0,-1-1 0,18 18 0,-41-41 0,29 22 0,0 0 0,-22-26 0,20 20 0,4 3 0,15 14 0,0-9 0,-4-5 0,-1-7 0,3-9 0,-1-2 0,-5 0 0,0 2 0,9 6 0,2 2 0,-16-34 0,20 33 0,-6-12 0,1 2 0,11 21 0,-6-31 0,-1-2 0,7 28 0,-2-11 0,-2-15 0,4 12 0,4-3 0,-8 3 0,1-6 0,9 0 0,2 6 0,-6-3 0,1 3 0,-1-11 0,2 13 0,0 0 0,-3 5 0,0 3 0,0 9 0,6-9 0,0-3 0,-6-5 0,6-28 0,2 1 0,-1 39 0,0-4 0,0-1 0,0-1 0,11-17 0,-8 0 0,12 17 0,-14 14 0,8 20 0,-7-20 0,2 20 0,-4-20 0,5 19 0,-4-18 0,3 18 0,1-3 0,-4 7 0,4 9 0,-5-4 0,0 5 0,0-1 0,0-4 0,0 4 0,0-4 0,0 5 0,0-1 0,0 1 0,0 0 0,0-1 0,4 1 0,-2 0 0,2-1 0,-4 1 0,0 0 0,0-1 0,0 1 0,0 0 0,0-1 0,0 1 0,0-16 0,0 7 0,0-13 0,0 16 0,0 1 0,0 5 0,0 0 0,0-1 0,0 1 0,5 0 0,-4-1 0,3 1 0,-4 0 0,0-1 0,0 1 0,0 0 0,0-1 0,0 1 0,0 0 0,0-1 0,0 1 0,5 4 0,-4-3 0,4 3 0,-5-4 0,0 0 0,0-1 0,4 6 0,-2-5 0,2 5 0,-4-10 0,0 3 0,0-3 0,0 10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09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24575,'-8'34'0,"-12"54"0,16-42 0,-9 34 0,13-37 0,0 14 0,7-6 0,-5 6 0,18 31 0,-17-42 0,8 10 0,2 1 0,-4-6 0,4 7 0,4 7 0,-14-25 0,14 28 0,-2 23 0,2-34 0,2 23 0,-4-38 0,-2-7 0,2 11 0,-2-12 0,-5-2 0,3 0 0,4 2 0,0 1 0,7 7 0,-12-18 0,5 19 0,5-9 0,-3 12 0,11-1 0,-11 1 0,12-1 0,-5 1 0,-3-12 0,0 9 0,-5-19 0,0 19 0,4-20 0,-7 9 0,11-1 0,-2 4 0,8 11 0,1-1 0,-10-10 0,7 7 0,-6-7 0,-1-1 0,3-2 0,-13-11 0,9 0 0,-9-5 0,13 14 0,16 12 0,-13-9 0,16 4 0,-1-2 0,-20-11 0,25 6 0,3 3 0,-3 14 0,13-13 0,7 31 0,-41-48 0,29 30 0,-31-34 0,3 6 0,3 0 0,0-4 0,0 5 0,-4-8 0,23 16 0,-29-14 0,33 11 0,3-1 0,-26-8 0,47 15 0,0 1 0,-42-16 0,53 18 0,-65-23 0,20-3 0,14 18 0,-6-14 0,7 11 0,-16-9 0,-18-8 0,8 7 0,22 3 0,-30-9 0,30 9 0,-38-15 0,38 14 0,-25-8 0,25 5 0,-33-3 0,0-8 0,33 15 0,-25-14 0,37 16 0,-43-16 0,42 15 0,-35-10 0,24 5 0,-38-3 0,4-7 0,-4 2 0,0-4 0,3 5 0,-7-4 0,3 4 0,0-5 0,1 0 0,0 0 0,3 4 0,-7-3 0,3 4 0,0-5 0,-4 4 0,9-2 0,-9 7 0,9-8 0,-9 8 0,4-8 0,-5 4 0,5-1 0,1 2 0,5 0 0,0 3 0,-5-8 0,3 4 0,8-5 0,-8 4 0,23-2 0,-28 7 0,17-8 0,-4 10 0,-4-4 0,9 0 0,-16 3 0,4-9 0,-9 8 0,9-8 0,-9 4 0,4-1 0,0-3 0,-3 4 0,7 0 0,-7-4 0,7 8 0,-7-8 0,7 4 0,-7-1 0,3-3 0,-5 4 0,5 0 0,1-4 0,0 3 0,-1-4 0,-5 0 0,5 5 0,1-4 0,5 4 0,-5-5 0,4 0 0,-4 4 0,4-3 0,1 4 0,-10 0 0,8-4 0,-8 3 0,21-4 0,-13 5 0,23-4 0,-28 4 0,27-5 0,-11 0 0,0 0 0,12 0 0,-28 0 0,17 0 0,-15 0 0,0 0 0,-1 0 0,-5 0 0,5-5 0,-3 4 0,3-4 0,-1 1 0,-2 3 0,7-4 0,-7 0 0,3 4 0,0-3 0,-4-1 0,20-3 0,-17 2 0,12-5 0,0 3 0,-12-3 0,17-2 0,-20 8 0,9 0 0,-4 0 0,0 4 0,4-8 0,-9 8 0,20-10 0,-12 4 0,12-5 0,-10 1 0,-5 6 0,-1-4 0,-5 3 0,1-5 0,4 1 0,-4 0 0,4-1 0,-5 6 0,1-4 0,-1 7 0,0-7 0,1 8 0,-1-8 0,0 8 0,1-8 0,-1 7 0,-4-7 0,3 8 0,-8-8 0,8 8 0,-3-4 0,4 1 0,1-2 0,-1-5 0,0 6 0,-4-4 0,3 7 0,-7-7 0,7 8 0,-4-4 0,1 5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17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1 726 24575,'10'-17'0,"5"-2"0,12-1 0,30-14 0,-16 5 0,2-1 0,33-14 0,-9-4 0,-25 20 0,25-19 0,-18 29 0,1 0 0,-6-11 0,1 2 0,12 11 0,-1 4 0,18-15 0,-4 4 0,13-4 0,-6 5 0,-13 9 0,2 1-558,1-5 0,10-4 1,3 0-1,-7 5 558,-3 7 0,-4 3 0,2 1 0,15-2 0,3 1 0,0-1 0,-2-4 0,1-1 0,-5 3-151,10 7 0,-5 1 151,-12-7 0,-4 1 0,-9 6 0,-1 2 0,3-1 0,1 0 0,0 0 0,-2 0 0,36 0 0,-7 11 0,-38-2 0,5 4 2193,-14 0-2193,-25-11 340,47 15-340,-30-7 0,33 9 0,-33-11 0,-3 4 0,-12-11 0,1 8 0,11-1 0,2 12 0,-4-6 0,1 6 0,-4-1 0,7 2 0,1 5 0,20 22 0,-18-17 0,9 14 0,-9-9 0,-16-13 0,4 9 0,26 32 0,20-2 0,-28-15 0,-1 0 0,28 9 0,-4 11 0,-17-18 0,-13-14 0,1 3 0,3 9 0,-1-2 0,12 10 0,4 20 0,-10-29 0,-10 2 0,14 10 0,-23-24 0,12 32 0,-10-26 0,3 28 0,-11-33 0,1 8 0,-8-20 0,11 9 0,-7 22 0,0-29 0,8 39 0,-10-34 0,26 60 0,-21-33 0,22 34 0,-11-23 0,-5-16 0,10 16 0,-4 0 0,-13-28 0,9 25 0,-13-30 0,2 11 0,12-1 0,-12 1 0,11-1 0,-13-10 0,7 8 0,-9-9 0,-5-4 0,12 12 0,-6 10 0,7-12 0,-9 14 0,1 3 0,16 11 0,-6 18 0,-5-30 0,0-2 0,11 15 0,-10 16 0,9-19 0,-22-43 0,15 65 0,9-20 0,-12 13 0,8-28 0,-25-37 0,4 5 0,-1-5 0,-2 4 0,7-4 0,-8 0 0,4-1 0,-5 0 0,4-4 0,-3 9 0,4-9 0,-1 9 0,-2-4 0,7 0 0,-8 3 0,4-7 0,-5 3 0,4-5 0,-3 1 0,4-1 0,-5 0 0,0 1 0,4-1 0,-2 0 0,2 1 0,-4-1 0,0 0 0,0 1 0,0-1 0,0 0 0,5-4 0,-4 3 0,4-3 0,-5 4 0,0 1 0,0-1 0,0 0 0,0 1 0,-5-6 0,4 5 0,-4-9 0,5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4:55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1104 6 24575,'-20'-6'0,"6"6"0,-36 5 0,-11 6 0,13 6 0,-1 1 0,-6-6 0,-3 1 0,-11 13 0,4 2 0,-3 4 0,-17 9 0,30-8 0,39-12 0,-8 11 0,10 2 0,-11 1 0,12-4 0,-2-10 0,2 11 0,2-9 0,-10 20 0,6-9 0,-7 12 0,-8 22 0,14-28 0,-11 15 0,14-24 0,7-7 0,-6 8 0,11-12 0,-8-4 0,8 4 0,-8-4 0,8 5 0,-9-1 0,5 1 0,-1-5 0,-3-1 0,8 0 0,-9 1 0,9 5 0,-8-1 0,8 12 0,-8-8 0,8 7 0,-11 1 0,6-9 0,-2 5 0,3-9 0,5-7 0,0 7 0,0-7 0,0 3 0,0-5 0,0 0 0,0 1 0,0-1 0,0 0 0,7 16 0,-5-12 0,5 17 0,-3-19 0,-3 2 0,4 1 0,-5-3 0,0 3 0,5-5 0,0 5 0,6-3 0,-1 2 0,-4-8 0,-2-1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4:57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24575,'11'0'0,"15"7"0,49 21 0,-29-15 0,10 10 0,-2 2 0,-25-11 0,26 14 0,-35-13 0,-8-4 0,2-6 0,-9 0 0,1 0 0,3 0 0,-3 1 0,4 8 0,1-3 0,-6 10 0,7 11 0,-6-9 0,2 9 0,-3-16 0,-1 4 0,-3-4 0,4 0 0,-5 3 0,7 8 0,-6-3 0,6 8 0,-7-12 0,7 12 0,-5-9 0,4 20 0,-6-24 0,0 12 0,0-4 0,0-8 0,0 7 0,0-16 0,0 5 0,0-4 0,0 20 0,0-17 0,0 17 0,-4-15 0,3 5 0,-4-5 0,5-1 0,-5-1 0,4-2 0,-3 7 0,4-7 0,-5 3 0,4-5 0,-4 1 0,5 15 0,0-12 0,0 12 0,-4-11 0,3-4 0,-4 4 0,-2 11 0,5-12 0,-4 12 0,1-11 0,4-3 0,-4 3 0,5-5 0,0 0 0,-4-4 0,3 3 0,-4-3 0,5 4 0,0 1 0,0-1 0,0-4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30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13857 6992 24575,'15'-9'0,"45"-33"0,-29 14 0,44-27 0,-41 29 0,12-4 0,-16 4 0,12-4 0,-1-14 0,1 2 0,-4-2 0,-1-2 0,0-7 0,6-17 0,0-6-256,-16 22 0,-3 0 256,8-18 0,-3-3 0,-5 1 0,-6 6 0,-4 0 0,-6 4 0,-2-5 0,-5 13 0,-2-2-883,-6-37 1,-2-8 882,3 28 0,1-2 0,-4 3 0,-10-17 0,-3 0 0,5 15 0,0-4 0,-2 4 0,-11-15 0,-1 1 0,9 16 0,-1-2 0,-1 0 0,-3 0 0,-1 1 0,0 5 0,-2-8 0,-2 3-411,3 13 1,-4-1-1,2 1 411,-6-14 0,-3-1 0,2 10 0,-3-3 0,2 2 0,-2-10 0,1 2 0,4 18 0,-2 0 0,4 3-11,5-9 1,1 3 10,-15-6 0,0 0 0,11-8 0,2 6 0,-20-9 0,8 8 0,-2-1 0,6 20 0,-2 1-440,-15-20 0,-3-4 440,16 20 0,-1 0 0,1 2 0,-10-10 0,-2 1 0,6 6 0,-2-2 0,-3 3-326,0 8 1,-3 3-1,-2-3 326,-1-3 0,-3-4 0,-2 0 0,3 6 0,-5 1 0,1 5 0,0-2-46,-6-9 0,-1-3 1,4 6 45,-6 3 0,4 4-205,3-2 1,-1-1 204,-15-1 0,-3-1 0,-2 0 0,0 0-259,2 0 0,-4 0 259,15 12 0,-5 0 0,-2 1-2,-9-2 0,-3 1 0,1 1 2,5 2 0,1 1 0,-4 1 0,14 5 0,-5 1 0,3 1 0,6 2 298,-21-5 1,7 2-299,2 0 0,0 2 0,-8 5 0,-1 3-155,16 6 1,-2 1 154,9-2 0,-4-3 0,0 3 0,1 2 0,1 1 0,-1-1 0,1-3 0,-1-3 0,-5 2-328,-2 1 1,-5 0-1,-2 1 1,3 0 327,-15-4 0,2 0 0,2 2 0,10 3 0,1 1 0,1-1 173,0-3 1,1-1-1,1 3-173,14 6 0,2 3 0,-3-1 0,-21-4 0,-5-1 0,-3 1 0,12 4 0,-3 1 0,1 0 0,6 1 0,1-1 0,5 0 0,-5 0 0,-2-1 0,-7 1 0,0 0 0,2 1-600,10 2 0,2 2 1,-1 0-1,-3 0 600,2-1 0,-3 0 0,-1 0 0,-1 1 0,0 1 0,-3 1 0,-2 0 0,0 2 0,4 0 0,6-1-210,-14 3 1,6-1 0,-2 2 209,2 0 0,-5 0 0,2 3 0,10 1 0,12 5 0,7 2 0,-6 0 0,-8-3 0,-7-2 0,-2 2 0,4 2 0,-17 13 0,3 3 0,5-5 0,-7-7 0,3 0 336,16 4 0,-2 4 0,6-2-336,-5 0 0,1 1 0,1 6 0,-5 5 0,2-4 0,-13-3 0,0 1 0,7 6 0,-2 7 0,12-10 0,27-21 0,1 0 0,-28 20 0,-11 8 0,6 1 0,6 6 0,2-1 0,12-18 0,-3-2 0,0 4 0,-8 16 0,1 4 0,7-6 0,12-16 0,2 1 0,-11 13 0,-5 8 0,5 0 0,-9 17 0,5-3 0,7-17 0,4 2 612,-7 28 1,10-8-613,20-31 0,-5 20 0,-1 4 0,-10 10 1669,16-33 1,0 2-1670,5-3 0,2-1 0,-18 29 0,-4-3 0,-2 6 0,13-10 0,2-2 0,-3-6 0,-2 3 531,4-1 1,0 4-1,3-7-531,-9 23 0,-3 3 0,0 2 869,21-35 0,5-5-869,-3 17 148,4-9 1,3 2-149,3 13 0,-4-11 0,0 3 0,10 35 0,-9-33 0,11 25 785,-11-25-785,-2 33 0,-1-33 0,-3 2 0,15-30 0,-5-5 0,3 0 0,3-14 0,-4 16 0,-6 25 0,9-6 0,-9 6 0,0 9 0,9-26 0,-4 14 0,1 5 0,4-7 0,2-1 0,-1 40 0,0-3 0,13-9 0,1-28 0,1 0 0,10 40 0,2-14 0,-16-45 0,-4-8 0,11 41 0,-6-36 0,0 36 0,-3-41 0,3 41 0,0-36 0,13 37 0,-10-32 0,5 1 0,27 40 0,-23-44 0,31 44 0,-34-51 0,16 22 0,1 3 0,-5-12 0,18 34 0,-2-1 0,-25-39 0,25 44 0,-32-63 0,33 51 0,-22-37 0,23 34 0,-30-41 0,43 27 0,-33-22 0,44 23 0,-51-36 0,64 23 0,-58-18 0,46 16 0,-60-22 0,4 0 0,-4-4 0,-1-1 0,-9-1 0,3-3 0,2 9 0,5-9 0,4 8 0,35 3 0,7 6 0,1-5 0,-8 3 0,-35-15 0,-4 8 0,-1-8 0,0 4 0,-3-5 0,3 0 0,-10 4 0,5-3 0,-5 4 0,6-5 0,4 0 0,12 7 0,-4-6 0,4 6 0,4 0 0,-12-5 0,8 4 0,-12-6 0,-9 5 0,3-4 0,-8 4 0,3-5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33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24575,'5'10'0,"0"-3"0,-5 7 0,0 12 0,-7 4 0,6 61 0,-9-40 0,0 0 0,8-1 0,1 2 0,-6 16 0,0 0 0,6-18 0,2 2-733,5 41 0,4 7 733,6-9 0,2-1 0,-3-2 0,3 0 0,12 7 0,2-4 0,-10-25 0,0-1 0,-1-2 0,2 5 0,-2-7-178,0-6 1,-1-2 177,9 26 0,-1 1 0,-15-30 0,0 2-500,15 30 0,3 6 500,-6 1 0,0-3 0,-4-21 0,1 1 0,9 27 0,-1-5-246,5-3 246,-13-14 0,2 0 1341,13 2-1341,-16-4 358,8-24-358,20 33 0,-12-25 0,5 10 0,-2-3 1082,-12-19-1082,12 21 0,0-5 286,-17-30-286,28 37 0,-7-20 0,25 12 0,-19 0 0,4 4-746,4-7 1,3 4 745,-11-4 0,0 5 0,1-4 0,22 13 0,0-3 0,-23-19 0,0-1 0,0 0 0,19 18 0,0-3-479,-3-12 0,-1-2 479,3 7 0,-1-3 0,-17-17 0,2-1 0,29 21 0,3 2 0,-19-18 0,2 1-647,7 7 1,6 5-1,0-1 647,-8-5 0,-1-2 0,-2-1 0,12 5 0,-2-1-205,8 11 1,-8-6 204,0-11 1231,7 11-1231,2-5 899,-59-29-899,22 9 0,8 1 0,32-1 516,-9 5 0,6 1-516,-11-13 0,-1-1 0,9 14 0,0-1 0,-11-13 0,-1 1 0,2 11 0,-2-1 0,-13-10 0,4-3 0,6 1 0,5 1 0,-10-2 0,20 6 0,-16-9 0,12 0 0,-7-1 0,-14 2 0,-1-1 0,3 1 0,6-1 0,0-1 0,31 0 0,0-1 0,-26 0 0,2 2 0,-2-1-323,-5-3 0,0-1 0,0 0 323,5 0 0,1 0 0,0 1 0,1 4 0,1 0 0,-7-2-349,0-7 1,-2 0 348,0 7 0,4 3 0,-5-3 0,-1-6 0,1-2 0,30 6 0,6 1 0,-1-8 0,-4 0 0,-32 0 0,0 0 0,0 0 0,5 0 0,-1 0-929,20 0 1,3 0 928,-2 0 0,6 0 0,-4 0 0,-20 0 0,-3 0 0,-1 0-84,26 0 1,-1 0 83,-1 0 0,3 0 0,-21-5 0,2-1 0,6-1-229,-3 2 0,5 0 1,0-1-1,-3 1 229,6-2 0,-2 0 0,3-1 0,-1-1 0,6-1 0,-3 0 0,-9 4 0,7 3 0,-1 1 0,-6-1 0,11-2 0,1 0 0,-8 0 0,-2 0 0,-5-2 0,-1 3 0,1 2 0,0 3 0,-2-4-116,-5-6 1,0-2 0,-4 1 115,21 1 0,-6-1 0,-15-8 0,2-3 0,8 4 0,7 0 0,-13-2 0,20-17 440,-24 11 1,9-3 0,-15 4-441,-10 2 0,3-14 0,10-12 0,-12 7 0,-3 4 538,1-14 0,-2-1-538,-11 13 2464,12-18-2464,-14 8 624,2 4 0,1 1-624,-6 1 238,-1-4 1,1-4-239,22-21 0,-19 13 0,1-3-238,-2 6 0,2 0 238,6-8 0,0 0 0,-7 3 0,1 0 0,8-5 0,0-2 0,-6-4 0,-1-3-406,-5 11 1,0-2 0,-3 3 405,2-5 0,-2 0 0,4-14 0,-3 0-241,-10 22 0,-2 1 241,2-3 0,0-1 0,-5 2 0,0-2 0,7-19 0,0-1 0,-7 19 0,-3-2-335,-4-3 0,-3-6 0,0 4 335,3-10 0,-3 3 0,-8-7 0,-5 0 205,2 10 1,-3 9-206,-10-3 573,8 14 1,-3 0-574,-15-8 496,13 0-496,-26-25 0,17 34 0,0 0 0,-21-31 562,17 31 1,2 6-563,6 16 0,-3 0 0,7 9 0,-51-39 0,37 34 0,-29-18 0,41 26 0,-31 2 0,10-7 0,-15 11 0,-3 1 0,1-11 0,-19 8 0,-7 3 0,28 8 0,2 0 0,-8-7 0,-2 2 0,-9 9 0,8 0 0,7-12 0,-31 11 0,-5 2 0,2-7 0,24 5 0,3 0 0,-1 1 0,30-11 0,-10 11 0,-23-6 0,16 7 0,0 0 0,-12 0 0,39 0 0,-29 0 0,33 0 0,0 0 0,1 0 0,4 0 0,1 0 0,4 0 0,1 0 0,0 0 0,-16 0 0,-4 0 0,-16 0 0,16 0 0,0 0 0,14 0 0,-1 0 0,-13 0 0,16 0 0,-12 0 0,15 0 0,1 0 0,0 0 0,-1 0 0,-4 0 0,-12-7 0,4 5 0,-9-4 0,16 6 0,1 0 0,5 0 0,-1 0 0,1 0 0,0 0 0,-1 0 0,1 0 0,-5 0 0,4 0 0,-9 0 0,9 0 0,-4 0 0,4 0 0,10 4 0,2-3 0,5 4 0,-1-5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9:02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24575,'11'-6'0,"37"2"0,-12-3 0,14 6 0,13 0 0,3-6 0,7-3 0,3 3-1160,17 4 0,5 4 1,0-4 1159,-4-6 0,0-3 0,6 2-559,-16 7 1,5 3 0,3 0-1,-1 1 1,-5-2 558,-3-2 0,-5-1 0,2 0 0,7 2-598,-4 1 1,7 1 0,3 1 0,2 0 0,-2-1 0,-4-1 597,2-2 0,-1-1 0,-2 0 0,-2 0 0,0 1 0,11 1 0,-2 2 0,-2-1 0,1-1-60,-3-2 1,0-1 0,-2 0-1,-4 2 60,5 1 0,-5 3 0,-2 0 0,-5 0 0,-2 1 0,-1 1 0,-6 1 0,-1 0 0,2 3 0,14 5 0,2 2 0,-1 1 0,-9-1 0,-3 1 0,2 0 0,7 0 0,1-1 0,-2 0 0,-9 0 0,-3 0 0,-9-1 0,25 8 778,-13-7 1,-2 0-779,4 6 3028,17 3-3028,-17-3 5048,22 4-5048,-33-6 459,-14-1-459,-29-12 0,-9 5 0,9-5 0,-4 6 0,5-1 0,11 3 0,-9 2 0,20 8 0,-20-6 0,52 37 0,-10-18 0,-18 0 0,1 4 0,-6-9 0,0 0 0,10 13 0,-3 1 0,8 8 0,-7-11 0,-4-1 0,-15-4 0,13 10 0,4 7 0,-17-16 0,9 4 0,-12-1 0,-20-26 0,10 15 0,10 43 0,4-5 0,0 17-6784,0 3 6784,-23-37 0,-1 6 0,7 12 0,3 8 0,-2-2-246,3 22 0,-1-1 246,1 3 0,0-6 0,-7-34 0,0-4-85,3 41 85,-7-35 0,-2 3 0,2 11 0,-3-3 0,-5 19 0,0-25 0,0 1 0,1-11 0,-2 2 2661,-5 26 0,-2 7-2661,2-17 0,0 3 0,-2-7 0,-4-1 0,-1-2 0,2 2 0,0 5 0,1-13 687,-7 1-687,3 15 0,-2 5 0,-2-29 0,0-4 0,6 1 0,-3 2 0,-18 27 0,-5 1-190,7-14 0,0-2 190,-3 0 0,-1 2 0,-5 29 0,3-8 0,3-25 0,-5 30 0,1-3 0,9-37 0,-16 38 0,1-2 0,24-47 0,-22 36 0,-1 2-13,22-34 13,-18 23 0,-2 0 1195,15-22-1195,0-3 0,-3 2 0,-23 35 0,12-26 0,-2 2-333,9-5 0,-1 2 333,-28 26 0,3-6 0,17-14 0,8-17 0,-3 3 0,-2 6 0,3-6 518,3-8-518,-2 12 0,3-2 13,12-24-13,-42 52 0,31-48 0,-23 20 0,1-1 685,21-22-685,-27 22 0,28-29 0,17-6 0,-16 1 0,18-1 0,-41 5 0,28-4 0,-40 6 0,8-1 0,6 0 0,-7-5 0,16 2 0,-15-2 0,7 2 0,-6 2 0,26-10 0,-2 6 0,9-6 0,-20 8 0,19-7 0,-7 4 0,-18-3 0,-2 0 0,1 5 0,-6-4 0,0-2 0,12-3 0,-24 7 0,16-8 0,-5 7 0,14-3 0,20-5 0,-20 4 0,24-6 0,-22 7 0,22-5 0,-24 5 0,9-7 0,-1 4 0,-30-3 0,36 4 0,-37 2 0,32 1 0,-1 1 0,-30 8 0,36-14 0,-26 7 0,35-5 0,4-4 0,-4 4 0,9-5 0,-9 0 0,9 0 0,-4 0 0,4 0 0,-4 4 0,4-2 0,-9 2 0,13 1 0,-11-4 0,11 3 0,-8-4 0,5 0 0,0 0 0,-1 0 0,1 0 0,0 5 0,-1-4 0,1 4 0,0-5 0,-1 0 0,1 0 0,0 0 0,-1 0 0,1 0 0,0 0 0,-1 0 0,1 0 0,0 0 0,-1 0 0,1 0 0,4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07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1312 1 24575,'-11'0'0,"-4"0"0,-1 0 0,-38 0 0,14 7 0,-51-6 0,51 6 0,-26 0 0,9 5 0,6 5 0,-40 16 0,51-16 0,-48 16 0,59-21 0,-36 7 0,46-13 0,-12 5 0,20-9 0,-4 11 0,0-6 0,3 8 0,-7-4 0,3 3 0,0 3 0,-15 8 0,12-4 0,-8 4 0,8-4 0,2 0 0,-3-1 0,4-4 0,1 4 0,4-9 0,1 4 0,-2 11 0,1-7 0,-2 13 0,1 0 0,-1 2 0,0 1 0,0-8 0,3-8 0,-3 8 0,7-8 0,-7 23 0,6-23 0,-1 24 0,-1-20 0,8 42 0,-8-35 0,8 24 0,-11-22 0,11 2 0,-17 34 0,16-28 0,-9 15 0,11-23 0,-5-9 0,4 42 0,-4-35 0,5 19 0,0-34 0,0-4 0,0-1 0,0 0 0,0 5 0,0 1 0,0 5 0,0 0 0,0-5 0,0-1 0,0-5 0,0 0 0,0 1 0,0-1 0,0 0 0,0 1 0,0-1 0,0 0 0,0 1 0,0-1 0,0 0 0,0 1 0,0-1 0,0-4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10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24575,'10'5'0,"1"1"0,1 20 0,1 4-8503,3 15 8503,-8 46 0,2-40 0,0 0 859,-8 0 1,-1 0-860,6 9 0,-1-6 0,-6-14 0,0 14 0,0-38 0,5-6 6784,-4 0-6784,4-5 0,-1 6 0,-3-1 0,8 0 0,-3 5 0,5 1 0,3 5 0,3 0 0,-1-1 0,3 1 0,2 11 0,5 2 0,-5 1 0,3-3 0,-13-12 0,32 24 0,-21-18 0,17 13 0,-20-19 0,-7-9 0,7 4 0,-7-4 0,7-1 0,-3 5 0,5-4 0,-5 9 0,-1-13 0,-5 7 0,1-13 0,-1 8 0,5-3 0,-4-1 0,4 5 0,0-9 0,-8 8 0,12-8 0,-13 8 0,9-8 0,0 9 0,1-9 0,5 8 0,-5-8 0,4 8 0,-9-8 0,9 9 0,7-9 0,-8 3 0,22 3 0,-26-5 0,26 4 0,-26-6 0,15 0 0,-18 0 0,7 0 0,-7 0 0,7 0 0,-7 0 0,3 0 0,-1 0 0,-2 0 0,7 0 0,-7 0 0,3 0 0,0 0 0,-4 0 0,9 0 0,-9 0 0,4-4 0,-4 3 0,-1-4 0,0 5 0,1 0 0,-1 0 0,0 0 0,-4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9:13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14534 5298 24575,'0'16'0,"15"83"0,0-44 0,3 4-1501,5 26 0,2 6 1501,-3-20 0,2 2 0,-2-2 0,2 19 0,0 1 0,-2-19 0,1 2 0,-3 1 0,-6 0 0,-2 1 0,0-6 0,5-2 0,-1 0-36,-4-2 1,-1 5 0,-3-4 35,-6 0 0,-1-4 155,7 1 1,-1 2-156,-6 30 0,-2-11 0,1-33 0,1 8 0,0 14 0,-3-7 0,-4-15 0,-1-2 0,7 23 0,-3 2 0,-17-2 0,0-10 0,14-22 0,-27 46 1459,10-35-1459,-11 22 432,10-25 1,0-2-433,-7 16 236,0-13 1,0-2-237,3-6 0,-28 36 0,25-32 0,-6-8 0,5 6 0,-1-16 0,-3 8 0,13-14 0,-20 7 0,20-12 0,-32 30 0,17-21 0,-8 14 0,-19-4 0,2-15 0,4 5 0,-1-2 0,-9-6 0,1 9 0,3-2 0,19-18 0,-28 12 0,-10 2 0,18-10 0,1-3 0,0 1 0,0 0 0,-1-1 0,-4-1-1148,-20 2 0,-7-1 1148,20-6 0,-3-1 0,-1 0 0,4 5 0,-1 1 0,-4-2 0,-3-4 0,-7-1 0,2-1 0,12 1 0,2-1 0,-1 2 0,-6 2 0,-14 2 0,-3 1 0,6-2 0,-5-3 0,4 0 0,1 1 0,4 4 0,1 1 0,2-2 0,8-4 0,2-2 0,1 1 0,6 0 0,1 0 0,-2 0 0,-6 0 0,-3 0 0,0 0 0,-5 0 0,-1 0 0,-4 0 0,8 0 0,-6 0 0,4 0 0,10 0 0,0 0 0,1 0 0,-1 0 0,-10 0 0,-2 0 0,7 0 0,5 0 0,5 0 0,-3 0 0,-11 0 0,-2 0 0,-1 0 0,-7 0 0,-1 1 0,-2-2 0,16-2 0,-2-2 0,0 0 0,6 1 0,-2-1 0,4 0 0,-6 0 0,-13 0 0,-9 1 0,0-1 0,11-1 0,15-3 0,7-1 0,-1 1 0,-6 4 0,-1 1 0,-2-2 0,-16-5 0,-3-2 0,14 1-680,24 5 1,1-1 679,-27-7 0,-13-3 0,6 1 0,-3 6 0,6-2 0,-3-9 0,4 0-277,20 14 0,2-1 277,-1-9 0,0-3 0,1 3 0,-2-1 0,-16-5 0,-5-2-291,19 5 1,-2-2-1,7 4 291,11 4 0,-3 0-128,-26-10 1,-14-6 0,3 1 127,14 5 0,2 0 0,1 0 0,-1-4 0,-1 0 0,1 0-62,0 1 0,1 1 0,3-1 62,-10-10 0,0 0 0,11 9 0,-4-1 0,4 1 0,-8-3 0,0-2 0,-5-5 0,-6-5 0,18 8-290,5-1 290,0 3 0,-14-8 0,6 1 0,5-4 0,3 1 0,-19 2 0,1 0 0,25 0 0,0 1 0,-26 4 0,-3 0 0,6-9 0,1-1 0,-5 8 0,-2-2 0,15-3 0,-1-6 0,16 11 0,9 5 0,-3-7 0,-13-10 0,2-1 0,14 10 0,2-1 0,1 0 0,-3-2 0,1-1 0,0 0 0,-3-1 0,1-1 0,1-1 0,3-4 0,2-1 0,2-1-138,-15-23 0,1-1 138,10 21 0,-2 0 0,2-3 0,1-6 0,3-2 0,6 7 0,11 13 0,0-1 0,-14-17 0,-5-10 0,6-1 0,14 9 0,4 1 0,-1 0 223,-5 5 0,-1 0 0,2-4-223,-3-25 0,2-7 0,6 13 0,8 26 0,2 1 62,-3-21 1,-1-11 0,1 7-63,1 2 0,3 6 38,3 0 1,0-1-39,0 7 0,-2-3 0,4 12 885,4-7-885,-1 3 0,-2-11 0,3 13 0,4 0 829,0-16 1,0 0-830,0 22 0,6-27 0,4-13 96,7 6 0,3 0-96,-3 0 0,1-4-405,3 11 0,3-3 0,-1 3 405,-5 13 0,-1 4 0,0 1 0,6-17 0,0 2-104,-3 0 0,2 3 104,4 20 0,1 3 0,-6 1 0,2 0 0,5-6 0,1-5 0,3-28 0,-5 5 0,-5 20 0,5-19 0,5-7 0,-3 29 0,0 5 0,-8 11 0,-1 2 0,6-12 0,0 7 0,13 6 1141,15-35-1141,-8 26 2217,4-8-2217,9 12 610,-27 23-610,18-10 0,7-5 0,-8 3 0,-3 2 0,-6 6 0,0 1 0,8-4 0,0 2 0,32-17 0,-23 27 0,22-14 0,0 3 0,-16 20 0,-8-3 0,3-2 0,1 3 0,-4 1 0,7-6 0,18-7 0,-1-1 0,-22 9 0,22-13 0,-13 4 0,-42 19 0,30-11 0,-43 21 0,4 0 0,0-5 0,57-9 0,-26 6 0,45-12 0,-46 12 0,24-11 0,-34 9 0,14-1 0,-34 11 0,-4 0 0,20 0 0,-17-4 0,17 3 0,-15-4 0,15-2 0,-7 6 0,8-6 0,-12 7 0,35-11 0,-31 9 0,29-9 0,-41 11 0,7 0 0,9 0 0,-5-5 0,4 4 0,-12-3 0,11 4 0,-12 0 0,12 0 0,-15 0 0,-1 0 0,0 0 0,5 0 0,-3 0 0,7 0 0,-7 0 0,7 0 0,-7-5 0,7 4 0,-7-4 0,3 5 0,-5 0 0,0 0 0,5 0 0,-3 0 0,3 0 0,-5 0 0,16 0 0,-12 0 0,12 0 0,-15 0 0,-1 0 0,0 0 0,1 0 0,-1 0 0,0 0 0,1 0 0,-1 0 0,0 0 0,5 0 0,-3 0 0,3 0 0,0 0 0,-4 0 0,4 0 0,-5 0 0,1 0 0,-1 0 0,0 0 0,1 0 0,-1 0 0,0 0 0,1 0 0,-1 0 0,0 5 0,1-4 0,-1 4 0,0-5 0,1 0 0,-10 0 0,2 0 0,-7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2:04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1720 24575,'11'0'0,"-1"0"0,0 0 0,1 0 0,-1 0 0,0 0 0,1 0 0,-1 0 0,-4-4 0,8 3 0,-3-4 0,21-2 0,2-1 0,12-7 0,-1-7 0,24-10 0,-18 0 0,6-2 0,-14 4 0,3-14 0,-8 18 0,1-12 0,-24 27 0,-5 1 0,0 0 0,9-16 0,-1 7 0,2-13 0,0 11 0,0-10 0,6-4 0,-5 1 0,8-9 0,-11-14 0,12 6 0,-11-7 0,0 27 0,0-1 0,-4-3 0,7-10 0,-7-1 0,-2 12 0,-5-9 0,3 8 0,-9 1 0,9 2 0,-9 16 0,2-14 0,3 0 0,-5-16 0,4 12 0,-6 6 0,5 9 0,-4 3 0,4-16 0,-5 9 0,0-9 0,0 11 0,4 1 0,-3-1 0,4 5 0,-5 1 0,0 5 0,0-1 0,0 1 0,0 0 0,0-1 0,0 1 0,0 0 0,0-1 0,0 1 0,0-1 0,0 1 0,0 0 0,0-5 0,0 3 0,0-3 0,0 5 0,0 0 0,0-1 0,0 1 0,0 4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2:15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1149 24575,'5'-6'0,"-4"-3"0,3 3 0,-4-20 0,5 7 0,-4-24 0,4 20 0,-1-4 0,-3-4 0,4 12 0,2-24 0,-6 25 0,11-13 0,-11 20 0,8-9 0,-1-7 0,3 3 0,-3-3 0,1 8 0,-8 3 0,8-5 0,-8 5 0,9 1 0,-5 0 0,1 4 0,3-4 0,-8 4 0,4 1 0,0-5 0,-4 4 0,8-4 0,-8 0 0,8 3 0,-8-7 0,9 7 0,-5-7 0,1 7 0,3-3 0,-8 5 0,9 0 0,-5-1 0,1 1 0,3 0 0,-8-1 0,9 1 0,-5 0 0,6-1 0,-1 1 0,0-5 0,5-1 0,-3 0 0,3 1 0,0 0 0,-4 3 0,4-2 0,-5 3 0,1 5 0,-1-3 0,5-1 0,-3-2 0,7 2 0,-3-4 0,5 7 0,-5-7 0,3 3 0,-7 5 0,3-3 0,11 8 0,-12-8 0,12 3 0,-16 0 0,5 2 0,-8-1 0,12 4 0,-13-3 0,9-1 0,-4-1 0,-1 0 0,0 2 0,1 4 0,-1 0 0,-4-5 0,8 4 0,-8-4 0,9 5 0,-4 0 0,-1-4 0,0 3 0,1-4 0,-1 5 0,0 0 0,1 0 0,-5-4 0,3 2 0,1-2 0,2 4 0,2-5 0,-3 4 0,4-4 0,12 5 0,-8 0 0,11 0 0,-18 0 0,3 0 0,-5 0 0,0 0 0,-4-4 0,3 3 0,-3-4 0,4 5 0,5 0 0,-3 0 0,3 0 0,-5 0 0,0 0 0,1 0 0,-1-4 0,0 2 0,1-2 0,-1 4 0,0 0 0,1 0 0,-1 0 0,0 0 0,1 0 0,-1 0 0,0 0 0,1 0 0,-1 0 0,0 0 0,1 0 0,-1 0 0,0 0 0,1 0 0,-1 0 0,1 0 0,-6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2D2C6-7C60-1241-91FA-C6F34CD69884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C97BD-07A2-6046-92F4-99F70368C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07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C97BD-07A2-6046-92F4-99F70368C12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2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C97BD-07A2-6046-92F4-99F70368C12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73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37A6-BA3A-D22B-6873-2174DADE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13484-E2B5-019A-F366-F47B6043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BCAD-CC56-005E-F2D5-02AAF54E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2138-BC1D-38B1-9A7D-7CE50F9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F84F-5065-5E9A-E169-B232C403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3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401B-7ED0-0F42-9E45-D1B0B06E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F2F3-D02F-DC6F-891C-FDB03ADF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900-70B0-B628-3775-2E8691BE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2EEF-F329-5376-6A76-B951E049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F927-D3BC-E16E-8427-FB37BC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1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04B4C-64D8-12A8-753B-7EC4B7DC6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3AD4C-3E50-B577-FF20-D4A890E8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1A95-D5D8-E14F-5501-72A635B0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2906-F53B-0F43-005F-C204A9C8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110B-68F6-901E-B9EC-64BA9A7B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4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CBD0-A5AE-1002-2BF3-BFCDE602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CA4B-D6F0-0016-7934-E85E0712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C64-785E-ABD5-9E33-633B0211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94BB-A727-BE80-EBB8-53147DC3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BC97-128F-7D43-D0ED-E096C568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34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0AE0-3926-967C-CCE3-902C2BD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E287-CA70-6586-B9DB-AF261E8F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CA74-5061-B479-5848-01531AEF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1B21-F1BD-A260-5CD9-477FB1C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AA5D-9FBE-4661-52CA-938FC656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31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40C7-880C-2224-D8CB-8911DE1F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8FF2-6EA7-6120-5D85-32134B724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51E1-339A-8C18-553C-4FAC0DFB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3CDB-619C-C5A2-77C3-4186777A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5BF8-4352-81D5-5D22-88CE33B4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42FEE-515E-4E7B-0A03-FAF683A0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312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FF-BFC3-5539-3AE7-31C7BC7F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587F-ACCB-582A-CBBE-46785A45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1C8E-E6FE-DE64-6FBD-CCEE17FB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884A7-4014-4B69-C8B2-CC5047B90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B84A1-0C17-8C8F-56C6-AE127E7EF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3FECF-22F7-FB86-A417-15A55CA9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05B07-7AF3-F36D-937B-462DDE5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4CBF-895E-5C80-8EA2-8B2AE9EF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603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4A6-C429-7BEE-3A6E-630F6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D6EB0-0ACA-8CDA-50DC-8F851F51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EB93-54E2-E656-D45D-3FE129E8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3956C-4894-C57E-F97B-D1193676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4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A325-A838-8551-B401-BC5E6297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F29F6-5484-95CC-2FEA-6ECF3E1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5E0D-FB69-C04A-E9C3-EA16066B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7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5CC7-405B-AD22-FD87-7ACCD61E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5F05-3C75-3936-2443-6E02649E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00AE-B152-1716-A5A2-788E8341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C856-DFFD-4374-E36B-D24ECC7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7D95-9139-57CF-791F-E5F0C500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DA7F2-BC8E-7065-A39B-B979A1BE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3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CC75-9C51-5451-BCEB-696FBB36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2DFC3-4123-BCE9-FB72-3A0B6D27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EB8EB-38A5-3067-3207-F74F1CE1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BBF8-1E42-FF31-68EC-99819EBC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60BDB-B840-7C6B-BC0F-0162A8A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3D0BD-FB39-58AE-66F3-F4DBDECA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0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4F0A8-D7B2-344B-E667-C1C62B78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84A7-51EA-6C5B-5A80-C2050612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E34F-7966-5011-3E81-BFBFA4DE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C1EB-80F8-5E02-367B-39539C2D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22A5-5609-2AF8-20C3-9FE9029C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04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8.png"/><Relationship Id="rId14" Type="http://schemas.openxmlformats.org/officeDocument/2006/relationships/customXml" Target="../ink/ink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5.png"/><Relationship Id="rId14" Type="http://schemas.openxmlformats.org/officeDocument/2006/relationships/customXml" Target="../ink/ink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2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3.png"/><Relationship Id="rId14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1.png"/><Relationship Id="rId14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0D4CB-1FB8-55C8-84B3-75405DC504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F43DB-254D-AACD-3D51-783E68945144}"/>
              </a:ext>
            </a:extLst>
          </p:cNvPr>
          <p:cNvSpPr txBox="1"/>
          <p:nvPr/>
        </p:nvSpPr>
        <p:spPr>
          <a:xfrm>
            <a:off x="3573018" y="2844225"/>
            <a:ext cx="5045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</a:rPr>
              <a:t>Examples from Day 22, 2022</a:t>
            </a:r>
          </a:p>
        </p:txBody>
      </p:sp>
    </p:spTree>
    <p:extLst>
      <p:ext uri="{BB962C8B-B14F-4D97-AF65-F5344CB8AC3E}">
        <p14:creationId xmlns:p14="http://schemas.microsoft.com/office/powerpoint/2010/main" val="26607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0ED90-29D8-74EE-0978-FF634BBB9A46}"/>
                  </a:ext>
                </a:extLst>
              </p14:cNvPr>
              <p14:cNvContentPartPr/>
              <p14:nvPr/>
            </p14:nvContentPartPr>
            <p14:xfrm>
              <a:off x="5697576" y="2155104"/>
              <a:ext cx="359640" cy="47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0ED90-29D8-74EE-0978-FF634BBB9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576" y="2146104"/>
                <a:ext cx="3772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DC5AA4-BDF5-3D4F-7431-04BFC0F5A572}"/>
                  </a:ext>
                </a:extLst>
              </p14:cNvPr>
              <p14:cNvContentPartPr/>
              <p14:nvPr/>
            </p14:nvContentPartPr>
            <p14:xfrm>
              <a:off x="4560696" y="1004544"/>
              <a:ext cx="1911600" cy="163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DC5AA4-BDF5-3D4F-7431-04BFC0F5A5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696" y="995904"/>
                <a:ext cx="1929240" cy="16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C7B9F3-FA1C-5783-B558-654F4B13B555}"/>
                  </a:ext>
                </a:extLst>
              </p14:cNvPr>
              <p14:cNvContentPartPr/>
              <p14:nvPr/>
            </p14:nvContentPartPr>
            <p14:xfrm>
              <a:off x="3086856" y="339984"/>
              <a:ext cx="4375800" cy="230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C7B9F3-FA1C-5783-B558-654F4B13B5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7856" y="331344"/>
                <a:ext cx="4393440" cy="23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F100E5-2FE0-710F-32E0-56076343CBDD}"/>
                  </a:ext>
                </a:extLst>
              </p14:cNvPr>
              <p14:cNvContentPartPr/>
              <p14:nvPr/>
            </p14:nvContentPartPr>
            <p14:xfrm>
              <a:off x="3386736" y="3979944"/>
              <a:ext cx="3845520" cy="1784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F100E5-2FE0-710F-32E0-56076343CB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7736" y="3970944"/>
                <a:ext cx="3863160" cy="180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6128531-5934-7143-DBE4-31AA86A3506E}"/>
              </a:ext>
            </a:extLst>
          </p:cNvPr>
          <p:cNvGrpSpPr/>
          <p:nvPr/>
        </p:nvGrpSpPr>
        <p:grpSpPr>
          <a:xfrm>
            <a:off x="2127816" y="3278304"/>
            <a:ext cx="7477200" cy="3154680"/>
            <a:chOff x="2127816" y="3278304"/>
            <a:chExt cx="7477200" cy="31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E2FBF-86A9-9BE5-3550-B33695034D2C}"/>
                    </a:ext>
                  </a:extLst>
                </p14:cNvPr>
                <p14:cNvContentPartPr/>
                <p14:nvPr/>
              </p14:nvContentPartPr>
              <p14:xfrm>
                <a:off x="5683176" y="4014864"/>
                <a:ext cx="396720" cy="37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E2FBF-86A9-9BE5-3550-B33695034D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4176" y="4005864"/>
                  <a:ext cx="414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AA1041-1F70-149B-377B-0B65790430B2}"/>
                    </a:ext>
                  </a:extLst>
                </p14:cNvPr>
                <p14:cNvContentPartPr/>
                <p14:nvPr/>
              </p14:nvContentPartPr>
              <p14:xfrm>
                <a:off x="4537296" y="4010184"/>
                <a:ext cx="1912680" cy="128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AA1041-1F70-149B-377B-0B65790430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8656" y="4001184"/>
                  <a:ext cx="193032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966314-5E3F-98E4-1E5B-E62DA5687AB2}"/>
                    </a:ext>
                  </a:extLst>
                </p14:cNvPr>
                <p14:cNvContentPartPr/>
                <p14:nvPr/>
              </p14:nvContentPartPr>
              <p14:xfrm>
                <a:off x="2127816" y="3278304"/>
                <a:ext cx="7477200" cy="315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966314-5E3F-98E4-1E5B-E62DA5687A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9176" y="3269304"/>
                  <a:ext cx="7494840" cy="317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187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399796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789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399796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AB2A97-A3C8-E480-A954-B5D5A07E756F}"/>
                  </a:ext>
                </a:extLst>
              </p14:cNvPr>
              <p14:cNvContentPartPr/>
              <p14:nvPr/>
            </p14:nvContentPartPr>
            <p14:xfrm>
              <a:off x="5716296" y="4000824"/>
              <a:ext cx="357840" cy="330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AB2A97-A3C8-E480-A954-B5D5A07E7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7296" y="3991824"/>
                <a:ext cx="3754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CD68BF-5E95-88FC-4FFD-716ED37E935C}"/>
                  </a:ext>
                </a:extLst>
              </p14:cNvPr>
              <p14:cNvContentPartPr/>
              <p14:nvPr/>
            </p14:nvContentPartPr>
            <p14:xfrm>
              <a:off x="4678416" y="4004784"/>
              <a:ext cx="1898640" cy="136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CD68BF-5E95-88FC-4FFD-716ED37E93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416" y="3996144"/>
                <a:ext cx="1916280" cy="13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35C773-A5B4-A2F4-015E-5047C094AD35}"/>
                  </a:ext>
                </a:extLst>
              </p14:cNvPr>
              <p14:cNvContentPartPr/>
              <p14:nvPr/>
            </p14:nvContentPartPr>
            <p14:xfrm>
              <a:off x="4585176" y="1072944"/>
              <a:ext cx="2115000" cy="155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35C773-A5B4-A2F4-015E-5047C094AD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536" y="1063944"/>
                <a:ext cx="2132640" cy="157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1E191-3892-9DF6-F891-E7A147F8C878}"/>
              </a:ext>
            </a:extLst>
          </p:cNvPr>
          <p:cNvGrpSpPr/>
          <p:nvPr/>
        </p:nvGrpSpPr>
        <p:grpSpPr>
          <a:xfrm>
            <a:off x="2186496" y="758304"/>
            <a:ext cx="5275800" cy="2635920"/>
            <a:chOff x="2186496" y="758304"/>
            <a:chExt cx="5275800" cy="26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5A2B75-3AEC-5587-5FB1-2FAB489220E0}"/>
                    </a:ext>
                  </a:extLst>
                </p14:cNvPr>
                <p14:cNvContentPartPr/>
                <p14:nvPr/>
              </p14:nvContentPartPr>
              <p14:xfrm>
                <a:off x="3545496" y="2069784"/>
                <a:ext cx="397800" cy="567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5A2B75-3AEC-5587-5FB1-2FAB48922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6496" y="2060784"/>
                  <a:ext cx="4154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5AA16A-6DA2-1B9B-B74C-EDF25DD2A995}"/>
                    </a:ext>
                  </a:extLst>
                </p14:cNvPr>
                <p14:cNvContentPartPr/>
                <p14:nvPr/>
              </p14:nvContentPartPr>
              <p14:xfrm>
                <a:off x="5174496" y="2136024"/>
                <a:ext cx="187920" cy="46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5AA16A-6DA2-1B9B-B74C-EDF25DD2A9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5496" y="2127384"/>
                  <a:ext cx="205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C50094-5705-D383-9DFB-32F310911A2F}"/>
                    </a:ext>
                  </a:extLst>
                </p14:cNvPr>
                <p14:cNvContentPartPr/>
                <p14:nvPr/>
              </p14:nvContentPartPr>
              <p14:xfrm>
                <a:off x="2186496" y="758304"/>
                <a:ext cx="5275800" cy="263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C50094-5705-D383-9DFB-32F310911A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7496" y="749664"/>
                  <a:ext cx="5293440" cy="265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7E6E3-1A14-EA5E-FB76-404A657F3C87}"/>
                  </a:ext>
                </a:extLst>
              </p14:cNvPr>
              <p14:cNvContentPartPr/>
              <p14:nvPr/>
            </p14:nvContentPartPr>
            <p14:xfrm>
              <a:off x="3350736" y="3982104"/>
              <a:ext cx="4973040" cy="223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7E6E3-1A14-EA5E-FB76-404A657F3C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736" y="3973104"/>
                <a:ext cx="4990680" cy="22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5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E2FF5-46B2-0639-00D4-2EBBA4D5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96" y="975614"/>
            <a:ext cx="5537200" cy="455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39298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2AAA7-D50E-00FA-A5E4-7C12622BC080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Test Input</a:t>
            </a:r>
          </a:p>
        </p:txBody>
      </p:sp>
    </p:spTree>
    <p:extLst>
      <p:ext uri="{BB962C8B-B14F-4D97-AF65-F5344CB8AC3E}">
        <p14:creationId xmlns:p14="http://schemas.microsoft.com/office/powerpoint/2010/main" val="33222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E2FF5-46B2-0639-00D4-2EBBA4D5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96" y="975614"/>
            <a:ext cx="5537200" cy="455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39298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31F046-627C-5216-0C2C-99E5233DFF69}"/>
                  </a:ext>
                </a:extLst>
              </p14:cNvPr>
              <p14:cNvContentPartPr/>
              <p14:nvPr/>
            </p14:nvContentPartPr>
            <p14:xfrm>
              <a:off x="7213536" y="3276864"/>
              <a:ext cx="319320" cy="6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31F046-627C-5216-0C2C-99E5233DFF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4896" y="3267864"/>
                <a:ext cx="3369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025021-B2A6-EBD2-C78A-BA5131BD4DF5}"/>
                  </a:ext>
                </a:extLst>
              </p14:cNvPr>
              <p14:cNvContentPartPr/>
              <p14:nvPr/>
            </p14:nvContentPartPr>
            <p14:xfrm>
              <a:off x="4507416" y="1152144"/>
              <a:ext cx="2136960" cy="151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025021-B2A6-EBD2-C78A-BA5131BD4D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8416" y="1143144"/>
                <a:ext cx="215460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AE70DD-D70C-5E9C-A33D-9A2B23FD5147}"/>
                  </a:ext>
                </a:extLst>
              </p14:cNvPr>
              <p14:cNvContentPartPr/>
              <p14:nvPr/>
            </p14:nvContentPartPr>
            <p14:xfrm>
              <a:off x="4573296" y="3979224"/>
              <a:ext cx="2207880" cy="1978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AE70DD-D70C-5E9C-A33D-9A2B23FD51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4296" y="3970584"/>
                <a:ext cx="2225520" cy="19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7871D8-5AC1-EECB-4EA8-CAE491A30A16}"/>
                  </a:ext>
                </a:extLst>
              </p14:cNvPr>
              <p14:cNvContentPartPr/>
              <p14:nvPr/>
            </p14:nvContentPartPr>
            <p14:xfrm>
              <a:off x="7185816" y="1980864"/>
              <a:ext cx="2572560" cy="2663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7871D8-5AC1-EECB-4EA8-CAE491A30A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6816" y="1971864"/>
                <a:ext cx="2590200" cy="26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E16DD89-1A5B-3F9A-AE4B-51BC772FD5D7}"/>
              </a:ext>
            </a:extLst>
          </p:cNvPr>
          <p:cNvGrpSpPr/>
          <p:nvPr/>
        </p:nvGrpSpPr>
        <p:grpSpPr>
          <a:xfrm>
            <a:off x="2504736" y="1999944"/>
            <a:ext cx="5375880" cy="4694040"/>
            <a:chOff x="2504736" y="1999944"/>
            <a:chExt cx="5375880" cy="46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143F96-3328-31A5-4E8F-2491BFAD0B6A}"/>
                    </a:ext>
                  </a:extLst>
                </p14:cNvPr>
                <p14:cNvContentPartPr/>
                <p14:nvPr/>
              </p14:nvContentPartPr>
              <p14:xfrm>
                <a:off x="5597136" y="1999944"/>
                <a:ext cx="472320" cy="62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143F96-3328-31A5-4E8F-2491BFAD0B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8136" y="1991304"/>
                  <a:ext cx="4899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D55751-FF14-12A9-88F6-C9500F3DF966}"/>
                    </a:ext>
                  </a:extLst>
                </p14:cNvPr>
                <p14:cNvContentPartPr/>
                <p14:nvPr/>
              </p14:nvContentPartPr>
              <p14:xfrm>
                <a:off x="5609736" y="3999024"/>
                <a:ext cx="474120" cy="47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D55751-FF14-12A9-88F6-C9500F3DF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0736" y="3990024"/>
                  <a:ext cx="491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CD5F31-3739-B321-9C3F-E800ABD45C02}"/>
                    </a:ext>
                  </a:extLst>
                </p14:cNvPr>
                <p14:cNvContentPartPr/>
                <p14:nvPr/>
              </p14:nvContentPartPr>
              <p14:xfrm>
                <a:off x="2504736" y="3338064"/>
                <a:ext cx="5375880" cy="335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CD5F31-3739-B321-9C3F-E800ABD45C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95736" y="3329064"/>
                  <a:ext cx="5393520" cy="337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996F2D-DFB7-A286-6AAC-8A9681B8977B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Test Input</a:t>
            </a:r>
          </a:p>
        </p:txBody>
      </p:sp>
    </p:spTree>
    <p:extLst>
      <p:ext uri="{BB962C8B-B14F-4D97-AF65-F5344CB8AC3E}">
        <p14:creationId xmlns:p14="http://schemas.microsoft.com/office/powerpoint/2010/main" val="7203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1A165-2774-D528-17E8-5AEB2ACB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29" y="0"/>
            <a:ext cx="42465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BE390C-2882-417C-D7BD-DCF9F8252159}"/>
              </a:ext>
            </a:extLst>
          </p:cNvPr>
          <p:cNvSpPr/>
          <p:nvPr/>
        </p:nvSpPr>
        <p:spPr>
          <a:xfrm>
            <a:off x="5446118" y="1756293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0932E-A3CF-5A0D-E8F4-56BF3EDBC294}"/>
              </a:ext>
            </a:extLst>
          </p:cNvPr>
          <p:cNvSpPr/>
          <p:nvPr/>
        </p:nvSpPr>
        <p:spPr>
          <a:xfrm>
            <a:off x="5446117" y="3445112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8BD1E-5390-6053-BAF9-D845F374789E}"/>
              </a:ext>
            </a:extLst>
          </p:cNvPr>
          <p:cNvSpPr/>
          <p:nvPr/>
        </p:nvSpPr>
        <p:spPr>
          <a:xfrm>
            <a:off x="4077215" y="3445112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AAF1-5664-2497-725C-420B62C8E597}"/>
              </a:ext>
            </a:extLst>
          </p:cNvPr>
          <p:cNvSpPr/>
          <p:nvPr/>
        </p:nvSpPr>
        <p:spPr>
          <a:xfrm>
            <a:off x="4077214" y="5133931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AA681-520B-4705-EFD9-9451367D5549}"/>
              </a:ext>
            </a:extLst>
          </p:cNvPr>
          <p:cNvSpPr/>
          <p:nvPr/>
        </p:nvSpPr>
        <p:spPr>
          <a:xfrm>
            <a:off x="5446117" y="67474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0725E-4D32-574A-3093-0C1840E8D509}"/>
              </a:ext>
            </a:extLst>
          </p:cNvPr>
          <p:cNvSpPr/>
          <p:nvPr/>
        </p:nvSpPr>
        <p:spPr>
          <a:xfrm>
            <a:off x="6815018" y="67473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4DCB9-3F66-1D31-1B88-F911656DDB2C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Problem Input</a:t>
            </a:r>
          </a:p>
        </p:txBody>
      </p:sp>
    </p:spTree>
    <p:extLst>
      <p:ext uri="{BB962C8B-B14F-4D97-AF65-F5344CB8AC3E}">
        <p14:creationId xmlns:p14="http://schemas.microsoft.com/office/powerpoint/2010/main" val="161736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79D55CB-202D-8025-AFD6-AB2E9DFA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56" y="923380"/>
            <a:ext cx="3118104" cy="50112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F7D1DA-FECE-CC30-2EBF-BFFD1E3B933C}"/>
                  </a:ext>
                </a:extLst>
              </p14:cNvPr>
              <p14:cNvContentPartPr/>
              <p14:nvPr/>
            </p14:nvContentPartPr>
            <p14:xfrm>
              <a:off x="5475456" y="4746024"/>
              <a:ext cx="384120" cy="61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F7D1DA-FECE-CC30-2EBF-BFFD1E3B9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6456" y="4737384"/>
                <a:ext cx="4017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AA62A5-F836-42B1-2948-CBF2611E40AD}"/>
                  </a:ext>
                </a:extLst>
              </p14:cNvPr>
              <p14:cNvContentPartPr/>
              <p14:nvPr/>
            </p14:nvContentPartPr>
            <p14:xfrm>
              <a:off x="4909176" y="2968344"/>
              <a:ext cx="490680" cy="41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AA62A5-F836-42B1-2948-CBF2611E4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0536" y="2959704"/>
                <a:ext cx="5083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7C0B2D-36BA-2E09-DA17-608D5D8FCCA7}"/>
                  </a:ext>
                </a:extLst>
              </p14:cNvPr>
              <p14:cNvContentPartPr/>
              <p14:nvPr/>
            </p14:nvContentPartPr>
            <p14:xfrm>
              <a:off x="6440976" y="2279304"/>
              <a:ext cx="591480" cy="58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7C0B2D-36BA-2E09-DA17-608D5D8FCC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2336" y="2270664"/>
                <a:ext cx="60912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238B68-3B04-0DA5-DEC4-CC6F0FA2FCE0}"/>
                  </a:ext>
                </a:extLst>
              </p14:cNvPr>
              <p14:cNvContentPartPr/>
              <p14:nvPr/>
            </p14:nvContentPartPr>
            <p14:xfrm>
              <a:off x="3662136" y="1437984"/>
              <a:ext cx="1706400" cy="263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238B68-3B04-0DA5-DEC4-CC6F0FA2FC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3136" y="1428984"/>
                <a:ext cx="1724040" cy="26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BBAB71-943E-4103-BDF6-2CBA6823DF19}"/>
                  </a:ext>
                </a:extLst>
              </p14:cNvPr>
              <p14:cNvContentPartPr/>
              <p14:nvPr/>
            </p14:nvContentPartPr>
            <p14:xfrm>
              <a:off x="2754936" y="583704"/>
              <a:ext cx="3098160" cy="471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BBAB71-943E-4103-BDF6-2CBA6823DF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6296" y="574704"/>
                <a:ext cx="3115800" cy="47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1C6444-0D0E-44E3-3B96-DC9936A03D86}"/>
                  </a:ext>
                </a:extLst>
              </p14:cNvPr>
              <p14:cNvContentPartPr/>
              <p14:nvPr/>
            </p14:nvContentPartPr>
            <p14:xfrm>
              <a:off x="6473016" y="1370304"/>
              <a:ext cx="1677960" cy="256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1C6444-0D0E-44E3-3B96-DC9936A03D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4376" y="1361664"/>
                <a:ext cx="1695600" cy="25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FE9D30-F5E6-67D4-D3CF-0B27AA6325B0}"/>
                  </a:ext>
                </a:extLst>
              </p14:cNvPr>
              <p14:cNvContentPartPr/>
              <p14:nvPr/>
            </p14:nvContentPartPr>
            <p14:xfrm>
              <a:off x="5155056" y="433224"/>
              <a:ext cx="5676480" cy="597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FE9D30-F5E6-67D4-D3CF-0B27AA6325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46056" y="424224"/>
                <a:ext cx="5694120" cy="5989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B4D606-837E-BF7A-6BC7-CBD18CCDF290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Problem Input</a:t>
            </a:r>
          </a:p>
        </p:txBody>
      </p:sp>
    </p:spTree>
    <p:extLst>
      <p:ext uri="{BB962C8B-B14F-4D97-AF65-F5344CB8AC3E}">
        <p14:creationId xmlns:p14="http://schemas.microsoft.com/office/powerpoint/2010/main" val="7029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0D4CB-1FB8-55C8-84B3-75405DC504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38BAC-359C-6154-523F-2F85730ECB81}"/>
              </a:ext>
            </a:extLst>
          </p:cNvPr>
          <p:cNvSpPr txBox="1"/>
          <p:nvPr/>
        </p:nvSpPr>
        <p:spPr>
          <a:xfrm>
            <a:off x="4487418" y="2844225"/>
            <a:ext cx="383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</a:rPr>
              <a:t>My Custom Examples</a:t>
            </a:r>
          </a:p>
        </p:txBody>
      </p:sp>
    </p:spTree>
    <p:extLst>
      <p:ext uri="{BB962C8B-B14F-4D97-AF65-F5344CB8AC3E}">
        <p14:creationId xmlns:p14="http://schemas.microsoft.com/office/powerpoint/2010/main" val="152029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2664431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1</a:t>
            </a:r>
          </a:p>
        </p:txBody>
      </p:sp>
    </p:spTree>
    <p:extLst>
      <p:ext uri="{BB962C8B-B14F-4D97-AF65-F5344CB8AC3E}">
        <p14:creationId xmlns:p14="http://schemas.microsoft.com/office/powerpoint/2010/main" val="213034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2664431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6CF200-9E54-6855-192B-FEE74340DB25}"/>
                  </a:ext>
                </a:extLst>
              </p14:cNvPr>
              <p14:cNvContentPartPr/>
              <p14:nvPr/>
            </p14:nvContentPartPr>
            <p14:xfrm>
              <a:off x="4606776" y="1062144"/>
              <a:ext cx="1707120" cy="1568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6CF200-9E54-6855-192B-FEE74340D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8136" y="1053504"/>
                <a:ext cx="17247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963108-74E0-EAD1-700B-94E534028A32}"/>
                  </a:ext>
                </a:extLst>
              </p14:cNvPr>
              <p14:cNvContentPartPr/>
              <p14:nvPr/>
            </p14:nvContentPartPr>
            <p14:xfrm>
              <a:off x="4434336" y="4033584"/>
              <a:ext cx="1958040" cy="176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963108-74E0-EAD1-700B-94E534028A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5696" y="4024584"/>
                <a:ext cx="1975680" cy="178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D3D938D-07AD-42E9-3D20-65B12439C84E}"/>
              </a:ext>
            </a:extLst>
          </p:cNvPr>
          <p:cNvGrpSpPr/>
          <p:nvPr/>
        </p:nvGrpSpPr>
        <p:grpSpPr>
          <a:xfrm>
            <a:off x="3309336" y="2225304"/>
            <a:ext cx="5274720" cy="4137120"/>
            <a:chOff x="3309336" y="2225304"/>
            <a:chExt cx="5274720" cy="41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24366C-698F-BAF1-B86A-8F9CB2AF0912}"/>
                    </a:ext>
                  </a:extLst>
                </p14:cNvPr>
                <p14:cNvContentPartPr/>
                <p14:nvPr/>
              </p14:nvContentPartPr>
              <p14:xfrm>
                <a:off x="5675976" y="2225304"/>
                <a:ext cx="402840" cy="359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24366C-698F-BAF1-B86A-8F9CB2AF09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6976" y="2216664"/>
                  <a:ext cx="420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A1E613-F8A8-696A-6289-549256B8DF4D}"/>
                    </a:ext>
                  </a:extLst>
                </p14:cNvPr>
                <p14:cNvContentPartPr/>
                <p14:nvPr/>
              </p14:nvContentPartPr>
              <p14:xfrm>
                <a:off x="7195896" y="2269224"/>
                <a:ext cx="325440" cy="40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A1E613-F8A8-696A-6289-549256B8DF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6896" y="2260224"/>
                  <a:ext cx="3430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12728C-82D7-4B42-EA64-B90C84EB9548}"/>
                    </a:ext>
                  </a:extLst>
                </p14:cNvPr>
                <p14:cNvContentPartPr/>
                <p14:nvPr/>
              </p14:nvContentPartPr>
              <p14:xfrm>
                <a:off x="5677776" y="4041144"/>
                <a:ext cx="286560" cy="28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12728C-82D7-4B42-EA64-B90C84EB95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9136" y="4032144"/>
                  <a:ext cx="304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76EA47-CAAA-F861-193D-8E6A74B59FD2}"/>
                    </a:ext>
                  </a:extLst>
                </p14:cNvPr>
                <p14:cNvContentPartPr/>
                <p14:nvPr/>
              </p14:nvContentPartPr>
              <p14:xfrm>
                <a:off x="7236576" y="3993984"/>
                <a:ext cx="281160" cy="24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76EA47-CAAA-F861-193D-8E6A74B59F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7936" y="3984984"/>
                  <a:ext cx="298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D43A0F-6B92-BAB4-EE3A-CD0C00D903EA}"/>
                    </a:ext>
                  </a:extLst>
                </p14:cNvPr>
                <p14:cNvContentPartPr/>
                <p14:nvPr/>
              </p14:nvContentPartPr>
              <p14:xfrm>
                <a:off x="3309336" y="3183984"/>
                <a:ext cx="5274720" cy="317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D43A0F-6B92-BAB4-EE3A-CD0C00D903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0336" y="3175344"/>
                  <a:ext cx="5292360" cy="319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201AB3-1548-4B58-4639-3772C09AED37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1</a:t>
            </a:r>
          </a:p>
        </p:txBody>
      </p:sp>
    </p:spTree>
    <p:extLst>
      <p:ext uri="{BB962C8B-B14F-4D97-AF65-F5344CB8AC3E}">
        <p14:creationId xmlns:p14="http://schemas.microsoft.com/office/powerpoint/2010/main" val="9306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2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</Words>
  <Application>Microsoft Macintosh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Kittler</dc:creator>
  <cp:lastModifiedBy>Julius Kittler</cp:lastModifiedBy>
  <cp:revision>6</cp:revision>
  <dcterms:created xsi:type="dcterms:W3CDTF">2022-12-22T14:39:42Z</dcterms:created>
  <dcterms:modified xsi:type="dcterms:W3CDTF">2022-12-22T16:13:27Z</dcterms:modified>
</cp:coreProperties>
</file>