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4" r:id="rId4"/>
    <p:sldMasterId id="2147483696" r:id="rId5"/>
    <p:sldMasterId id="2147483683" r:id="rId6"/>
  </p:sldMasterIdLst>
  <p:notesMasterIdLst>
    <p:notesMasterId r:id="rId27"/>
  </p:notesMasterIdLst>
  <p:sldIdLst>
    <p:sldId id="264" r:id="rId7"/>
    <p:sldId id="322" r:id="rId8"/>
    <p:sldId id="338" r:id="rId9"/>
    <p:sldId id="339" r:id="rId10"/>
    <p:sldId id="323" r:id="rId11"/>
    <p:sldId id="324" r:id="rId12"/>
    <p:sldId id="325" r:id="rId13"/>
    <p:sldId id="326" r:id="rId14"/>
    <p:sldId id="334" r:id="rId15"/>
    <p:sldId id="328" r:id="rId16"/>
    <p:sldId id="329" r:id="rId17"/>
    <p:sldId id="330" r:id="rId18"/>
    <p:sldId id="331" r:id="rId19"/>
    <p:sldId id="332" r:id="rId20"/>
    <p:sldId id="341" r:id="rId21"/>
    <p:sldId id="327" r:id="rId22"/>
    <p:sldId id="340" r:id="rId23"/>
    <p:sldId id="335" r:id="rId24"/>
    <p:sldId id="336" r:id="rId25"/>
    <p:sldId id="337" r:id="rId26"/>
  </p:sldIdLst>
  <p:sldSz cx="12192000" cy="6858000"/>
  <p:notesSz cx="6799263" cy="9929813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6"/>
    <a:srgbClr val="0001BE"/>
    <a:srgbClr val="00D7A7"/>
    <a:srgbClr val="FD4F00"/>
    <a:srgbClr val="DB2719"/>
    <a:srgbClr val="F5A3C7"/>
    <a:srgbClr val="9FC9EB"/>
    <a:srgbClr val="FC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2077" autoAdjust="0"/>
  </p:normalViewPr>
  <p:slideViewPr>
    <p:cSldViewPr snapToGrid="0">
      <p:cViewPr varScale="1">
        <p:scale>
          <a:sx n="96" d="100"/>
          <a:sy n="96" d="100"/>
        </p:scale>
        <p:origin x="9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6B8C6A-EFC3-475B-BB8C-4C2AB72A96BC}" type="datetimeFigureOut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63215ED-9C71-4DF3-9024-2A555A951FE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1148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86383" y="457200"/>
            <a:ext cx="10661515" cy="5136204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46D9D-E5DA-4ACA-9975-3DAFD23FE736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09179-5956-44F8-A155-01D7332E867E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1488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11018838" y="0"/>
            <a:ext cx="1189037" cy="6858000"/>
          </a:xfrm>
          <a:custGeom>
            <a:avLst/>
            <a:gdLst>
              <a:gd name="T0" fmla="*/ 51852164 w 2460"/>
              <a:gd name="T1" fmla="*/ 0 h 14300"/>
              <a:gd name="T2" fmla="*/ 0 w 2460"/>
              <a:gd name="T3" fmla="*/ 163068373 h 14300"/>
              <a:gd name="T4" fmla="*/ 55822870 w 2460"/>
              <a:gd name="T5" fmla="*/ 370065833 h 14300"/>
              <a:gd name="T6" fmla="*/ 0 w 2460"/>
              <a:gd name="T7" fmla="*/ 577063293 h 14300"/>
              <a:gd name="T8" fmla="*/ 55822870 w 2460"/>
              <a:gd name="T9" fmla="*/ 784061232 h 14300"/>
              <a:gd name="T10" fmla="*/ 0 w 2460"/>
              <a:gd name="T11" fmla="*/ 990828493 h 14300"/>
              <a:gd name="T12" fmla="*/ 55822870 w 2460"/>
              <a:gd name="T13" fmla="*/ 1197826433 h 14300"/>
              <a:gd name="T14" fmla="*/ 55822870 w 2460"/>
              <a:gd name="T15" fmla="*/ 1208406457 h 14300"/>
              <a:gd name="T16" fmla="*/ 0 w 2460"/>
              <a:gd name="T17" fmla="*/ 1415403916 h 14300"/>
              <a:gd name="T18" fmla="*/ 55822870 w 2460"/>
              <a:gd name="T19" fmla="*/ 1622171657 h 14300"/>
              <a:gd name="T20" fmla="*/ 0 w 2460"/>
              <a:gd name="T21" fmla="*/ 1829169117 h 14300"/>
              <a:gd name="T22" fmla="*/ 55822870 w 2460"/>
              <a:gd name="T23" fmla="*/ 2036166577 h 14300"/>
              <a:gd name="T24" fmla="*/ 0 w 2460"/>
              <a:gd name="T25" fmla="*/ 2147483646 h 14300"/>
              <a:gd name="T26" fmla="*/ 55822870 w 2460"/>
              <a:gd name="T27" fmla="*/ 2147483646 h 14300"/>
              <a:gd name="T28" fmla="*/ 0 w 2460"/>
              <a:gd name="T29" fmla="*/ 2147483646 h 14300"/>
              <a:gd name="T30" fmla="*/ 55822870 w 2460"/>
              <a:gd name="T31" fmla="*/ 2147483646 h 14300"/>
              <a:gd name="T32" fmla="*/ 0 w 2460"/>
              <a:gd name="T33" fmla="*/ 2147483646 h 14300"/>
              <a:gd name="T34" fmla="*/ 55822870 w 2460"/>
              <a:gd name="T35" fmla="*/ 2147483646 h 14300"/>
              <a:gd name="T36" fmla="*/ 55589413 w 2460"/>
              <a:gd name="T37" fmla="*/ 2147483646 h 14300"/>
              <a:gd name="T38" fmla="*/ 574579896 w 2460"/>
              <a:gd name="T39" fmla="*/ 2147483646 h 14300"/>
              <a:gd name="T40" fmla="*/ 574579896 w 2460"/>
              <a:gd name="T41" fmla="*/ 0 h 14300"/>
              <a:gd name="T42" fmla="*/ 51852164 w 2460"/>
              <a:gd name="T43" fmla="*/ 0 h 143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460" h="14300">
                <a:moveTo>
                  <a:pt x="222" y="0"/>
                </a:moveTo>
                <a:cubicBezTo>
                  <a:pt x="167" y="272"/>
                  <a:pt x="0" y="334"/>
                  <a:pt x="0" y="709"/>
                </a:cubicBezTo>
                <a:cubicBezTo>
                  <a:pt x="0" y="1159"/>
                  <a:pt x="239" y="1159"/>
                  <a:pt x="239" y="1609"/>
                </a:cubicBezTo>
                <a:cubicBezTo>
                  <a:pt x="239" y="2059"/>
                  <a:pt x="0" y="2059"/>
                  <a:pt x="0" y="2509"/>
                </a:cubicBezTo>
                <a:cubicBezTo>
                  <a:pt x="0" y="2959"/>
                  <a:pt x="239" y="2959"/>
                  <a:pt x="239" y="3409"/>
                </a:cubicBezTo>
                <a:cubicBezTo>
                  <a:pt x="239" y="3858"/>
                  <a:pt x="0" y="3858"/>
                  <a:pt x="0" y="4308"/>
                </a:cubicBezTo>
                <a:cubicBezTo>
                  <a:pt x="0" y="4758"/>
                  <a:pt x="239" y="4758"/>
                  <a:pt x="239" y="5208"/>
                </a:cubicBezTo>
                <a:lnTo>
                  <a:pt x="239" y="5254"/>
                </a:lnTo>
                <a:cubicBezTo>
                  <a:pt x="239" y="5704"/>
                  <a:pt x="0" y="5704"/>
                  <a:pt x="0" y="6154"/>
                </a:cubicBezTo>
                <a:cubicBezTo>
                  <a:pt x="0" y="6603"/>
                  <a:pt x="239" y="6603"/>
                  <a:pt x="239" y="7053"/>
                </a:cubicBezTo>
                <a:cubicBezTo>
                  <a:pt x="239" y="7503"/>
                  <a:pt x="0" y="7503"/>
                  <a:pt x="0" y="7953"/>
                </a:cubicBezTo>
                <a:cubicBezTo>
                  <a:pt x="0" y="8403"/>
                  <a:pt x="239" y="8403"/>
                  <a:pt x="239" y="8853"/>
                </a:cubicBezTo>
                <a:cubicBezTo>
                  <a:pt x="239" y="9303"/>
                  <a:pt x="0" y="9303"/>
                  <a:pt x="0" y="9752"/>
                </a:cubicBezTo>
                <a:cubicBezTo>
                  <a:pt x="0" y="10202"/>
                  <a:pt x="239" y="10202"/>
                  <a:pt x="239" y="10652"/>
                </a:cubicBezTo>
                <a:cubicBezTo>
                  <a:pt x="239" y="11102"/>
                  <a:pt x="0" y="11102"/>
                  <a:pt x="0" y="11552"/>
                </a:cubicBezTo>
                <a:cubicBezTo>
                  <a:pt x="0" y="12002"/>
                  <a:pt x="239" y="12002"/>
                  <a:pt x="239" y="12451"/>
                </a:cubicBezTo>
                <a:cubicBezTo>
                  <a:pt x="239" y="12901"/>
                  <a:pt x="0" y="12901"/>
                  <a:pt x="0" y="13351"/>
                </a:cubicBezTo>
                <a:cubicBezTo>
                  <a:pt x="0" y="13801"/>
                  <a:pt x="239" y="13801"/>
                  <a:pt x="239" y="14251"/>
                </a:cubicBezTo>
                <a:cubicBezTo>
                  <a:pt x="239" y="14268"/>
                  <a:pt x="239" y="14284"/>
                  <a:pt x="238" y="14300"/>
                </a:cubicBezTo>
                <a:lnTo>
                  <a:pt x="2460" y="14300"/>
                </a:lnTo>
                <a:lnTo>
                  <a:pt x="2460" y="0"/>
                </a:lnTo>
                <a:lnTo>
                  <a:pt x="222" y="0"/>
                </a:lnTo>
                <a:close/>
              </a:path>
            </a:pathLst>
          </a:custGeom>
          <a:solidFill>
            <a:srgbClr val="00D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06F1D-FF5D-4F18-A3AF-27FB42D0D763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5A2DE-6B5D-44E8-8666-61234E6E788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75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ChangeAspect="1"/>
          </p:cNvSpPr>
          <p:nvPr/>
        </p:nvSpPr>
        <p:spPr bwMode="auto">
          <a:xfrm>
            <a:off x="11077575" y="0"/>
            <a:ext cx="1112838" cy="6858000"/>
          </a:xfrm>
          <a:custGeom>
            <a:avLst/>
            <a:gdLst>
              <a:gd name="T0" fmla="*/ 14695837 w 2304"/>
              <a:gd name="T1" fmla="*/ 0 h 14300"/>
              <a:gd name="T2" fmla="*/ 8864064 w 2304"/>
              <a:gd name="T3" fmla="*/ 5750169 h 14300"/>
              <a:gd name="T4" fmla="*/ 138329531 w 2304"/>
              <a:gd name="T5" fmla="*/ 132708535 h 14300"/>
              <a:gd name="T6" fmla="*/ 8864064 w 2304"/>
              <a:gd name="T7" fmla="*/ 259437181 h 14300"/>
              <a:gd name="T8" fmla="*/ 129464984 w 2304"/>
              <a:gd name="T9" fmla="*/ 377885871 h 14300"/>
              <a:gd name="T10" fmla="*/ 0 w 2304"/>
              <a:gd name="T11" fmla="*/ 504614038 h 14300"/>
              <a:gd name="T12" fmla="*/ 129464984 w 2304"/>
              <a:gd name="T13" fmla="*/ 631572883 h 14300"/>
              <a:gd name="T14" fmla="*/ 0 w 2304"/>
              <a:gd name="T15" fmla="*/ 758531248 h 14300"/>
              <a:gd name="T16" fmla="*/ 129464984 w 2304"/>
              <a:gd name="T17" fmla="*/ 885490093 h 14300"/>
              <a:gd name="T18" fmla="*/ 0 w 2304"/>
              <a:gd name="T19" fmla="*/ 1012448458 h 14300"/>
              <a:gd name="T20" fmla="*/ 129464984 w 2304"/>
              <a:gd name="T21" fmla="*/ 1139406824 h 14300"/>
              <a:gd name="T22" fmla="*/ 0 w 2304"/>
              <a:gd name="T23" fmla="*/ 1266365669 h 14300"/>
              <a:gd name="T24" fmla="*/ 129464984 w 2304"/>
              <a:gd name="T25" fmla="*/ 1393324034 h 14300"/>
              <a:gd name="T26" fmla="*/ 0 w 2304"/>
              <a:gd name="T27" fmla="*/ 1520282879 h 14300"/>
              <a:gd name="T28" fmla="*/ 135763338 w 2304"/>
              <a:gd name="T29" fmla="*/ 1653451331 h 14300"/>
              <a:gd name="T30" fmla="*/ 8864064 w 2304"/>
              <a:gd name="T31" fmla="*/ 1777649711 h 14300"/>
              <a:gd name="T32" fmla="*/ 138329531 w 2304"/>
              <a:gd name="T33" fmla="*/ 1904608076 h 14300"/>
              <a:gd name="T34" fmla="*/ 8864064 w 2304"/>
              <a:gd name="T35" fmla="*/ 2031566921 h 14300"/>
              <a:gd name="T36" fmla="*/ 138329531 w 2304"/>
              <a:gd name="T37" fmla="*/ 2147483646 h 14300"/>
              <a:gd name="T38" fmla="*/ 8864064 w 2304"/>
              <a:gd name="T39" fmla="*/ 2147483646 h 14300"/>
              <a:gd name="T40" fmla="*/ 138329531 w 2304"/>
              <a:gd name="T41" fmla="*/ 2147483646 h 14300"/>
              <a:gd name="T42" fmla="*/ 8864064 w 2304"/>
              <a:gd name="T43" fmla="*/ 2147483646 h 14300"/>
              <a:gd name="T44" fmla="*/ 129464984 w 2304"/>
              <a:gd name="T45" fmla="*/ 2147483646 h 14300"/>
              <a:gd name="T46" fmla="*/ 0 w 2304"/>
              <a:gd name="T47" fmla="*/ 2147483646 h 14300"/>
              <a:gd name="T48" fmla="*/ 129464984 w 2304"/>
              <a:gd name="T49" fmla="*/ 2147483646 h 14300"/>
              <a:gd name="T50" fmla="*/ 0 w 2304"/>
              <a:gd name="T51" fmla="*/ 2147483646 h 14300"/>
              <a:gd name="T52" fmla="*/ 129464984 w 2304"/>
              <a:gd name="T53" fmla="*/ 2147483646 h 14300"/>
              <a:gd name="T54" fmla="*/ 3498871 w 2304"/>
              <a:gd name="T55" fmla="*/ 2147483646 h 14300"/>
              <a:gd name="T56" fmla="*/ 537454869 w 2304"/>
              <a:gd name="T57" fmla="*/ 2147483646 h 14300"/>
              <a:gd name="T58" fmla="*/ 537454869 w 2304"/>
              <a:gd name="T59" fmla="*/ 0 h 14300"/>
              <a:gd name="T60" fmla="*/ 14695837 w 2304"/>
              <a:gd name="T61" fmla="*/ 0 h 143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304" h="14300">
                <a:moveTo>
                  <a:pt x="63" y="0"/>
                </a:moveTo>
                <a:lnTo>
                  <a:pt x="38" y="25"/>
                </a:lnTo>
                <a:lnTo>
                  <a:pt x="593" y="577"/>
                </a:lnTo>
                <a:lnTo>
                  <a:pt x="38" y="1128"/>
                </a:lnTo>
                <a:lnTo>
                  <a:pt x="555" y="1643"/>
                </a:lnTo>
                <a:lnTo>
                  <a:pt x="0" y="2194"/>
                </a:lnTo>
                <a:lnTo>
                  <a:pt x="555" y="2746"/>
                </a:lnTo>
                <a:lnTo>
                  <a:pt x="0" y="3298"/>
                </a:lnTo>
                <a:lnTo>
                  <a:pt x="555" y="3850"/>
                </a:lnTo>
                <a:lnTo>
                  <a:pt x="0" y="4402"/>
                </a:lnTo>
                <a:lnTo>
                  <a:pt x="555" y="4954"/>
                </a:lnTo>
                <a:lnTo>
                  <a:pt x="0" y="5506"/>
                </a:lnTo>
                <a:lnTo>
                  <a:pt x="555" y="6058"/>
                </a:lnTo>
                <a:lnTo>
                  <a:pt x="0" y="6610"/>
                </a:lnTo>
                <a:lnTo>
                  <a:pt x="582" y="7189"/>
                </a:lnTo>
                <a:lnTo>
                  <a:pt x="38" y="7729"/>
                </a:lnTo>
                <a:lnTo>
                  <a:pt x="593" y="8281"/>
                </a:lnTo>
                <a:lnTo>
                  <a:pt x="38" y="8833"/>
                </a:lnTo>
                <a:lnTo>
                  <a:pt x="593" y="9385"/>
                </a:lnTo>
                <a:lnTo>
                  <a:pt x="38" y="9937"/>
                </a:lnTo>
                <a:lnTo>
                  <a:pt x="593" y="10489"/>
                </a:lnTo>
                <a:lnTo>
                  <a:pt x="38" y="11041"/>
                </a:lnTo>
                <a:lnTo>
                  <a:pt x="555" y="11555"/>
                </a:lnTo>
                <a:lnTo>
                  <a:pt x="0" y="12107"/>
                </a:lnTo>
                <a:lnTo>
                  <a:pt x="555" y="12659"/>
                </a:lnTo>
                <a:lnTo>
                  <a:pt x="0" y="13211"/>
                </a:lnTo>
                <a:lnTo>
                  <a:pt x="555" y="13763"/>
                </a:lnTo>
                <a:lnTo>
                  <a:pt x="15" y="14300"/>
                </a:lnTo>
                <a:lnTo>
                  <a:pt x="2304" y="14300"/>
                </a:lnTo>
                <a:cubicBezTo>
                  <a:pt x="2304" y="9533"/>
                  <a:pt x="2304" y="4767"/>
                  <a:pt x="2304" y="0"/>
                </a:cubicBezTo>
                <a:lnTo>
                  <a:pt x="63" y="0"/>
                </a:lnTo>
                <a:close/>
              </a:path>
            </a:pathLst>
          </a:custGeom>
          <a:solidFill>
            <a:srgbClr val="000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C0A79-407D-4DEA-B8FD-FF553917DCFD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FE229-6571-4CF8-954A-F43EA299855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440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ChangeAspect="1"/>
          </p:cNvSpPr>
          <p:nvPr/>
        </p:nvSpPr>
        <p:spPr bwMode="auto">
          <a:xfrm>
            <a:off x="10964863" y="0"/>
            <a:ext cx="1228725" cy="6858000"/>
          </a:xfrm>
          <a:custGeom>
            <a:avLst/>
            <a:gdLst>
              <a:gd name="T0" fmla="*/ 0 w 2539"/>
              <a:gd name="T1" fmla="*/ 2026276670 h 14300"/>
              <a:gd name="T2" fmla="*/ 0 w 2539"/>
              <a:gd name="T3" fmla="*/ 2026276670 h 14300"/>
              <a:gd name="T4" fmla="*/ 84321314 w 2539"/>
              <a:gd name="T5" fmla="*/ 2147483646 h 14300"/>
              <a:gd name="T6" fmla="*/ 0 w 2539"/>
              <a:gd name="T7" fmla="*/ 2147483646 h 14300"/>
              <a:gd name="T8" fmla="*/ 0 w 2539"/>
              <a:gd name="T9" fmla="*/ 2147483646 h 14300"/>
              <a:gd name="T10" fmla="*/ 0 w 2539"/>
              <a:gd name="T11" fmla="*/ 2147483646 h 14300"/>
              <a:gd name="T12" fmla="*/ 84321314 w 2539"/>
              <a:gd name="T13" fmla="*/ 2147483646 h 14300"/>
              <a:gd name="T14" fmla="*/ 0 w 2539"/>
              <a:gd name="T15" fmla="*/ 2147483646 h 14300"/>
              <a:gd name="T16" fmla="*/ 0 w 2539"/>
              <a:gd name="T17" fmla="*/ 2147483646 h 14300"/>
              <a:gd name="T18" fmla="*/ 0 w 2539"/>
              <a:gd name="T19" fmla="*/ 2147483646 h 14300"/>
              <a:gd name="T20" fmla="*/ 85023995 w 2539"/>
              <a:gd name="T21" fmla="*/ 2147483646 h 14300"/>
              <a:gd name="T22" fmla="*/ 0 w 2539"/>
              <a:gd name="T23" fmla="*/ 2147483646 h 14300"/>
              <a:gd name="T24" fmla="*/ 85023995 w 2539"/>
              <a:gd name="T25" fmla="*/ 2147483646 h 14300"/>
              <a:gd name="T26" fmla="*/ 0 w 2539"/>
              <a:gd name="T27" fmla="*/ 2147483646 h 14300"/>
              <a:gd name="T28" fmla="*/ 85023995 w 2539"/>
              <a:gd name="T29" fmla="*/ 2147483646 h 14300"/>
              <a:gd name="T30" fmla="*/ 0 w 2539"/>
              <a:gd name="T31" fmla="*/ 2147483646 h 14300"/>
              <a:gd name="T32" fmla="*/ 594698061 w 2539"/>
              <a:gd name="T33" fmla="*/ 2147483646 h 14300"/>
              <a:gd name="T34" fmla="*/ 594698061 w 2539"/>
              <a:gd name="T35" fmla="*/ 0 h 14300"/>
              <a:gd name="T36" fmla="*/ 0 w 2539"/>
              <a:gd name="T37" fmla="*/ 0 h 14300"/>
              <a:gd name="T38" fmla="*/ 85023995 w 2539"/>
              <a:gd name="T39" fmla="*/ 126728646 h 14300"/>
              <a:gd name="T40" fmla="*/ 0 w 2539"/>
              <a:gd name="T41" fmla="*/ 253227094 h 14300"/>
              <a:gd name="T42" fmla="*/ 85023995 w 2539"/>
              <a:gd name="T43" fmla="*/ 379725542 h 14300"/>
              <a:gd name="T44" fmla="*/ 0 w 2539"/>
              <a:gd name="T45" fmla="*/ 506454188 h 14300"/>
              <a:gd name="T46" fmla="*/ 85023995 w 2539"/>
              <a:gd name="T47" fmla="*/ 632952636 h 14300"/>
              <a:gd name="T48" fmla="*/ 0 w 2539"/>
              <a:gd name="T49" fmla="*/ 759681282 h 14300"/>
              <a:gd name="T50" fmla="*/ 85023995 w 2539"/>
              <a:gd name="T51" fmla="*/ 886179730 h 14300"/>
              <a:gd name="T52" fmla="*/ 0 w 2539"/>
              <a:gd name="T53" fmla="*/ 1012908376 h 14300"/>
              <a:gd name="T54" fmla="*/ 85023995 w 2539"/>
              <a:gd name="T55" fmla="*/ 1139406824 h 14300"/>
              <a:gd name="T56" fmla="*/ 0 w 2539"/>
              <a:gd name="T57" fmla="*/ 1266135470 h 14300"/>
              <a:gd name="T58" fmla="*/ 85023995 w 2539"/>
              <a:gd name="T59" fmla="*/ 1392633918 h 14300"/>
              <a:gd name="T60" fmla="*/ 0 w 2539"/>
              <a:gd name="T61" fmla="*/ 1519362564 h 14300"/>
              <a:gd name="T62" fmla="*/ 85023995 w 2539"/>
              <a:gd name="T63" fmla="*/ 1645861012 h 14300"/>
              <a:gd name="T64" fmla="*/ 0 w 2539"/>
              <a:gd name="T65" fmla="*/ 1772359939 h 14300"/>
              <a:gd name="T66" fmla="*/ 85023995 w 2539"/>
              <a:gd name="T67" fmla="*/ 1899088585 h 14300"/>
              <a:gd name="T68" fmla="*/ 0 w 2539"/>
              <a:gd name="T69" fmla="*/ 2025587033 h 14300"/>
              <a:gd name="T70" fmla="*/ 0 w 2539"/>
              <a:gd name="T71" fmla="*/ 2026276670 h 143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39" h="14300">
                <a:moveTo>
                  <a:pt x="0" y="8810"/>
                </a:moveTo>
                <a:lnTo>
                  <a:pt x="0" y="8810"/>
                </a:lnTo>
                <a:cubicBezTo>
                  <a:pt x="0" y="9056"/>
                  <a:pt x="148" y="9267"/>
                  <a:pt x="360" y="9359"/>
                </a:cubicBezTo>
                <a:cubicBezTo>
                  <a:pt x="148" y="9451"/>
                  <a:pt x="0" y="9662"/>
                  <a:pt x="0" y="9908"/>
                </a:cubicBezTo>
                <a:lnTo>
                  <a:pt x="0" y="9910"/>
                </a:lnTo>
                <a:lnTo>
                  <a:pt x="0" y="9911"/>
                </a:lnTo>
                <a:cubicBezTo>
                  <a:pt x="0" y="10157"/>
                  <a:pt x="148" y="10368"/>
                  <a:pt x="360" y="10460"/>
                </a:cubicBezTo>
                <a:cubicBezTo>
                  <a:pt x="148" y="10552"/>
                  <a:pt x="0" y="10763"/>
                  <a:pt x="0" y="11009"/>
                </a:cubicBezTo>
                <a:lnTo>
                  <a:pt x="0" y="11012"/>
                </a:lnTo>
                <a:cubicBezTo>
                  <a:pt x="0" y="11259"/>
                  <a:pt x="150" y="11471"/>
                  <a:pt x="363" y="11562"/>
                </a:cubicBezTo>
                <a:cubicBezTo>
                  <a:pt x="150" y="11654"/>
                  <a:pt x="0" y="11866"/>
                  <a:pt x="0" y="12113"/>
                </a:cubicBezTo>
                <a:cubicBezTo>
                  <a:pt x="0" y="12360"/>
                  <a:pt x="150" y="12572"/>
                  <a:pt x="363" y="12663"/>
                </a:cubicBezTo>
                <a:cubicBezTo>
                  <a:pt x="150" y="12755"/>
                  <a:pt x="0" y="12967"/>
                  <a:pt x="0" y="13214"/>
                </a:cubicBezTo>
                <a:cubicBezTo>
                  <a:pt x="0" y="13461"/>
                  <a:pt x="150" y="13673"/>
                  <a:pt x="363" y="13764"/>
                </a:cubicBezTo>
                <a:cubicBezTo>
                  <a:pt x="154" y="13854"/>
                  <a:pt x="6" y="14059"/>
                  <a:pt x="0" y="14300"/>
                </a:cubicBezTo>
                <a:lnTo>
                  <a:pt x="2539" y="14300"/>
                </a:lnTo>
                <a:cubicBezTo>
                  <a:pt x="2539" y="9533"/>
                  <a:pt x="2539" y="4767"/>
                  <a:pt x="2539" y="0"/>
                </a:cubicBezTo>
                <a:lnTo>
                  <a:pt x="0" y="0"/>
                </a:lnTo>
                <a:cubicBezTo>
                  <a:pt x="0" y="247"/>
                  <a:pt x="150" y="459"/>
                  <a:pt x="363" y="551"/>
                </a:cubicBezTo>
                <a:cubicBezTo>
                  <a:pt x="150" y="642"/>
                  <a:pt x="0" y="854"/>
                  <a:pt x="0" y="1101"/>
                </a:cubicBezTo>
                <a:cubicBezTo>
                  <a:pt x="0" y="1348"/>
                  <a:pt x="150" y="1560"/>
                  <a:pt x="363" y="1651"/>
                </a:cubicBezTo>
                <a:cubicBezTo>
                  <a:pt x="150" y="1743"/>
                  <a:pt x="0" y="1955"/>
                  <a:pt x="0" y="2202"/>
                </a:cubicBezTo>
                <a:cubicBezTo>
                  <a:pt x="0" y="2449"/>
                  <a:pt x="150" y="2661"/>
                  <a:pt x="363" y="2752"/>
                </a:cubicBezTo>
                <a:cubicBezTo>
                  <a:pt x="150" y="2844"/>
                  <a:pt x="0" y="3056"/>
                  <a:pt x="0" y="3303"/>
                </a:cubicBezTo>
                <a:cubicBezTo>
                  <a:pt x="0" y="3550"/>
                  <a:pt x="150" y="3762"/>
                  <a:pt x="363" y="3853"/>
                </a:cubicBezTo>
                <a:cubicBezTo>
                  <a:pt x="150" y="3945"/>
                  <a:pt x="0" y="4157"/>
                  <a:pt x="0" y="4404"/>
                </a:cubicBezTo>
                <a:cubicBezTo>
                  <a:pt x="0" y="4651"/>
                  <a:pt x="150" y="4863"/>
                  <a:pt x="363" y="4954"/>
                </a:cubicBezTo>
                <a:cubicBezTo>
                  <a:pt x="150" y="5046"/>
                  <a:pt x="0" y="5258"/>
                  <a:pt x="0" y="5505"/>
                </a:cubicBezTo>
                <a:cubicBezTo>
                  <a:pt x="0" y="5752"/>
                  <a:pt x="150" y="5964"/>
                  <a:pt x="363" y="6055"/>
                </a:cubicBezTo>
                <a:cubicBezTo>
                  <a:pt x="150" y="6147"/>
                  <a:pt x="0" y="6359"/>
                  <a:pt x="0" y="6606"/>
                </a:cubicBezTo>
                <a:cubicBezTo>
                  <a:pt x="0" y="6853"/>
                  <a:pt x="150" y="7065"/>
                  <a:pt x="363" y="7156"/>
                </a:cubicBezTo>
                <a:cubicBezTo>
                  <a:pt x="150" y="7247"/>
                  <a:pt x="0" y="7459"/>
                  <a:pt x="0" y="7706"/>
                </a:cubicBezTo>
                <a:cubicBezTo>
                  <a:pt x="0" y="7954"/>
                  <a:pt x="150" y="8165"/>
                  <a:pt x="363" y="8257"/>
                </a:cubicBezTo>
                <a:cubicBezTo>
                  <a:pt x="150" y="8348"/>
                  <a:pt x="0" y="8560"/>
                  <a:pt x="0" y="8807"/>
                </a:cubicBezTo>
                <a:lnTo>
                  <a:pt x="0" y="8810"/>
                </a:lnTo>
                <a:close/>
              </a:path>
            </a:pathLst>
          </a:custGeom>
          <a:solidFill>
            <a:srgbClr val="F5A4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22DA6-641D-4624-8FC5-966A852D6DD3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5DB5E-A6C1-4282-8736-EDB460BDE28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043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 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ChangeAspect="1"/>
          </p:cNvSpPr>
          <p:nvPr/>
        </p:nvSpPr>
        <p:spPr bwMode="auto">
          <a:xfrm>
            <a:off x="10887075" y="0"/>
            <a:ext cx="1304925" cy="6858000"/>
          </a:xfrm>
          <a:custGeom>
            <a:avLst/>
            <a:gdLst>
              <a:gd name="T0" fmla="*/ 0 w 2700"/>
              <a:gd name="T1" fmla="*/ 7820038 h 14300"/>
              <a:gd name="T2" fmla="*/ 102773476 w 2700"/>
              <a:gd name="T3" fmla="*/ 69229352 h 14300"/>
              <a:gd name="T4" fmla="*/ 102773476 w 2700"/>
              <a:gd name="T5" fmla="*/ 139378539 h 14300"/>
              <a:gd name="T6" fmla="*/ 0 w 2700"/>
              <a:gd name="T7" fmla="*/ 200787853 h 14300"/>
              <a:gd name="T8" fmla="*/ 102773476 w 2700"/>
              <a:gd name="T9" fmla="*/ 262197166 h 14300"/>
              <a:gd name="T10" fmla="*/ 102773476 w 2700"/>
              <a:gd name="T11" fmla="*/ 332346353 h 14300"/>
              <a:gd name="T12" fmla="*/ 0 w 2700"/>
              <a:gd name="T13" fmla="*/ 393295749 h 14300"/>
              <a:gd name="T14" fmla="*/ 102773476 w 2700"/>
              <a:gd name="T15" fmla="*/ 454704583 h 14300"/>
              <a:gd name="T16" fmla="*/ 102773476 w 2700"/>
              <a:gd name="T17" fmla="*/ 524854250 h 14300"/>
              <a:gd name="T18" fmla="*/ 0 w 2700"/>
              <a:gd name="T19" fmla="*/ 586033365 h 14300"/>
              <a:gd name="T20" fmla="*/ 102773476 w 2700"/>
              <a:gd name="T21" fmla="*/ 647442678 h 14300"/>
              <a:gd name="T22" fmla="*/ 102773476 w 2700"/>
              <a:gd name="T23" fmla="*/ 717591866 h 14300"/>
              <a:gd name="T24" fmla="*/ 0 w 2700"/>
              <a:gd name="T25" fmla="*/ 779001179 h 14300"/>
              <a:gd name="T26" fmla="*/ 102773476 w 2700"/>
              <a:gd name="T27" fmla="*/ 840410493 h 14300"/>
              <a:gd name="T28" fmla="*/ 102773476 w 2700"/>
              <a:gd name="T29" fmla="*/ 910559680 h 14300"/>
              <a:gd name="T30" fmla="*/ 0 w 2700"/>
              <a:gd name="T31" fmla="*/ 971968993 h 14300"/>
              <a:gd name="T32" fmla="*/ 102773476 w 2700"/>
              <a:gd name="T33" fmla="*/ 1033378307 h 14300"/>
              <a:gd name="T34" fmla="*/ 102773476 w 2700"/>
              <a:gd name="T35" fmla="*/ 1103527494 h 14300"/>
              <a:gd name="T36" fmla="*/ 0 w 2700"/>
              <a:gd name="T37" fmla="*/ 1165166527 h 14300"/>
              <a:gd name="T38" fmla="*/ 102773476 w 2700"/>
              <a:gd name="T39" fmla="*/ 1226575840 h 14300"/>
              <a:gd name="T40" fmla="*/ 102773476 w 2700"/>
              <a:gd name="T41" fmla="*/ 1296725027 h 14300"/>
              <a:gd name="T42" fmla="*/ 0 w 2700"/>
              <a:gd name="T43" fmla="*/ 1357904622 h 14300"/>
              <a:gd name="T44" fmla="*/ 102773476 w 2700"/>
              <a:gd name="T45" fmla="*/ 1419543655 h 14300"/>
              <a:gd name="T46" fmla="*/ 102773476 w 2700"/>
              <a:gd name="T47" fmla="*/ 1489463123 h 14300"/>
              <a:gd name="T48" fmla="*/ 0 w 2700"/>
              <a:gd name="T49" fmla="*/ 1550412519 h 14300"/>
              <a:gd name="T50" fmla="*/ 102773476 w 2700"/>
              <a:gd name="T51" fmla="*/ 1611821832 h 14300"/>
              <a:gd name="T52" fmla="*/ 102773476 w 2700"/>
              <a:gd name="T53" fmla="*/ 1681971019 h 14300"/>
              <a:gd name="T54" fmla="*/ 0 w 2700"/>
              <a:gd name="T55" fmla="*/ 1743380333 h 14300"/>
              <a:gd name="T56" fmla="*/ 102773476 w 2700"/>
              <a:gd name="T57" fmla="*/ 1804789646 h 14300"/>
              <a:gd name="T58" fmla="*/ 102773476 w 2700"/>
              <a:gd name="T59" fmla="*/ 1874938834 h 14300"/>
              <a:gd name="T60" fmla="*/ 0 w 2700"/>
              <a:gd name="T61" fmla="*/ 1936348147 h 14300"/>
              <a:gd name="T62" fmla="*/ 102773476 w 2700"/>
              <a:gd name="T63" fmla="*/ 1997757461 h 14300"/>
              <a:gd name="T64" fmla="*/ 102773476 w 2700"/>
              <a:gd name="T65" fmla="*/ 2067906648 h 14300"/>
              <a:gd name="T66" fmla="*/ 0 w 2700"/>
              <a:gd name="T67" fmla="*/ 2129085763 h 14300"/>
              <a:gd name="T68" fmla="*/ 102773476 w 2700"/>
              <a:gd name="T69" fmla="*/ 2147483646 h 14300"/>
              <a:gd name="T70" fmla="*/ 126831460 w 2700"/>
              <a:gd name="T71" fmla="*/ 2147483646 h 14300"/>
              <a:gd name="T72" fmla="*/ 21489215 w 2700"/>
              <a:gd name="T73" fmla="*/ 2147483646 h 14300"/>
              <a:gd name="T74" fmla="*/ 23591111 w 2700"/>
              <a:gd name="T75" fmla="*/ 2147483646 h 14300"/>
              <a:gd name="T76" fmla="*/ 126831460 w 2700"/>
              <a:gd name="T77" fmla="*/ 2147483646 h 14300"/>
              <a:gd name="T78" fmla="*/ 22423445 w 2700"/>
              <a:gd name="T79" fmla="*/ 2147483646 h 14300"/>
              <a:gd name="T80" fmla="*/ 23591111 w 2700"/>
              <a:gd name="T81" fmla="*/ 2147483646 h 14300"/>
              <a:gd name="T82" fmla="*/ 126831460 w 2700"/>
              <a:gd name="T83" fmla="*/ 2147483646 h 14300"/>
              <a:gd name="T84" fmla="*/ 22423445 w 2700"/>
              <a:gd name="T85" fmla="*/ 2147483646 h 14300"/>
              <a:gd name="T86" fmla="*/ 23591111 w 2700"/>
              <a:gd name="T87" fmla="*/ 2147483646 h 14300"/>
              <a:gd name="T88" fmla="*/ 126831460 w 2700"/>
              <a:gd name="T89" fmla="*/ 2147483646 h 14300"/>
              <a:gd name="T90" fmla="*/ 22423445 w 2700"/>
              <a:gd name="T91" fmla="*/ 2147483646 h 14300"/>
              <a:gd name="T92" fmla="*/ 23591111 w 2700"/>
              <a:gd name="T93" fmla="*/ 2147483646 h 14300"/>
              <a:gd name="T94" fmla="*/ 126831460 w 2700"/>
              <a:gd name="T95" fmla="*/ 2147483646 h 14300"/>
              <a:gd name="T96" fmla="*/ 22423445 w 2700"/>
              <a:gd name="T97" fmla="*/ 2147483646 h 14300"/>
              <a:gd name="T98" fmla="*/ 23591111 w 2700"/>
              <a:gd name="T99" fmla="*/ 2147483646 h 14300"/>
              <a:gd name="T100" fmla="*/ 126831460 w 2700"/>
              <a:gd name="T101" fmla="*/ 2147483646 h 14300"/>
              <a:gd name="T102" fmla="*/ 22423445 w 2700"/>
              <a:gd name="T103" fmla="*/ 2147483646 h 14300"/>
              <a:gd name="T104" fmla="*/ 630654787 w 2700"/>
              <a:gd name="T105" fmla="*/ 2147483646 h 14300"/>
              <a:gd name="T106" fmla="*/ 700793 w 2700"/>
              <a:gd name="T107" fmla="*/ 0 h 1430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700" h="14300">
                <a:moveTo>
                  <a:pt x="3" y="0"/>
                </a:moveTo>
                <a:cubicBezTo>
                  <a:pt x="1" y="11"/>
                  <a:pt x="0" y="22"/>
                  <a:pt x="0" y="34"/>
                </a:cubicBezTo>
                <a:cubicBezTo>
                  <a:pt x="0" y="102"/>
                  <a:pt x="40" y="159"/>
                  <a:pt x="101" y="185"/>
                </a:cubicBezTo>
                <a:cubicBezTo>
                  <a:pt x="105" y="186"/>
                  <a:pt x="440" y="301"/>
                  <a:pt x="440" y="301"/>
                </a:cubicBezTo>
                <a:cubicBezTo>
                  <a:pt x="440" y="301"/>
                  <a:pt x="543" y="338"/>
                  <a:pt x="543" y="454"/>
                </a:cubicBezTo>
                <a:cubicBezTo>
                  <a:pt x="543" y="523"/>
                  <a:pt x="501" y="582"/>
                  <a:pt x="440" y="606"/>
                </a:cubicBezTo>
                <a:cubicBezTo>
                  <a:pt x="437" y="607"/>
                  <a:pt x="96" y="724"/>
                  <a:pt x="96" y="724"/>
                </a:cubicBezTo>
                <a:cubicBezTo>
                  <a:pt x="96" y="724"/>
                  <a:pt x="0" y="756"/>
                  <a:pt x="0" y="873"/>
                </a:cubicBezTo>
                <a:cubicBezTo>
                  <a:pt x="0" y="940"/>
                  <a:pt x="40" y="998"/>
                  <a:pt x="101" y="1023"/>
                </a:cubicBezTo>
                <a:cubicBezTo>
                  <a:pt x="105" y="1025"/>
                  <a:pt x="440" y="1140"/>
                  <a:pt x="440" y="1140"/>
                </a:cubicBezTo>
                <a:cubicBezTo>
                  <a:pt x="440" y="1140"/>
                  <a:pt x="543" y="1177"/>
                  <a:pt x="543" y="1292"/>
                </a:cubicBezTo>
                <a:cubicBezTo>
                  <a:pt x="543" y="1362"/>
                  <a:pt x="501" y="1421"/>
                  <a:pt x="440" y="1445"/>
                </a:cubicBezTo>
                <a:cubicBezTo>
                  <a:pt x="437" y="1446"/>
                  <a:pt x="96" y="1562"/>
                  <a:pt x="96" y="1562"/>
                </a:cubicBezTo>
                <a:cubicBezTo>
                  <a:pt x="96" y="1562"/>
                  <a:pt x="0" y="1602"/>
                  <a:pt x="0" y="1710"/>
                </a:cubicBezTo>
                <a:cubicBezTo>
                  <a:pt x="0" y="1777"/>
                  <a:pt x="40" y="1835"/>
                  <a:pt x="101" y="1860"/>
                </a:cubicBezTo>
                <a:cubicBezTo>
                  <a:pt x="105" y="1862"/>
                  <a:pt x="440" y="1977"/>
                  <a:pt x="440" y="1977"/>
                </a:cubicBezTo>
                <a:cubicBezTo>
                  <a:pt x="440" y="1977"/>
                  <a:pt x="543" y="2013"/>
                  <a:pt x="543" y="2129"/>
                </a:cubicBezTo>
                <a:cubicBezTo>
                  <a:pt x="543" y="2199"/>
                  <a:pt x="501" y="2258"/>
                  <a:pt x="440" y="2282"/>
                </a:cubicBezTo>
                <a:cubicBezTo>
                  <a:pt x="437" y="2283"/>
                  <a:pt x="96" y="2400"/>
                  <a:pt x="96" y="2400"/>
                </a:cubicBezTo>
                <a:cubicBezTo>
                  <a:pt x="96" y="2400"/>
                  <a:pt x="0" y="2431"/>
                  <a:pt x="0" y="2548"/>
                </a:cubicBezTo>
                <a:cubicBezTo>
                  <a:pt x="0" y="2616"/>
                  <a:pt x="40" y="2674"/>
                  <a:pt x="101" y="2699"/>
                </a:cubicBezTo>
                <a:cubicBezTo>
                  <a:pt x="105" y="2700"/>
                  <a:pt x="440" y="2815"/>
                  <a:pt x="440" y="2815"/>
                </a:cubicBezTo>
                <a:cubicBezTo>
                  <a:pt x="440" y="2815"/>
                  <a:pt x="543" y="2852"/>
                  <a:pt x="543" y="2968"/>
                </a:cubicBezTo>
                <a:cubicBezTo>
                  <a:pt x="543" y="3037"/>
                  <a:pt x="501" y="3096"/>
                  <a:pt x="440" y="3120"/>
                </a:cubicBezTo>
                <a:cubicBezTo>
                  <a:pt x="437" y="3121"/>
                  <a:pt x="96" y="3239"/>
                  <a:pt x="96" y="3239"/>
                </a:cubicBezTo>
                <a:cubicBezTo>
                  <a:pt x="96" y="3239"/>
                  <a:pt x="0" y="3278"/>
                  <a:pt x="0" y="3387"/>
                </a:cubicBezTo>
                <a:cubicBezTo>
                  <a:pt x="0" y="3455"/>
                  <a:pt x="40" y="3513"/>
                  <a:pt x="101" y="3538"/>
                </a:cubicBezTo>
                <a:cubicBezTo>
                  <a:pt x="105" y="3539"/>
                  <a:pt x="440" y="3654"/>
                  <a:pt x="440" y="3654"/>
                </a:cubicBezTo>
                <a:cubicBezTo>
                  <a:pt x="440" y="3654"/>
                  <a:pt x="543" y="3691"/>
                  <a:pt x="543" y="3807"/>
                </a:cubicBezTo>
                <a:cubicBezTo>
                  <a:pt x="543" y="3876"/>
                  <a:pt x="501" y="3935"/>
                  <a:pt x="440" y="3959"/>
                </a:cubicBezTo>
                <a:cubicBezTo>
                  <a:pt x="437" y="3960"/>
                  <a:pt x="96" y="4077"/>
                  <a:pt x="96" y="4077"/>
                </a:cubicBezTo>
                <a:cubicBezTo>
                  <a:pt x="96" y="4077"/>
                  <a:pt x="0" y="4109"/>
                  <a:pt x="0" y="4226"/>
                </a:cubicBezTo>
                <a:cubicBezTo>
                  <a:pt x="0" y="4293"/>
                  <a:pt x="40" y="4351"/>
                  <a:pt x="101" y="4377"/>
                </a:cubicBezTo>
                <a:cubicBezTo>
                  <a:pt x="105" y="4378"/>
                  <a:pt x="440" y="4493"/>
                  <a:pt x="440" y="4493"/>
                </a:cubicBezTo>
                <a:cubicBezTo>
                  <a:pt x="440" y="4493"/>
                  <a:pt x="543" y="4530"/>
                  <a:pt x="543" y="4646"/>
                </a:cubicBezTo>
                <a:cubicBezTo>
                  <a:pt x="543" y="4715"/>
                  <a:pt x="501" y="4774"/>
                  <a:pt x="440" y="4798"/>
                </a:cubicBezTo>
                <a:cubicBezTo>
                  <a:pt x="437" y="4799"/>
                  <a:pt x="92" y="4918"/>
                  <a:pt x="92" y="4918"/>
                </a:cubicBezTo>
                <a:cubicBezTo>
                  <a:pt x="92" y="4918"/>
                  <a:pt x="0" y="4949"/>
                  <a:pt x="0" y="5066"/>
                </a:cubicBezTo>
                <a:cubicBezTo>
                  <a:pt x="0" y="5133"/>
                  <a:pt x="40" y="5191"/>
                  <a:pt x="101" y="5216"/>
                </a:cubicBezTo>
                <a:cubicBezTo>
                  <a:pt x="105" y="5218"/>
                  <a:pt x="440" y="5333"/>
                  <a:pt x="440" y="5333"/>
                </a:cubicBezTo>
                <a:cubicBezTo>
                  <a:pt x="440" y="5333"/>
                  <a:pt x="543" y="5370"/>
                  <a:pt x="543" y="5485"/>
                </a:cubicBezTo>
                <a:cubicBezTo>
                  <a:pt x="543" y="5555"/>
                  <a:pt x="501" y="5614"/>
                  <a:pt x="440" y="5638"/>
                </a:cubicBezTo>
                <a:cubicBezTo>
                  <a:pt x="437" y="5639"/>
                  <a:pt x="96" y="5756"/>
                  <a:pt x="96" y="5756"/>
                </a:cubicBezTo>
                <a:cubicBezTo>
                  <a:pt x="96" y="5756"/>
                  <a:pt x="0" y="5787"/>
                  <a:pt x="0" y="5904"/>
                </a:cubicBezTo>
                <a:cubicBezTo>
                  <a:pt x="0" y="5972"/>
                  <a:pt x="40" y="6030"/>
                  <a:pt x="101" y="6055"/>
                </a:cubicBezTo>
                <a:cubicBezTo>
                  <a:pt x="105" y="6056"/>
                  <a:pt x="440" y="6172"/>
                  <a:pt x="440" y="6172"/>
                </a:cubicBezTo>
                <a:cubicBezTo>
                  <a:pt x="440" y="6172"/>
                  <a:pt x="543" y="6208"/>
                  <a:pt x="543" y="6324"/>
                </a:cubicBezTo>
                <a:cubicBezTo>
                  <a:pt x="543" y="6393"/>
                  <a:pt x="501" y="6453"/>
                  <a:pt x="440" y="6476"/>
                </a:cubicBezTo>
                <a:cubicBezTo>
                  <a:pt x="437" y="6477"/>
                  <a:pt x="96" y="6594"/>
                  <a:pt x="96" y="6594"/>
                </a:cubicBezTo>
                <a:cubicBezTo>
                  <a:pt x="96" y="6594"/>
                  <a:pt x="0" y="6634"/>
                  <a:pt x="0" y="6741"/>
                </a:cubicBezTo>
                <a:cubicBezTo>
                  <a:pt x="0" y="6809"/>
                  <a:pt x="40" y="6867"/>
                  <a:pt x="101" y="6892"/>
                </a:cubicBezTo>
                <a:cubicBezTo>
                  <a:pt x="105" y="6893"/>
                  <a:pt x="440" y="7008"/>
                  <a:pt x="440" y="7008"/>
                </a:cubicBezTo>
                <a:cubicBezTo>
                  <a:pt x="440" y="7008"/>
                  <a:pt x="543" y="7045"/>
                  <a:pt x="543" y="7161"/>
                </a:cubicBezTo>
                <a:cubicBezTo>
                  <a:pt x="543" y="7230"/>
                  <a:pt x="501" y="7289"/>
                  <a:pt x="440" y="7313"/>
                </a:cubicBezTo>
                <a:cubicBezTo>
                  <a:pt x="437" y="7314"/>
                  <a:pt x="96" y="7431"/>
                  <a:pt x="96" y="7431"/>
                </a:cubicBezTo>
                <a:cubicBezTo>
                  <a:pt x="96" y="7431"/>
                  <a:pt x="0" y="7463"/>
                  <a:pt x="0" y="7580"/>
                </a:cubicBezTo>
                <a:cubicBezTo>
                  <a:pt x="0" y="7647"/>
                  <a:pt x="40" y="7705"/>
                  <a:pt x="101" y="7731"/>
                </a:cubicBezTo>
                <a:cubicBezTo>
                  <a:pt x="105" y="7732"/>
                  <a:pt x="440" y="7847"/>
                  <a:pt x="440" y="7847"/>
                </a:cubicBezTo>
                <a:cubicBezTo>
                  <a:pt x="440" y="7847"/>
                  <a:pt x="543" y="7884"/>
                  <a:pt x="543" y="8000"/>
                </a:cubicBezTo>
                <a:cubicBezTo>
                  <a:pt x="543" y="8069"/>
                  <a:pt x="501" y="8128"/>
                  <a:pt x="440" y="8152"/>
                </a:cubicBezTo>
                <a:cubicBezTo>
                  <a:pt x="437" y="8153"/>
                  <a:pt x="96" y="8270"/>
                  <a:pt x="96" y="8270"/>
                </a:cubicBezTo>
                <a:cubicBezTo>
                  <a:pt x="96" y="8270"/>
                  <a:pt x="0" y="8310"/>
                  <a:pt x="0" y="8419"/>
                </a:cubicBezTo>
                <a:cubicBezTo>
                  <a:pt x="0" y="8486"/>
                  <a:pt x="40" y="8544"/>
                  <a:pt x="101" y="8569"/>
                </a:cubicBezTo>
                <a:cubicBezTo>
                  <a:pt x="105" y="8571"/>
                  <a:pt x="440" y="8686"/>
                  <a:pt x="440" y="8686"/>
                </a:cubicBezTo>
                <a:cubicBezTo>
                  <a:pt x="440" y="8686"/>
                  <a:pt x="543" y="8723"/>
                  <a:pt x="543" y="8839"/>
                </a:cubicBezTo>
                <a:cubicBezTo>
                  <a:pt x="543" y="8908"/>
                  <a:pt x="501" y="8967"/>
                  <a:pt x="440" y="8991"/>
                </a:cubicBezTo>
                <a:cubicBezTo>
                  <a:pt x="437" y="8992"/>
                  <a:pt x="96" y="9109"/>
                  <a:pt x="96" y="9109"/>
                </a:cubicBezTo>
                <a:cubicBezTo>
                  <a:pt x="96" y="9109"/>
                  <a:pt x="0" y="9141"/>
                  <a:pt x="0" y="9257"/>
                </a:cubicBezTo>
                <a:cubicBezTo>
                  <a:pt x="0" y="9325"/>
                  <a:pt x="40" y="9383"/>
                  <a:pt x="101" y="9408"/>
                </a:cubicBezTo>
                <a:cubicBezTo>
                  <a:pt x="105" y="9409"/>
                  <a:pt x="440" y="9525"/>
                  <a:pt x="440" y="9525"/>
                </a:cubicBezTo>
                <a:cubicBezTo>
                  <a:pt x="440" y="9525"/>
                  <a:pt x="543" y="9561"/>
                  <a:pt x="543" y="9677"/>
                </a:cubicBezTo>
                <a:lnTo>
                  <a:pt x="543" y="9707"/>
                </a:lnTo>
                <a:cubicBezTo>
                  <a:pt x="543" y="9776"/>
                  <a:pt x="501" y="9835"/>
                  <a:pt x="440" y="9859"/>
                </a:cubicBezTo>
                <a:cubicBezTo>
                  <a:pt x="437" y="9860"/>
                  <a:pt x="92" y="9979"/>
                  <a:pt x="92" y="9979"/>
                </a:cubicBezTo>
                <a:cubicBezTo>
                  <a:pt x="92" y="9979"/>
                  <a:pt x="0" y="10010"/>
                  <a:pt x="0" y="10127"/>
                </a:cubicBezTo>
                <a:cubicBezTo>
                  <a:pt x="0" y="10194"/>
                  <a:pt x="40" y="10252"/>
                  <a:pt x="101" y="10277"/>
                </a:cubicBezTo>
                <a:cubicBezTo>
                  <a:pt x="105" y="10279"/>
                  <a:pt x="440" y="10394"/>
                  <a:pt x="440" y="10394"/>
                </a:cubicBezTo>
                <a:cubicBezTo>
                  <a:pt x="440" y="10394"/>
                  <a:pt x="543" y="10431"/>
                  <a:pt x="543" y="10547"/>
                </a:cubicBezTo>
                <a:cubicBezTo>
                  <a:pt x="543" y="10616"/>
                  <a:pt x="501" y="10675"/>
                  <a:pt x="440" y="10699"/>
                </a:cubicBezTo>
                <a:cubicBezTo>
                  <a:pt x="437" y="10700"/>
                  <a:pt x="96" y="10817"/>
                  <a:pt x="96" y="10817"/>
                </a:cubicBezTo>
                <a:cubicBezTo>
                  <a:pt x="96" y="10817"/>
                  <a:pt x="0" y="10849"/>
                  <a:pt x="0" y="10965"/>
                </a:cubicBezTo>
                <a:cubicBezTo>
                  <a:pt x="0" y="11033"/>
                  <a:pt x="40" y="11091"/>
                  <a:pt x="101" y="11116"/>
                </a:cubicBezTo>
                <a:cubicBezTo>
                  <a:pt x="105" y="11117"/>
                  <a:pt x="440" y="11233"/>
                  <a:pt x="440" y="11233"/>
                </a:cubicBezTo>
                <a:cubicBezTo>
                  <a:pt x="440" y="11233"/>
                  <a:pt x="543" y="11269"/>
                  <a:pt x="543" y="11385"/>
                </a:cubicBezTo>
                <a:cubicBezTo>
                  <a:pt x="543" y="11455"/>
                  <a:pt x="501" y="11514"/>
                  <a:pt x="440" y="11538"/>
                </a:cubicBezTo>
                <a:cubicBezTo>
                  <a:pt x="437" y="11539"/>
                  <a:pt x="96" y="11655"/>
                  <a:pt x="96" y="11655"/>
                </a:cubicBezTo>
                <a:cubicBezTo>
                  <a:pt x="96" y="11655"/>
                  <a:pt x="0" y="11695"/>
                  <a:pt x="0" y="11802"/>
                </a:cubicBezTo>
                <a:cubicBezTo>
                  <a:pt x="0" y="11870"/>
                  <a:pt x="40" y="11928"/>
                  <a:pt x="101" y="11953"/>
                </a:cubicBezTo>
                <a:cubicBezTo>
                  <a:pt x="105" y="11954"/>
                  <a:pt x="440" y="12070"/>
                  <a:pt x="440" y="12070"/>
                </a:cubicBezTo>
                <a:cubicBezTo>
                  <a:pt x="440" y="12070"/>
                  <a:pt x="543" y="12106"/>
                  <a:pt x="543" y="12222"/>
                </a:cubicBezTo>
                <a:cubicBezTo>
                  <a:pt x="543" y="12291"/>
                  <a:pt x="501" y="12351"/>
                  <a:pt x="440" y="12374"/>
                </a:cubicBezTo>
                <a:cubicBezTo>
                  <a:pt x="437" y="12376"/>
                  <a:pt x="96" y="12493"/>
                  <a:pt x="96" y="12493"/>
                </a:cubicBezTo>
                <a:cubicBezTo>
                  <a:pt x="96" y="12493"/>
                  <a:pt x="0" y="12524"/>
                  <a:pt x="0" y="12641"/>
                </a:cubicBezTo>
                <a:cubicBezTo>
                  <a:pt x="0" y="12709"/>
                  <a:pt x="40" y="12767"/>
                  <a:pt x="101" y="12792"/>
                </a:cubicBezTo>
                <a:cubicBezTo>
                  <a:pt x="105" y="12793"/>
                  <a:pt x="440" y="12908"/>
                  <a:pt x="440" y="12908"/>
                </a:cubicBezTo>
                <a:cubicBezTo>
                  <a:pt x="440" y="12908"/>
                  <a:pt x="543" y="12945"/>
                  <a:pt x="543" y="13061"/>
                </a:cubicBezTo>
                <a:cubicBezTo>
                  <a:pt x="543" y="13130"/>
                  <a:pt x="501" y="13189"/>
                  <a:pt x="440" y="13213"/>
                </a:cubicBezTo>
                <a:cubicBezTo>
                  <a:pt x="437" y="13214"/>
                  <a:pt x="96" y="13331"/>
                  <a:pt x="96" y="13331"/>
                </a:cubicBezTo>
                <a:cubicBezTo>
                  <a:pt x="96" y="13331"/>
                  <a:pt x="0" y="13371"/>
                  <a:pt x="0" y="13480"/>
                </a:cubicBezTo>
                <a:cubicBezTo>
                  <a:pt x="0" y="13548"/>
                  <a:pt x="40" y="13605"/>
                  <a:pt x="101" y="13631"/>
                </a:cubicBezTo>
                <a:cubicBezTo>
                  <a:pt x="105" y="13632"/>
                  <a:pt x="440" y="13747"/>
                  <a:pt x="440" y="13747"/>
                </a:cubicBezTo>
                <a:cubicBezTo>
                  <a:pt x="440" y="13747"/>
                  <a:pt x="543" y="13784"/>
                  <a:pt x="543" y="13900"/>
                </a:cubicBezTo>
                <a:cubicBezTo>
                  <a:pt x="543" y="13969"/>
                  <a:pt x="501" y="14028"/>
                  <a:pt x="440" y="14052"/>
                </a:cubicBezTo>
                <a:cubicBezTo>
                  <a:pt x="437" y="14053"/>
                  <a:pt x="96" y="14170"/>
                  <a:pt x="96" y="14170"/>
                </a:cubicBezTo>
                <a:cubicBezTo>
                  <a:pt x="96" y="14170"/>
                  <a:pt x="10" y="14198"/>
                  <a:pt x="1" y="14300"/>
                </a:cubicBezTo>
                <a:lnTo>
                  <a:pt x="2700" y="14300"/>
                </a:lnTo>
                <a:lnTo>
                  <a:pt x="2700" y="0"/>
                </a:lnTo>
                <a:lnTo>
                  <a:pt x="3" y="0"/>
                </a:lnTo>
                <a:close/>
              </a:path>
            </a:pathLst>
          </a:custGeom>
          <a:solidFill>
            <a:srgbClr val="9FC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E93B4-A2FA-4EC5-9B16-3A78ED5BE6AC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FEC36-0E2E-48A2-A9FA-23E13AF8740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655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ChangeAspect="1"/>
          </p:cNvSpPr>
          <p:nvPr/>
        </p:nvSpPr>
        <p:spPr bwMode="auto">
          <a:xfrm>
            <a:off x="10902950" y="0"/>
            <a:ext cx="1290638" cy="6858000"/>
          </a:xfrm>
          <a:custGeom>
            <a:avLst/>
            <a:gdLst>
              <a:gd name="T0" fmla="*/ 85333119 w 2658"/>
              <a:gd name="T1" fmla="*/ 0 h 14271"/>
              <a:gd name="T2" fmla="*/ 0 w 2658"/>
              <a:gd name="T3" fmla="*/ 126782415 h 14271"/>
              <a:gd name="T4" fmla="*/ 85333119 w 2658"/>
              <a:gd name="T5" fmla="*/ 253564350 h 14271"/>
              <a:gd name="T6" fmla="*/ 0 w 2658"/>
              <a:gd name="T7" fmla="*/ 380346766 h 14271"/>
              <a:gd name="T8" fmla="*/ 85333119 w 2658"/>
              <a:gd name="T9" fmla="*/ 507129181 h 14271"/>
              <a:gd name="T10" fmla="*/ 0 w 2658"/>
              <a:gd name="T11" fmla="*/ 633911116 h 14271"/>
              <a:gd name="T12" fmla="*/ 85333119 w 2658"/>
              <a:gd name="T13" fmla="*/ 760462865 h 14271"/>
              <a:gd name="T14" fmla="*/ 0 w 2658"/>
              <a:gd name="T15" fmla="*/ 887244800 h 14271"/>
              <a:gd name="T16" fmla="*/ 85333119 w 2658"/>
              <a:gd name="T17" fmla="*/ 1014027215 h 14271"/>
              <a:gd name="T18" fmla="*/ 0 w 2658"/>
              <a:gd name="T19" fmla="*/ 1140809630 h 14271"/>
              <a:gd name="T20" fmla="*/ 85333119 w 2658"/>
              <a:gd name="T21" fmla="*/ 1267591565 h 14271"/>
              <a:gd name="T22" fmla="*/ 0 w 2658"/>
              <a:gd name="T23" fmla="*/ 1394373981 h 14271"/>
              <a:gd name="T24" fmla="*/ 85333119 w 2658"/>
              <a:gd name="T25" fmla="*/ 1521156396 h 14271"/>
              <a:gd name="T26" fmla="*/ 0 w 2658"/>
              <a:gd name="T27" fmla="*/ 1647938331 h 14271"/>
              <a:gd name="T28" fmla="*/ 85333119 w 2658"/>
              <a:gd name="T29" fmla="*/ 1774720746 h 14271"/>
              <a:gd name="T30" fmla="*/ 0 w 2658"/>
              <a:gd name="T31" fmla="*/ 1901503162 h 14271"/>
              <a:gd name="T32" fmla="*/ 85333119 w 2658"/>
              <a:gd name="T33" fmla="*/ 2028054430 h 14271"/>
              <a:gd name="T34" fmla="*/ 0 w 2658"/>
              <a:gd name="T35" fmla="*/ 2147483646 h 14271"/>
              <a:gd name="T36" fmla="*/ 85333119 w 2658"/>
              <a:gd name="T37" fmla="*/ 2147483646 h 14271"/>
              <a:gd name="T38" fmla="*/ 0 w 2658"/>
              <a:gd name="T39" fmla="*/ 2147483646 h 14271"/>
              <a:gd name="T40" fmla="*/ 85333119 w 2658"/>
              <a:gd name="T41" fmla="*/ 2147483646 h 14271"/>
              <a:gd name="T42" fmla="*/ 0 w 2658"/>
              <a:gd name="T43" fmla="*/ 2147483646 h 14271"/>
              <a:gd name="T44" fmla="*/ 85333119 w 2658"/>
              <a:gd name="T45" fmla="*/ 2147483646 h 14271"/>
              <a:gd name="T46" fmla="*/ 0 w 2658"/>
              <a:gd name="T47" fmla="*/ 2147483646 h 14271"/>
              <a:gd name="T48" fmla="*/ 85333119 w 2658"/>
              <a:gd name="T49" fmla="*/ 2147483646 h 14271"/>
              <a:gd name="T50" fmla="*/ 0 w 2658"/>
              <a:gd name="T51" fmla="*/ 2147483646 h 14271"/>
              <a:gd name="T52" fmla="*/ 85333119 w 2658"/>
              <a:gd name="T53" fmla="*/ 2147483646 h 14271"/>
              <a:gd name="T54" fmla="*/ 626561534 w 2658"/>
              <a:gd name="T55" fmla="*/ 2147483646 h 14271"/>
              <a:gd name="T56" fmla="*/ 626561534 w 2658"/>
              <a:gd name="T57" fmla="*/ 231147 h 14271"/>
              <a:gd name="T58" fmla="*/ 85333119 w 2658"/>
              <a:gd name="T59" fmla="*/ 0 h 1427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658" h="14271">
                <a:moveTo>
                  <a:pt x="362" y="0"/>
                </a:moveTo>
                <a:cubicBezTo>
                  <a:pt x="362" y="246"/>
                  <a:pt x="213" y="458"/>
                  <a:pt x="0" y="549"/>
                </a:cubicBezTo>
                <a:cubicBezTo>
                  <a:pt x="213" y="640"/>
                  <a:pt x="362" y="852"/>
                  <a:pt x="362" y="1098"/>
                </a:cubicBezTo>
                <a:cubicBezTo>
                  <a:pt x="362" y="1344"/>
                  <a:pt x="213" y="1556"/>
                  <a:pt x="0" y="1647"/>
                </a:cubicBezTo>
                <a:cubicBezTo>
                  <a:pt x="213" y="1738"/>
                  <a:pt x="362" y="1949"/>
                  <a:pt x="362" y="2196"/>
                </a:cubicBezTo>
                <a:cubicBezTo>
                  <a:pt x="362" y="2442"/>
                  <a:pt x="213" y="2653"/>
                  <a:pt x="0" y="2745"/>
                </a:cubicBezTo>
                <a:cubicBezTo>
                  <a:pt x="213" y="2836"/>
                  <a:pt x="362" y="3047"/>
                  <a:pt x="362" y="3293"/>
                </a:cubicBezTo>
                <a:cubicBezTo>
                  <a:pt x="362" y="3540"/>
                  <a:pt x="213" y="3751"/>
                  <a:pt x="0" y="3842"/>
                </a:cubicBezTo>
                <a:cubicBezTo>
                  <a:pt x="213" y="3934"/>
                  <a:pt x="362" y="4145"/>
                  <a:pt x="362" y="4391"/>
                </a:cubicBezTo>
                <a:cubicBezTo>
                  <a:pt x="362" y="4638"/>
                  <a:pt x="213" y="4849"/>
                  <a:pt x="0" y="4940"/>
                </a:cubicBezTo>
                <a:cubicBezTo>
                  <a:pt x="213" y="5031"/>
                  <a:pt x="362" y="5243"/>
                  <a:pt x="362" y="5489"/>
                </a:cubicBezTo>
                <a:cubicBezTo>
                  <a:pt x="362" y="5735"/>
                  <a:pt x="213" y="5947"/>
                  <a:pt x="0" y="6038"/>
                </a:cubicBezTo>
                <a:cubicBezTo>
                  <a:pt x="213" y="6129"/>
                  <a:pt x="362" y="6341"/>
                  <a:pt x="362" y="6587"/>
                </a:cubicBezTo>
                <a:cubicBezTo>
                  <a:pt x="362" y="6833"/>
                  <a:pt x="213" y="7045"/>
                  <a:pt x="0" y="7136"/>
                </a:cubicBezTo>
                <a:cubicBezTo>
                  <a:pt x="213" y="7227"/>
                  <a:pt x="362" y="7438"/>
                  <a:pt x="362" y="7685"/>
                </a:cubicBezTo>
                <a:cubicBezTo>
                  <a:pt x="362" y="7931"/>
                  <a:pt x="213" y="8142"/>
                  <a:pt x="0" y="8234"/>
                </a:cubicBezTo>
                <a:cubicBezTo>
                  <a:pt x="213" y="8325"/>
                  <a:pt x="362" y="8536"/>
                  <a:pt x="362" y="8782"/>
                </a:cubicBezTo>
                <a:cubicBezTo>
                  <a:pt x="362" y="9029"/>
                  <a:pt x="213" y="9240"/>
                  <a:pt x="0" y="9331"/>
                </a:cubicBezTo>
                <a:cubicBezTo>
                  <a:pt x="213" y="9423"/>
                  <a:pt x="362" y="9634"/>
                  <a:pt x="362" y="9880"/>
                </a:cubicBezTo>
                <a:cubicBezTo>
                  <a:pt x="362" y="10127"/>
                  <a:pt x="213" y="10338"/>
                  <a:pt x="0" y="10429"/>
                </a:cubicBezTo>
                <a:cubicBezTo>
                  <a:pt x="213" y="10520"/>
                  <a:pt x="362" y="10732"/>
                  <a:pt x="362" y="10978"/>
                </a:cubicBezTo>
                <a:cubicBezTo>
                  <a:pt x="362" y="11224"/>
                  <a:pt x="213" y="11436"/>
                  <a:pt x="0" y="11527"/>
                </a:cubicBezTo>
                <a:cubicBezTo>
                  <a:pt x="213" y="11618"/>
                  <a:pt x="362" y="11829"/>
                  <a:pt x="362" y="12076"/>
                </a:cubicBezTo>
                <a:cubicBezTo>
                  <a:pt x="362" y="12322"/>
                  <a:pt x="213" y="12533"/>
                  <a:pt x="0" y="12625"/>
                </a:cubicBezTo>
                <a:cubicBezTo>
                  <a:pt x="213" y="12716"/>
                  <a:pt x="362" y="12927"/>
                  <a:pt x="362" y="13174"/>
                </a:cubicBezTo>
                <a:cubicBezTo>
                  <a:pt x="362" y="13420"/>
                  <a:pt x="213" y="13631"/>
                  <a:pt x="0" y="13722"/>
                </a:cubicBezTo>
                <a:cubicBezTo>
                  <a:pt x="213" y="13814"/>
                  <a:pt x="362" y="14025"/>
                  <a:pt x="362" y="14271"/>
                </a:cubicBezTo>
                <a:lnTo>
                  <a:pt x="2658" y="14271"/>
                </a:lnTo>
                <a:lnTo>
                  <a:pt x="2658" y="1"/>
                </a:lnTo>
                <a:lnTo>
                  <a:pt x="362" y="0"/>
                </a:lnTo>
                <a:close/>
              </a:path>
            </a:pathLst>
          </a:custGeom>
          <a:solidFill>
            <a:srgbClr val="FFD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61C51-84D3-47F5-BE0B-7C99C6A1762E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7659-3A75-44C9-B7D0-22FB2E5FA0B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26811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195200"/>
            <a:ext cx="5364000" cy="4982400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195200"/>
            <a:ext cx="5364000" cy="4982400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ACAB8-1555-4AD1-B913-9BE12B260EDE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33E6D-2946-47CD-ABBA-EB102FA4ABE3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4080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935804"/>
            <a:ext cx="5364000" cy="4241795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935804"/>
            <a:ext cx="5364000" cy="4241795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0" name="Tekstin paikkamerkki 9"/>
          <p:cNvSpPr>
            <a:spLocks noGrp="1"/>
          </p:cNvSpPr>
          <p:nvPr>
            <p:ph type="body" sz="quarter" idx="13"/>
          </p:nvPr>
        </p:nvSpPr>
        <p:spPr>
          <a:xfrm>
            <a:off x="457200" y="1555784"/>
            <a:ext cx="5364163" cy="409203"/>
          </a:xfrm>
        </p:spPr>
        <p:txBody>
          <a:bodyPr/>
          <a:lstStyle>
            <a:lvl1pPr marL="0" indent="0"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1" name="Tekstin paikkamerkki 9"/>
          <p:cNvSpPr>
            <a:spLocks noGrp="1"/>
          </p:cNvSpPr>
          <p:nvPr>
            <p:ph type="body" sz="quarter" idx="14"/>
          </p:nvPr>
        </p:nvSpPr>
        <p:spPr>
          <a:xfrm>
            <a:off x="6174000" y="1555784"/>
            <a:ext cx="5364163" cy="409203"/>
          </a:xfrm>
        </p:spPr>
        <p:txBody>
          <a:bodyPr/>
          <a:lstStyle>
            <a:lvl1pPr marL="0" indent="0"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5C584-BF8D-4067-A75F-FAB33E09F5EF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B8F56-DB47-479C-B113-988F4C4F969A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2422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408562"/>
            <a:ext cx="6371618" cy="78761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195200"/>
            <a:ext cx="6371618" cy="4982400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10" name="Kuvan paikkamerkki 9"/>
          <p:cNvSpPr>
            <a:spLocks noGrp="1"/>
          </p:cNvSpPr>
          <p:nvPr>
            <p:ph type="pic" sz="quarter" idx="13"/>
          </p:nvPr>
        </p:nvSpPr>
        <p:spPr>
          <a:xfrm>
            <a:off x="7131050" y="0"/>
            <a:ext cx="506095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fi-FI" noProof="0" smtClean="0"/>
              <a:t>Lisää kuva napsauttamalla kuvaketta</a:t>
            </a:r>
            <a:endParaRPr lang="fi-FI" noProof="0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EBD3E-6715-4743-8D83-CC9947B2B601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94619-49F4-4F6C-A600-B685D3B3176E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24830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428642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i-FI" noProof="0" smtClean="0"/>
              <a:t>Lisää kuva napsauttamalla kuvaketta</a:t>
            </a:r>
            <a:endParaRPr lang="en-GB" noProof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199" y="5486400"/>
            <a:ext cx="11235447" cy="670884"/>
          </a:xfrm>
        </p:spPr>
        <p:txBody>
          <a:bodyPr anchor="ctr"/>
          <a:lstStyle>
            <a:lvl1pPr algn="ctr">
              <a:defRPr sz="2600" b="0">
                <a:latin typeface="+mn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D6DC0-D26A-436B-BED1-AFA8D0B3FBB2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2E0ED-5805-430B-B845-31723E63E1B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59087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kuva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54000" y="431800"/>
            <a:ext cx="3683000" cy="4943084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i-FI" noProof="0" smtClean="0"/>
              <a:t>Lisää kuva napsauttamalla kuvaketta</a:t>
            </a:r>
            <a:endParaRPr lang="en-GB" noProof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199" y="5486400"/>
            <a:ext cx="11235447" cy="670884"/>
          </a:xfrm>
        </p:spPr>
        <p:txBody>
          <a:bodyPr anchor="ctr"/>
          <a:lstStyle>
            <a:lvl1pPr algn="ctr">
              <a:defRPr sz="2600" b="0">
                <a:latin typeface="+mn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58733" y="431800"/>
            <a:ext cx="3683000" cy="4943084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i-FI" noProof="0" smtClean="0"/>
              <a:t>Lisää kuva napsauttamalla kuvaketta</a:t>
            </a:r>
            <a:endParaRPr lang="en-GB" noProof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271933" y="431800"/>
            <a:ext cx="3683000" cy="4943084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i-FI" noProof="0" smtClean="0"/>
              <a:t>Lisää kuva napsauttamalla kuvaketta</a:t>
            </a:r>
            <a:endParaRPr lang="en-GB" noProof="0"/>
          </a:p>
        </p:txBody>
      </p:sp>
      <p:sp>
        <p:nvSpPr>
          <p:cNvPr id="6" name="Päivämäärän paikkamerkki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E0A83-32ED-4131-8088-27E50C6F6CF6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7" name="Alatunnisteen paikkamerkki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1C86B-51EC-4806-B541-B1FD69E7B192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9809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dia nega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8"/>
          <p:cNvGrpSpPr/>
          <p:nvPr/>
        </p:nvGrpSpPr>
        <p:grpSpPr bwMode="black">
          <a:xfrm>
            <a:off x="465667" y="6222027"/>
            <a:ext cx="804333" cy="373549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86383" y="457200"/>
            <a:ext cx="10661515" cy="5136204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6B73672-56D4-4C62-9BA8-4E37A23D1449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1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1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49C952-F916-4842-9268-7A8AD618838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727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e kuvaa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6538" cy="5428642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i-FI" noProof="0" smtClean="0"/>
              <a:t>Lisää kuva napsauttamalla kuvaketta</a:t>
            </a:r>
            <a:endParaRPr lang="en-GB" noProof="0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132324" y="0"/>
            <a:ext cx="4059676" cy="5428642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i-FI" noProof="0" smtClean="0"/>
              <a:t>Lisää kuva napsauttamalla kuvaketta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046537" y="0"/>
            <a:ext cx="4085785" cy="5428642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 smtClean="0"/>
              <a:t>Lisää kuva napsauttamalla kuvaketta</a:t>
            </a:r>
            <a:endParaRPr lang="en-GB" noProof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199" y="5486400"/>
            <a:ext cx="11235447" cy="670884"/>
          </a:xfrm>
        </p:spPr>
        <p:txBody>
          <a:bodyPr anchor="ctr"/>
          <a:lstStyle>
            <a:lvl1pPr algn="ctr">
              <a:defRPr sz="2600" b="0">
                <a:latin typeface="+mn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6" name="Päivämäärän paikkamerkki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5F46D-CC59-4B27-92CC-97D03BACD740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7" name="Alatunnisteen paikkamerkki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10" name="Dian numeron paikkamerkki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36B31-0DA3-44F7-B8B7-F7394D1CF1C7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95290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usi kuv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6538" cy="2714625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i-FI" noProof="0" smtClean="0"/>
              <a:t>Lisää kuva napsauttamalla kuvaketta</a:t>
            </a:r>
            <a:endParaRPr lang="en-GB" noProof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132324" y="0"/>
            <a:ext cx="4059676" cy="2714625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i-FI" noProof="0" smtClean="0"/>
              <a:t>Lisää kuva napsauttamalla kuvaketta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046537" y="0"/>
            <a:ext cx="4085785" cy="2714625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 smtClean="0"/>
              <a:t>Lisää kuva napsauttamalla kuvaketta</a:t>
            </a:r>
            <a:endParaRPr lang="en-GB" noProof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2714017"/>
            <a:ext cx="4046538" cy="2714625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i-FI" noProof="0" smtClean="0"/>
              <a:t>Lisää kuva napsauttamalla kuvaketta</a:t>
            </a:r>
            <a:endParaRPr lang="en-GB" noProof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132324" y="2714017"/>
            <a:ext cx="4059676" cy="2714625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i-FI" noProof="0" smtClean="0"/>
              <a:t>Lisää kuva napsauttamalla kuvaketta</a:t>
            </a:r>
            <a:endParaRPr lang="en-GB" noProof="0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046537" y="2714017"/>
            <a:ext cx="4085785" cy="2714625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 smtClean="0"/>
              <a:t>Lisää kuva napsauttamalla kuvaketta</a:t>
            </a:r>
            <a:endParaRPr lang="en-GB" noProof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199" y="5486400"/>
            <a:ext cx="11235447" cy="670884"/>
          </a:xfrm>
        </p:spPr>
        <p:txBody>
          <a:bodyPr anchor="ctr"/>
          <a:lstStyle>
            <a:lvl1pPr algn="ctr">
              <a:defRPr sz="2600" b="0">
                <a:latin typeface="+mn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0" name="Päivämäärän paikkamerkki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F34B-CA4B-497C-A8E9-C984578FFEAE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15" name="Alatunnisteen paikkamerkki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16" name="Dian numeron paikkamerkki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5CF85-AF84-4526-9584-40369122C675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31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aaltokuviolla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0" y="5199063"/>
            <a:ext cx="12193588" cy="1646237"/>
          </a:xfrm>
          <a:custGeom>
            <a:avLst/>
            <a:gdLst>
              <a:gd name="T0" fmla="*/ 2147483646 w 25400"/>
              <a:gd name="T1" fmla="*/ 42150134 h 3411"/>
              <a:gd name="T2" fmla="*/ 2147483646 w 25400"/>
              <a:gd name="T3" fmla="*/ 104793048 h 3411"/>
              <a:gd name="T4" fmla="*/ 2147483646 w 25400"/>
              <a:gd name="T5" fmla="*/ 104793048 h 3411"/>
              <a:gd name="T6" fmla="*/ 2147483646 w 25400"/>
              <a:gd name="T7" fmla="*/ 0 h 3411"/>
              <a:gd name="T8" fmla="*/ 2147483646 w 25400"/>
              <a:gd name="T9" fmla="*/ 104793048 h 3411"/>
              <a:gd name="T10" fmla="*/ 2147483646 w 25400"/>
              <a:gd name="T11" fmla="*/ 0 h 3411"/>
              <a:gd name="T12" fmla="*/ 2147483646 w 25400"/>
              <a:gd name="T13" fmla="*/ 104793048 h 3411"/>
              <a:gd name="T14" fmla="*/ 2147483646 w 25400"/>
              <a:gd name="T15" fmla="*/ 0 h 3411"/>
              <a:gd name="T16" fmla="*/ 2147483646 w 25400"/>
              <a:gd name="T17" fmla="*/ 104793048 h 3411"/>
              <a:gd name="T18" fmla="*/ 2147483646 w 25400"/>
              <a:gd name="T19" fmla="*/ 0 h 3411"/>
              <a:gd name="T20" fmla="*/ 2147483646 w 25400"/>
              <a:gd name="T21" fmla="*/ 104793048 h 3411"/>
              <a:gd name="T22" fmla="*/ 2107950683 w 25400"/>
              <a:gd name="T23" fmla="*/ 0 h 3411"/>
              <a:gd name="T24" fmla="*/ 1717794272 w 25400"/>
              <a:gd name="T25" fmla="*/ 104793048 h 3411"/>
              <a:gd name="T26" fmla="*/ 1327637861 w 25400"/>
              <a:gd name="T27" fmla="*/ 0 h 3411"/>
              <a:gd name="T28" fmla="*/ 937481450 w 25400"/>
              <a:gd name="T29" fmla="*/ 104793048 h 3411"/>
              <a:gd name="T30" fmla="*/ 547555469 w 25400"/>
              <a:gd name="T31" fmla="*/ 0 h 3411"/>
              <a:gd name="T32" fmla="*/ 157399058 w 25400"/>
              <a:gd name="T33" fmla="*/ 104793048 h 3411"/>
              <a:gd name="T34" fmla="*/ 0 w 25400"/>
              <a:gd name="T35" fmla="*/ 71724968 h 3411"/>
              <a:gd name="T36" fmla="*/ 0 w 25400"/>
              <a:gd name="T37" fmla="*/ 794331795 h 3411"/>
              <a:gd name="T38" fmla="*/ 2147483646 w 25400"/>
              <a:gd name="T39" fmla="*/ 794331795 h 3411"/>
              <a:gd name="T40" fmla="*/ 2147483646 w 25400"/>
              <a:gd name="T41" fmla="*/ 42150134 h 34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5400" h="3411">
                <a:moveTo>
                  <a:pt x="25400" y="181"/>
                </a:moveTo>
                <a:cubicBezTo>
                  <a:pt x="25156" y="306"/>
                  <a:pt x="24948" y="450"/>
                  <a:pt x="24469" y="450"/>
                </a:cubicBezTo>
                <a:lnTo>
                  <a:pt x="24383" y="450"/>
                </a:lnTo>
                <a:cubicBezTo>
                  <a:pt x="23537" y="450"/>
                  <a:pt x="23537" y="0"/>
                  <a:pt x="22690" y="0"/>
                </a:cubicBezTo>
                <a:cubicBezTo>
                  <a:pt x="21844" y="0"/>
                  <a:pt x="21844" y="450"/>
                  <a:pt x="20997" y="450"/>
                </a:cubicBezTo>
                <a:cubicBezTo>
                  <a:pt x="20151" y="450"/>
                  <a:pt x="20151" y="0"/>
                  <a:pt x="19304" y="0"/>
                </a:cubicBezTo>
                <a:cubicBezTo>
                  <a:pt x="18458" y="0"/>
                  <a:pt x="18458" y="450"/>
                  <a:pt x="17611" y="450"/>
                </a:cubicBezTo>
                <a:cubicBezTo>
                  <a:pt x="16765" y="450"/>
                  <a:pt x="16765" y="0"/>
                  <a:pt x="15919" y="0"/>
                </a:cubicBezTo>
                <a:cubicBezTo>
                  <a:pt x="15072" y="0"/>
                  <a:pt x="15072" y="450"/>
                  <a:pt x="14226" y="450"/>
                </a:cubicBezTo>
                <a:cubicBezTo>
                  <a:pt x="13379" y="450"/>
                  <a:pt x="13379" y="0"/>
                  <a:pt x="12533" y="0"/>
                </a:cubicBezTo>
                <a:cubicBezTo>
                  <a:pt x="11686" y="0"/>
                  <a:pt x="11686" y="450"/>
                  <a:pt x="10840" y="450"/>
                </a:cubicBezTo>
                <a:cubicBezTo>
                  <a:pt x="9993" y="450"/>
                  <a:pt x="9993" y="0"/>
                  <a:pt x="9147" y="0"/>
                </a:cubicBezTo>
                <a:cubicBezTo>
                  <a:pt x="8300" y="0"/>
                  <a:pt x="8300" y="450"/>
                  <a:pt x="7454" y="450"/>
                </a:cubicBezTo>
                <a:cubicBezTo>
                  <a:pt x="6607" y="450"/>
                  <a:pt x="6607" y="0"/>
                  <a:pt x="5761" y="0"/>
                </a:cubicBezTo>
                <a:cubicBezTo>
                  <a:pt x="4914" y="0"/>
                  <a:pt x="4914" y="450"/>
                  <a:pt x="4068" y="450"/>
                </a:cubicBezTo>
                <a:cubicBezTo>
                  <a:pt x="3223" y="450"/>
                  <a:pt x="3223" y="0"/>
                  <a:pt x="2376" y="0"/>
                </a:cubicBezTo>
                <a:cubicBezTo>
                  <a:pt x="1530" y="0"/>
                  <a:pt x="1530" y="450"/>
                  <a:pt x="683" y="450"/>
                </a:cubicBezTo>
                <a:cubicBezTo>
                  <a:pt x="367" y="450"/>
                  <a:pt x="168" y="387"/>
                  <a:pt x="0" y="308"/>
                </a:cubicBezTo>
                <a:lnTo>
                  <a:pt x="0" y="3411"/>
                </a:lnTo>
                <a:lnTo>
                  <a:pt x="25400" y="3411"/>
                </a:lnTo>
                <a:lnTo>
                  <a:pt x="25400" y="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Ryhmä 8"/>
          <p:cNvGrpSpPr>
            <a:grpSpLocks/>
          </p:cNvGrpSpPr>
          <p:nvPr/>
        </p:nvGrpSpPr>
        <p:grpSpPr bwMode="auto">
          <a:xfrm>
            <a:off x="465138" y="6221413"/>
            <a:ext cx="804862" cy="374650"/>
            <a:chOff x="228601" y="704851"/>
            <a:chExt cx="11734800" cy="5449888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2147483646 w 32573"/>
                <a:gd name="T1" fmla="*/ 1900936149 h 15116"/>
                <a:gd name="T2" fmla="*/ 2147483646 w 32573"/>
                <a:gd name="T3" fmla="*/ 1766399340 h 15116"/>
                <a:gd name="T4" fmla="*/ 2147483646 w 32573"/>
                <a:gd name="T5" fmla="*/ 1766399340 h 15116"/>
                <a:gd name="T6" fmla="*/ 2147483646 w 32573"/>
                <a:gd name="T7" fmla="*/ 1253079091 h 15116"/>
                <a:gd name="T8" fmla="*/ 2147483646 w 32573"/>
                <a:gd name="T9" fmla="*/ 0 h 15116"/>
                <a:gd name="T10" fmla="*/ 0 w 32573"/>
                <a:gd name="T11" fmla="*/ 0 h 15116"/>
                <a:gd name="T12" fmla="*/ 0 w 32573"/>
                <a:gd name="T13" fmla="*/ 1253079091 h 15116"/>
                <a:gd name="T14" fmla="*/ 515000394 w 32573"/>
                <a:gd name="T15" fmla="*/ 1766399340 h 15116"/>
                <a:gd name="T16" fmla="*/ 1738385627 w 32573"/>
                <a:gd name="T17" fmla="*/ 1766399340 h 15116"/>
                <a:gd name="T18" fmla="*/ 2063894922 w 32573"/>
                <a:gd name="T19" fmla="*/ 1900936149 h 15116"/>
                <a:gd name="T20" fmla="*/ 2128140367 w 32573"/>
                <a:gd name="T21" fmla="*/ 1964890130 h 15116"/>
                <a:gd name="T22" fmla="*/ 2147483646 w 32573"/>
                <a:gd name="T23" fmla="*/ 1900936149 h 15116"/>
                <a:gd name="T24" fmla="*/ 2147483646 w 32573"/>
                <a:gd name="T25" fmla="*/ 122058238 h 15116"/>
                <a:gd name="T26" fmla="*/ 2147483646 w 32573"/>
                <a:gd name="T27" fmla="*/ 1253079091 h 15116"/>
                <a:gd name="T28" fmla="*/ 2147483646 w 32573"/>
                <a:gd name="T29" fmla="*/ 1644341101 h 15116"/>
                <a:gd name="T30" fmla="*/ 2147483646 w 32573"/>
                <a:gd name="T31" fmla="*/ 1644341101 h 15116"/>
                <a:gd name="T32" fmla="*/ 2128140367 w 32573"/>
                <a:gd name="T33" fmla="*/ 1793566577 h 15116"/>
                <a:gd name="T34" fmla="*/ 1738385627 w 32573"/>
                <a:gd name="T35" fmla="*/ 1644341101 h 15116"/>
                <a:gd name="T36" fmla="*/ 515000394 w 32573"/>
                <a:gd name="T37" fmla="*/ 1644341101 h 15116"/>
                <a:gd name="T38" fmla="*/ 121871444 w 32573"/>
                <a:gd name="T39" fmla="*/ 1253079091 h 15116"/>
                <a:gd name="T40" fmla="*/ 121871444 w 32573"/>
                <a:gd name="T41" fmla="*/ 122058238 h 15116"/>
                <a:gd name="T42" fmla="*/ 2147483646 w 32573"/>
                <a:gd name="T43" fmla="*/ 122058238 h 1511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36213483 w 1048"/>
                <a:gd name="T1" fmla="*/ 65425671 h 1009"/>
                <a:gd name="T2" fmla="*/ 68236709 w 1048"/>
                <a:gd name="T3" fmla="*/ 130981048 h 1009"/>
                <a:gd name="T4" fmla="*/ 0 w 1048"/>
                <a:gd name="T5" fmla="*/ 65425671 h 1009"/>
                <a:gd name="T6" fmla="*/ 68236709 w 1048"/>
                <a:gd name="T7" fmla="*/ 0 h 1009"/>
                <a:gd name="T8" fmla="*/ 136213483 w 1048"/>
                <a:gd name="T9" fmla="*/ 65425671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black">
            <a:xfrm>
              <a:off x="9996034" y="2783198"/>
              <a:ext cx="324038" cy="11777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249840248 w 3105"/>
                <a:gd name="T1" fmla="*/ 349164753 h 4625"/>
                <a:gd name="T2" fmla="*/ 403407980 w 3105"/>
                <a:gd name="T3" fmla="*/ 601895953 h 4625"/>
                <a:gd name="T4" fmla="*/ 275564631 w 3105"/>
                <a:gd name="T5" fmla="*/ 601895953 h 4625"/>
                <a:gd name="T6" fmla="*/ 172536617 w 3105"/>
                <a:gd name="T7" fmla="*/ 434015747 h 4625"/>
                <a:gd name="T8" fmla="*/ 117059856 w 3105"/>
                <a:gd name="T9" fmla="*/ 504681739 h 4625"/>
                <a:gd name="T10" fmla="*/ 117059856 w 3105"/>
                <a:gd name="T11" fmla="*/ 601895953 h 4625"/>
                <a:gd name="T12" fmla="*/ 0 w 3105"/>
                <a:gd name="T13" fmla="*/ 601895953 h 4625"/>
                <a:gd name="T14" fmla="*/ 0 w 3105"/>
                <a:gd name="T15" fmla="*/ 0 h 4625"/>
                <a:gd name="T16" fmla="*/ 117059856 w 3105"/>
                <a:gd name="T17" fmla="*/ 0 h 4625"/>
                <a:gd name="T18" fmla="*/ 117059856 w 3105"/>
                <a:gd name="T19" fmla="*/ 277718101 h 4625"/>
                <a:gd name="T20" fmla="*/ 111213405 w 3105"/>
                <a:gd name="T21" fmla="*/ 380788711 h 4625"/>
                <a:gd name="T22" fmla="*/ 113681746 w 3105"/>
                <a:gd name="T23" fmla="*/ 380788711 h 4625"/>
                <a:gd name="T24" fmla="*/ 164351226 w 3105"/>
                <a:gd name="T25" fmla="*/ 302574773 h 4625"/>
                <a:gd name="T26" fmla="*/ 253997644 w 3105"/>
                <a:gd name="T27" fmla="*/ 182846229 h 4625"/>
                <a:gd name="T28" fmla="*/ 390935432 w 3105"/>
                <a:gd name="T29" fmla="*/ 182846229 h 4625"/>
                <a:gd name="T30" fmla="*/ 249840248 w 3105"/>
                <a:gd name="T31" fmla="*/ 349164753 h 46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370161795 w 2850"/>
                <a:gd name="T1" fmla="*/ 160334704 h 3296"/>
                <a:gd name="T2" fmla="*/ 238981805 w 2850"/>
                <a:gd name="T3" fmla="*/ 0 h 3296"/>
                <a:gd name="T4" fmla="*/ 113776010 w 2850"/>
                <a:gd name="T5" fmla="*/ 78995991 h 3296"/>
                <a:gd name="T6" fmla="*/ 111178315 w 2850"/>
                <a:gd name="T7" fmla="*/ 78995991 h 3296"/>
                <a:gd name="T8" fmla="*/ 117023129 w 2850"/>
                <a:gd name="T9" fmla="*/ 9890733 h 3296"/>
                <a:gd name="T10" fmla="*/ 0 w 2850"/>
                <a:gd name="T11" fmla="*/ 9890733 h 3296"/>
                <a:gd name="T12" fmla="*/ 0 w 2850"/>
                <a:gd name="T13" fmla="*/ 428947623 h 3296"/>
                <a:gd name="T14" fmla="*/ 117023129 w 2850"/>
                <a:gd name="T15" fmla="*/ 428947623 h 3296"/>
                <a:gd name="T16" fmla="*/ 117023129 w 2850"/>
                <a:gd name="T17" fmla="*/ 180376632 h 3296"/>
                <a:gd name="T18" fmla="*/ 189237101 w 2850"/>
                <a:gd name="T19" fmla="*/ 98907687 h 3296"/>
                <a:gd name="T20" fmla="*/ 252229401 w 2850"/>
                <a:gd name="T21" fmla="*/ 183760484 h 3296"/>
                <a:gd name="T22" fmla="*/ 252229401 w 2850"/>
                <a:gd name="T23" fmla="*/ 428947623 h 3296"/>
                <a:gd name="T24" fmla="*/ 370161795 w 2850"/>
                <a:gd name="T25" fmla="*/ 428947623 h 3296"/>
                <a:gd name="T26" fmla="*/ 370161795 w 2850"/>
                <a:gd name="T27" fmla="*/ 160334704 h 32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36343582 w 1047"/>
                <a:gd name="T1" fmla="*/ 65425671 h 1009"/>
                <a:gd name="T2" fmla="*/ 68236927 w 1047"/>
                <a:gd name="T3" fmla="*/ 130981048 h 1009"/>
                <a:gd name="T4" fmla="*/ 0 w 1047"/>
                <a:gd name="T5" fmla="*/ 65425671 h 1009"/>
                <a:gd name="T6" fmla="*/ 68236927 w 1047"/>
                <a:gd name="T7" fmla="*/ 0 h 1009"/>
                <a:gd name="T8" fmla="*/ 136343582 w 1047"/>
                <a:gd name="T9" fmla="*/ 65425671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black">
            <a:xfrm>
              <a:off x="6686210" y="2783198"/>
              <a:ext cx="324038" cy="11777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63057335 w 2907"/>
                <a:gd name="T1" fmla="*/ 312194680 h 3373"/>
                <a:gd name="T2" fmla="*/ 162770684 w 2907"/>
                <a:gd name="T3" fmla="*/ 256566133 h 3373"/>
                <a:gd name="T4" fmla="*/ 20784880 w 2907"/>
                <a:gd name="T5" fmla="*/ 128672966 h 3373"/>
                <a:gd name="T6" fmla="*/ 185893629 w 2907"/>
                <a:gd name="T7" fmla="*/ 0 h 3373"/>
                <a:gd name="T8" fmla="*/ 377633320 w 2907"/>
                <a:gd name="T9" fmla="*/ 95400099 h 3373"/>
                <a:gd name="T10" fmla="*/ 277087165 w 2907"/>
                <a:gd name="T11" fmla="*/ 151938232 h 3373"/>
                <a:gd name="T12" fmla="*/ 190050749 w 2907"/>
                <a:gd name="T13" fmla="*/ 85392138 h 3373"/>
                <a:gd name="T14" fmla="*/ 135360866 w 2907"/>
                <a:gd name="T15" fmla="*/ 122824293 h 3373"/>
                <a:gd name="T16" fmla="*/ 252405029 w 2907"/>
                <a:gd name="T17" fmla="*/ 177672681 h 3373"/>
                <a:gd name="T18" fmla="*/ 377633320 w 2907"/>
                <a:gd name="T19" fmla="*/ 304656263 h 3373"/>
                <a:gd name="T20" fmla="*/ 209146687 w 2907"/>
                <a:gd name="T21" fmla="*/ 438398103 h 3373"/>
                <a:gd name="T22" fmla="*/ 0 w 2907"/>
                <a:gd name="T23" fmla="*/ 330520859 h 3373"/>
                <a:gd name="T24" fmla="*/ 102105346 w 2907"/>
                <a:gd name="T25" fmla="*/ 273202567 h 3373"/>
                <a:gd name="T26" fmla="*/ 207587857 w 2907"/>
                <a:gd name="T27" fmla="*/ 352876179 h 3373"/>
                <a:gd name="T28" fmla="*/ 263057335 w 2907"/>
                <a:gd name="T29" fmla="*/ 312194680 h 33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117615058 w 1565"/>
                <a:gd name="T1" fmla="*/ 0 h 4657"/>
                <a:gd name="T2" fmla="*/ 0 w 1565"/>
                <a:gd name="T3" fmla="*/ 0 h 4657"/>
                <a:gd name="T4" fmla="*/ 0 w 1565"/>
                <a:gd name="T5" fmla="*/ 481139008 h 4657"/>
                <a:gd name="T6" fmla="*/ 27750346 w 1565"/>
                <a:gd name="T7" fmla="*/ 575133720 h 4657"/>
                <a:gd name="T8" fmla="*/ 115929410 w 1565"/>
                <a:gd name="T9" fmla="*/ 604604623 h 4657"/>
                <a:gd name="T10" fmla="*/ 158203477 w 1565"/>
                <a:gd name="T11" fmla="*/ 600060687 h 4657"/>
                <a:gd name="T12" fmla="*/ 192956409 w 1565"/>
                <a:gd name="T13" fmla="*/ 587207883 h 4657"/>
                <a:gd name="T14" fmla="*/ 202941377 w 1565"/>
                <a:gd name="T15" fmla="*/ 508402620 h 4657"/>
                <a:gd name="T16" fmla="*/ 178562326 w 1565"/>
                <a:gd name="T17" fmla="*/ 515413273 h 4657"/>
                <a:gd name="T18" fmla="*/ 154053997 w 1565"/>
                <a:gd name="T19" fmla="*/ 517490490 h 4657"/>
                <a:gd name="T20" fmla="*/ 126303291 w 1565"/>
                <a:gd name="T21" fmla="*/ 505935902 h 4657"/>
                <a:gd name="T22" fmla="*/ 117615058 w 1565"/>
                <a:gd name="T23" fmla="*/ 464391556 h 4657"/>
                <a:gd name="T24" fmla="*/ 117615058 w 1565"/>
                <a:gd name="T25" fmla="*/ 0 h 46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200117061 w 2977"/>
                <a:gd name="T1" fmla="*/ 84612339 h 3373"/>
                <a:gd name="T2" fmla="*/ 112922993 w 2977"/>
                <a:gd name="T3" fmla="*/ 172603807 h 3373"/>
                <a:gd name="T4" fmla="*/ 278084635 w 2977"/>
                <a:gd name="T5" fmla="*/ 172603807 h 3373"/>
                <a:gd name="T6" fmla="*/ 200117061 w 2977"/>
                <a:gd name="T7" fmla="*/ 84612339 h 3373"/>
                <a:gd name="T8" fmla="*/ 381001775 w 2977"/>
                <a:gd name="T9" fmla="*/ 250717460 h 3373"/>
                <a:gd name="T10" fmla="*/ 110454063 w 2977"/>
                <a:gd name="T11" fmla="*/ 250717460 h 3373"/>
                <a:gd name="T12" fmla="*/ 202585991 w 2977"/>
                <a:gd name="T13" fmla="*/ 351966233 h 3373"/>
                <a:gd name="T14" fmla="*/ 283152628 w 2977"/>
                <a:gd name="T15" fmla="*/ 283080742 h 3373"/>
                <a:gd name="T16" fmla="*/ 381781494 w 2977"/>
                <a:gd name="T17" fmla="*/ 338708928 h 3373"/>
                <a:gd name="T18" fmla="*/ 202585991 w 2977"/>
                <a:gd name="T19" fmla="*/ 438398103 h 3373"/>
                <a:gd name="T20" fmla="*/ 0 w 2977"/>
                <a:gd name="T21" fmla="*/ 219133978 h 3373"/>
                <a:gd name="T22" fmla="*/ 200117061 w 2977"/>
                <a:gd name="T23" fmla="*/ 0 h 3373"/>
                <a:gd name="T24" fmla="*/ 386849487 w 2977"/>
                <a:gd name="T25" fmla="*/ 193399529 h 3373"/>
                <a:gd name="T26" fmla="*/ 381001775 w 2977"/>
                <a:gd name="T27" fmla="*/ 250717460 h 33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350454360 w 3641"/>
                <a:gd name="T1" fmla="*/ 574741589 h 4420"/>
                <a:gd name="T2" fmla="*/ 472244473 w 3641"/>
                <a:gd name="T3" fmla="*/ 574741589 h 4420"/>
                <a:gd name="T4" fmla="*/ 472244473 w 3641"/>
                <a:gd name="T5" fmla="*/ 0 h 4420"/>
                <a:gd name="T6" fmla="*/ 350454360 w 3641"/>
                <a:gd name="T7" fmla="*/ 0 h 4420"/>
                <a:gd name="T8" fmla="*/ 350454360 w 3641"/>
                <a:gd name="T9" fmla="*/ 227555984 h 4420"/>
                <a:gd name="T10" fmla="*/ 121790113 w 3641"/>
                <a:gd name="T11" fmla="*/ 227555984 h 4420"/>
                <a:gd name="T12" fmla="*/ 121790113 w 3641"/>
                <a:gd name="T13" fmla="*/ 0 h 4420"/>
                <a:gd name="T14" fmla="*/ 0 w 3641"/>
                <a:gd name="T15" fmla="*/ 0 h 4420"/>
                <a:gd name="T16" fmla="*/ 0 w 3641"/>
                <a:gd name="T17" fmla="*/ 574741589 h 4420"/>
                <a:gd name="T18" fmla="*/ 121790113 w 3641"/>
                <a:gd name="T19" fmla="*/ 574741589 h 4420"/>
                <a:gd name="T20" fmla="*/ 121790113 w 3641"/>
                <a:gd name="T21" fmla="*/ 336262684 h 4420"/>
                <a:gd name="T22" fmla="*/ 350454360 w 3641"/>
                <a:gd name="T23" fmla="*/ 336262684 h 4420"/>
                <a:gd name="T24" fmla="*/ 350454360 w 3641"/>
                <a:gd name="T25" fmla="*/ 574741589 h 44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199" y="5486400"/>
            <a:ext cx="11235447" cy="670884"/>
          </a:xfrm>
        </p:spPr>
        <p:txBody>
          <a:bodyPr anchor="ctr"/>
          <a:lstStyle>
            <a:lvl1pPr algn="ctr">
              <a:defRPr sz="2600" b="0">
                <a:latin typeface="+mn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6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7451F-5AC9-4A46-A208-224E5789038A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17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18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A5FD4-AAAD-454E-B6EF-53FF4CB580F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7835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uva aaltokuviolla B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8715375" y="3384550"/>
            <a:ext cx="3460750" cy="3475038"/>
          </a:xfrm>
          <a:custGeom>
            <a:avLst/>
            <a:gdLst>
              <a:gd name="T0" fmla="*/ 0 w 7208"/>
              <a:gd name="T1" fmla="*/ 1665556615 h 7249"/>
              <a:gd name="T2" fmla="*/ 1661062054 w 7208"/>
              <a:gd name="T3" fmla="*/ 1665556615 h 7249"/>
              <a:gd name="T4" fmla="*/ 1661062054 w 7208"/>
              <a:gd name="T5" fmla="*/ 0 h 7249"/>
              <a:gd name="T6" fmla="*/ 1541229744 w 7208"/>
              <a:gd name="T7" fmla="*/ 228614740 h 7249"/>
              <a:gd name="T8" fmla="*/ 1541229744 w 7208"/>
              <a:gd name="T9" fmla="*/ 228614740 h 7249"/>
              <a:gd name="T10" fmla="*/ 1191872121 w 7208"/>
              <a:gd name="T11" fmla="*/ 430577294 h 7249"/>
              <a:gd name="T12" fmla="*/ 1191872121 w 7208"/>
              <a:gd name="T13" fmla="*/ 430577294 h 7249"/>
              <a:gd name="T14" fmla="*/ 989309258 w 7208"/>
              <a:gd name="T15" fmla="*/ 778668816 h 7249"/>
              <a:gd name="T16" fmla="*/ 989309258 w 7208"/>
              <a:gd name="T17" fmla="*/ 778668816 h 7249"/>
              <a:gd name="T18" fmla="*/ 640181615 w 7208"/>
              <a:gd name="T19" fmla="*/ 980631371 h 7249"/>
              <a:gd name="T20" fmla="*/ 640181615 w 7208"/>
              <a:gd name="T21" fmla="*/ 980631371 h 7249"/>
              <a:gd name="T22" fmla="*/ 437618751 w 7208"/>
              <a:gd name="T23" fmla="*/ 1328722893 h 7249"/>
              <a:gd name="T24" fmla="*/ 437618751 w 7208"/>
              <a:gd name="T25" fmla="*/ 1328722893 h 7249"/>
              <a:gd name="T26" fmla="*/ 88491589 w 7208"/>
              <a:gd name="T27" fmla="*/ 1530685448 h 7249"/>
              <a:gd name="T28" fmla="*/ 88491589 w 7208"/>
              <a:gd name="T29" fmla="*/ 1530685448 h 7249"/>
              <a:gd name="T30" fmla="*/ 0 w 7208"/>
              <a:gd name="T31" fmla="*/ 1665556615 h 72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208" h="7249">
                <a:moveTo>
                  <a:pt x="0" y="7249"/>
                </a:moveTo>
                <a:lnTo>
                  <a:pt x="7208" y="7249"/>
                </a:lnTo>
                <a:lnTo>
                  <a:pt x="7208" y="0"/>
                </a:lnTo>
                <a:cubicBezTo>
                  <a:pt x="7078" y="318"/>
                  <a:pt x="7089" y="594"/>
                  <a:pt x="6688" y="995"/>
                </a:cubicBezTo>
                <a:cubicBezTo>
                  <a:pt x="6089" y="1593"/>
                  <a:pt x="5771" y="1275"/>
                  <a:pt x="5172" y="1874"/>
                </a:cubicBezTo>
                <a:cubicBezTo>
                  <a:pt x="4574" y="2472"/>
                  <a:pt x="4892" y="2790"/>
                  <a:pt x="4293" y="3389"/>
                </a:cubicBezTo>
                <a:cubicBezTo>
                  <a:pt x="3695" y="3988"/>
                  <a:pt x="3377" y="3669"/>
                  <a:pt x="2778" y="4268"/>
                </a:cubicBezTo>
                <a:cubicBezTo>
                  <a:pt x="2180" y="4867"/>
                  <a:pt x="2498" y="5185"/>
                  <a:pt x="1899" y="5783"/>
                </a:cubicBezTo>
                <a:cubicBezTo>
                  <a:pt x="1301" y="6382"/>
                  <a:pt x="983" y="6064"/>
                  <a:pt x="384" y="6662"/>
                </a:cubicBezTo>
                <a:cubicBezTo>
                  <a:pt x="159" y="6887"/>
                  <a:pt x="63" y="7073"/>
                  <a:pt x="0" y="72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Ryhmä 36"/>
          <p:cNvGrpSpPr/>
          <p:nvPr/>
        </p:nvGrpSpPr>
        <p:grpSpPr bwMode="black">
          <a:xfrm>
            <a:off x="472152" y="6228511"/>
            <a:ext cx="804333" cy="373549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408599" y="5457217"/>
            <a:ext cx="1420237" cy="670884"/>
          </a:xfrm>
        </p:spPr>
        <p:txBody>
          <a:bodyPr anchor="ctr"/>
          <a:lstStyle>
            <a:lvl1pPr algn="ctr">
              <a:defRPr sz="1400" b="0">
                <a:latin typeface="+mn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26146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i-FI" noProof="0" smtClean="0"/>
              <a:t>Lisää kuva napsauttamalla kuvaketta</a:t>
            </a:r>
            <a:endParaRPr lang="en-GB" noProof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6574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508D9-5F59-4302-9600-0635BC929227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3F163-CC04-4AA4-B655-2CCA2580ED37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65499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9F3BD-8550-48BA-AA2D-2C1297B8DB39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92C51-19A1-4C47-88D8-5A3B214CC4E2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71942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1">
    <p:bg>
      <p:bgPr>
        <a:solidFill>
          <a:srgbClr val="0001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white">
          <a:xfrm>
            <a:off x="0" y="0"/>
            <a:ext cx="9393238" cy="6858000"/>
          </a:xfrm>
          <a:custGeom>
            <a:avLst/>
            <a:gdLst>
              <a:gd name="T0" fmla="*/ 1202620694 w 19559"/>
              <a:gd name="T1" fmla="*/ 2147483646 h 14300"/>
              <a:gd name="T2" fmla="*/ 1302493304 w 19559"/>
              <a:gd name="T3" fmla="*/ 2147483646 h 14300"/>
              <a:gd name="T4" fmla="*/ 1651931459 w 19559"/>
              <a:gd name="T5" fmla="*/ 2147483646 h 14300"/>
              <a:gd name="T6" fmla="*/ 1854674889 w 19559"/>
              <a:gd name="T7" fmla="*/ 2147483646 h 14300"/>
              <a:gd name="T8" fmla="*/ 2147483646 w 19559"/>
              <a:gd name="T9" fmla="*/ 2147483646 h 14300"/>
              <a:gd name="T10" fmla="*/ 2147483646 w 19559"/>
              <a:gd name="T11" fmla="*/ 2018686830 h 14300"/>
              <a:gd name="T12" fmla="*/ 2147483646 w 19559"/>
              <a:gd name="T13" fmla="*/ 1816519224 h 14300"/>
              <a:gd name="T14" fmla="*/ 2147483646 w 19559"/>
              <a:gd name="T15" fmla="*/ 1467843158 h 14300"/>
              <a:gd name="T16" fmla="*/ 2147483646 w 19559"/>
              <a:gd name="T17" fmla="*/ 1265675552 h 14300"/>
              <a:gd name="T18" fmla="*/ 2147483646 w 19559"/>
              <a:gd name="T19" fmla="*/ 917229684 h 14300"/>
              <a:gd name="T20" fmla="*/ 2147483646 w 19559"/>
              <a:gd name="T21" fmla="*/ 715062079 h 14300"/>
              <a:gd name="T22" fmla="*/ 2147483646 w 19559"/>
              <a:gd name="T23" fmla="*/ 366615731 h 14300"/>
              <a:gd name="T24" fmla="*/ 2147483646 w 19559"/>
              <a:gd name="T25" fmla="*/ 164678324 h 14300"/>
              <a:gd name="T26" fmla="*/ 2147483646 w 19559"/>
              <a:gd name="T27" fmla="*/ 0 h 14300"/>
              <a:gd name="T28" fmla="*/ 0 w 19559"/>
              <a:gd name="T29" fmla="*/ 0 h 14300"/>
              <a:gd name="T30" fmla="*/ 0 w 19559"/>
              <a:gd name="T31" fmla="*/ 2147483646 h 14300"/>
              <a:gd name="T32" fmla="*/ 1202620694 w 19559"/>
              <a:gd name="T33" fmla="*/ 2147483646 h 143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559" h="14300">
                <a:moveTo>
                  <a:pt x="5214" y="14300"/>
                </a:moveTo>
                <a:cubicBezTo>
                  <a:pt x="5282" y="14078"/>
                  <a:pt x="5358" y="13854"/>
                  <a:pt x="5647" y="13565"/>
                </a:cubicBezTo>
                <a:cubicBezTo>
                  <a:pt x="6246" y="12966"/>
                  <a:pt x="6564" y="13285"/>
                  <a:pt x="7162" y="12686"/>
                </a:cubicBezTo>
                <a:cubicBezTo>
                  <a:pt x="7761" y="12087"/>
                  <a:pt x="7443" y="11769"/>
                  <a:pt x="8041" y="11171"/>
                </a:cubicBezTo>
                <a:cubicBezTo>
                  <a:pt x="8640" y="10572"/>
                  <a:pt x="8958" y="10890"/>
                  <a:pt x="9556" y="10292"/>
                </a:cubicBezTo>
                <a:cubicBezTo>
                  <a:pt x="10155" y="9693"/>
                  <a:pt x="9837" y="9375"/>
                  <a:pt x="10435" y="8777"/>
                </a:cubicBezTo>
                <a:cubicBezTo>
                  <a:pt x="11034" y="8178"/>
                  <a:pt x="11352" y="8496"/>
                  <a:pt x="11951" y="7898"/>
                </a:cubicBezTo>
                <a:cubicBezTo>
                  <a:pt x="12549" y="7299"/>
                  <a:pt x="12231" y="6981"/>
                  <a:pt x="12830" y="6382"/>
                </a:cubicBezTo>
                <a:cubicBezTo>
                  <a:pt x="13428" y="5784"/>
                  <a:pt x="13746" y="6102"/>
                  <a:pt x="14345" y="5503"/>
                </a:cubicBezTo>
                <a:cubicBezTo>
                  <a:pt x="14943" y="4905"/>
                  <a:pt x="14625" y="4587"/>
                  <a:pt x="15224" y="3988"/>
                </a:cubicBezTo>
                <a:cubicBezTo>
                  <a:pt x="15822" y="3390"/>
                  <a:pt x="16140" y="3708"/>
                  <a:pt x="16739" y="3109"/>
                </a:cubicBezTo>
                <a:cubicBezTo>
                  <a:pt x="17338" y="2511"/>
                  <a:pt x="17020" y="2192"/>
                  <a:pt x="17618" y="1594"/>
                </a:cubicBezTo>
                <a:cubicBezTo>
                  <a:pt x="18216" y="996"/>
                  <a:pt x="18534" y="1314"/>
                  <a:pt x="19132" y="716"/>
                </a:cubicBezTo>
                <a:cubicBezTo>
                  <a:pt x="19413" y="435"/>
                  <a:pt x="19492" y="216"/>
                  <a:pt x="19559" y="0"/>
                </a:cubicBezTo>
                <a:lnTo>
                  <a:pt x="0" y="0"/>
                </a:lnTo>
                <a:lnTo>
                  <a:pt x="0" y="14300"/>
                </a:lnTo>
                <a:lnTo>
                  <a:pt x="5214" y="14300"/>
                </a:lnTo>
                <a:close/>
              </a:path>
            </a:pathLst>
          </a:custGeom>
          <a:solidFill>
            <a:srgbClr val="00D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5358238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1 B">
    <p:bg>
      <p:bgPr>
        <a:solidFill>
          <a:srgbClr val="0001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2147483646 w 25400"/>
              <a:gd name="T1" fmla="*/ 2147483646 h 14300"/>
              <a:gd name="T2" fmla="*/ 2147483646 w 25400"/>
              <a:gd name="T3" fmla="*/ 2147483646 h 14300"/>
              <a:gd name="T4" fmla="*/ 2147483646 w 25400"/>
              <a:gd name="T5" fmla="*/ 2147483646 h 14300"/>
              <a:gd name="T6" fmla="*/ 2147483646 w 25400"/>
              <a:gd name="T7" fmla="*/ 2147483646 h 14300"/>
              <a:gd name="T8" fmla="*/ 2147483646 w 25400"/>
              <a:gd name="T9" fmla="*/ 2147483646 h 14300"/>
              <a:gd name="T10" fmla="*/ 2147483646 w 25400"/>
              <a:gd name="T11" fmla="*/ 2018686830 h 14300"/>
              <a:gd name="T12" fmla="*/ 2147483646 w 25400"/>
              <a:gd name="T13" fmla="*/ 1816519224 h 14300"/>
              <a:gd name="T14" fmla="*/ 2147483646 w 25400"/>
              <a:gd name="T15" fmla="*/ 1467843158 h 14300"/>
              <a:gd name="T16" fmla="*/ 2147483646 w 25400"/>
              <a:gd name="T17" fmla="*/ 1265675552 h 14300"/>
              <a:gd name="T18" fmla="*/ 2147483646 w 25400"/>
              <a:gd name="T19" fmla="*/ 917229684 h 14300"/>
              <a:gd name="T20" fmla="*/ 2147483646 w 25400"/>
              <a:gd name="T21" fmla="*/ 715062079 h 14300"/>
              <a:gd name="T22" fmla="*/ 2147483646 w 25400"/>
              <a:gd name="T23" fmla="*/ 366615731 h 14300"/>
              <a:gd name="T24" fmla="*/ 2147483646 w 25400"/>
              <a:gd name="T25" fmla="*/ 164678324 h 14300"/>
              <a:gd name="T26" fmla="*/ 2147483646 w 25400"/>
              <a:gd name="T27" fmla="*/ 11039941 h 14300"/>
              <a:gd name="T28" fmla="*/ 2147483646 w 25400"/>
              <a:gd name="T29" fmla="*/ 0 h 14300"/>
              <a:gd name="T30" fmla="*/ 0 w 25400"/>
              <a:gd name="T31" fmla="*/ 0 h 14300"/>
              <a:gd name="T32" fmla="*/ 0 w 25400"/>
              <a:gd name="T33" fmla="*/ 2147483646 h 14300"/>
              <a:gd name="T34" fmla="*/ 2147483646 w 25400"/>
              <a:gd name="T35" fmla="*/ 2147483646 h 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5400" h="14300">
                <a:moveTo>
                  <a:pt x="11070" y="14300"/>
                </a:moveTo>
                <a:cubicBezTo>
                  <a:pt x="11139" y="14078"/>
                  <a:pt x="11214" y="13854"/>
                  <a:pt x="11503" y="13565"/>
                </a:cubicBezTo>
                <a:cubicBezTo>
                  <a:pt x="12102" y="12966"/>
                  <a:pt x="12420" y="13285"/>
                  <a:pt x="13018" y="12686"/>
                </a:cubicBezTo>
                <a:cubicBezTo>
                  <a:pt x="13617" y="12087"/>
                  <a:pt x="13299" y="11769"/>
                  <a:pt x="13897" y="11171"/>
                </a:cubicBezTo>
                <a:cubicBezTo>
                  <a:pt x="14496" y="10572"/>
                  <a:pt x="14814" y="10890"/>
                  <a:pt x="15412" y="10292"/>
                </a:cubicBezTo>
                <a:cubicBezTo>
                  <a:pt x="16011" y="9693"/>
                  <a:pt x="15693" y="9375"/>
                  <a:pt x="16291" y="8777"/>
                </a:cubicBezTo>
                <a:cubicBezTo>
                  <a:pt x="16890" y="8178"/>
                  <a:pt x="17208" y="8496"/>
                  <a:pt x="17807" y="7898"/>
                </a:cubicBezTo>
                <a:cubicBezTo>
                  <a:pt x="18405" y="7299"/>
                  <a:pt x="18087" y="6981"/>
                  <a:pt x="18686" y="6382"/>
                </a:cubicBezTo>
                <a:cubicBezTo>
                  <a:pt x="19284" y="5784"/>
                  <a:pt x="19602" y="6102"/>
                  <a:pt x="20201" y="5503"/>
                </a:cubicBezTo>
                <a:cubicBezTo>
                  <a:pt x="20799" y="4905"/>
                  <a:pt x="20481" y="4587"/>
                  <a:pt x="21080" y="3988"/>
                </a:cubicBezTo>
                <a:cubicBezTo>
                  <a:pt x="21678" y="3390"/>
                  <a:pt x="21997" y="3708"/>
                  <a:pt x="22595" y="3109"/>
                </a:cubicBezTo>
                <a:cubicBezTo>
                  <a:pt x="23194" y="2511"/>
                  <a:pt x="22876" y="2192"/>
                  <a:pt x="23474" y="1594"/>
                </a:cubicBezTo>
                <a:cubicBezTo>
                  <a:pt x="24072" y="996"/>
                  <a:pt x="24390" y="1314"/>
                  <a:pt x="24988" y="716"/>
                </a:cubicBezTo>
                <a:cubicBezTo>
                  <a:pt x="25249" y="455"/>
                  <a:pt x="25336" y="248"/>
                  <a:pt x="25400" y="48"/>
                </a:cubicBezTo>
                <a:lnTo>
                  <a:pt x="25400" y="0"/>
                </a:lnTo>
                <a:lnTo>
                  <a:pt x="0" y="0"/>
                </a:lnTo>
                <a:lnTo>
                  <a:pt x="0" y="14300"/>
                </a:lnTo>
                <a:lnTo>
                  <a:pt x="11070" y="14300"/>
                </a:lnTo>
                <a:close/>
              </a:path>
            </a:pathLst>
          </a:custGeom>
          <a:solidFill>
            <a:srgbClr val="00D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875002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2">
    <p:bg>
      <p:bgPr>
        <a:solidFill>
          <a:srgbClr val="9F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white">
          <a:xfrm>
            <a:off x="0" y="0"/>
            <a:ext cx="12192000" cy="3887788"/>
          </a:xfrm>
          <a:custGeom>
            <a:avLst/>
            <a:gdLst>
              <a:gd name="T0" fmla="*/ 0 w 25400"/>
              <a:gd name="T1" fmla="*/ 1484978791 h 8063"/>
              <a:gd name="T2" fmla="*/ 585216000 w 25400"/>
              <a:gd name="T3" fmla="*/ 1874942780 h 8063"/>
              <a:gd name="T4" fmla="*/ 1170432000 w 25400"/>
              <a:gd name="T5" fmla="*/ 1484978791 h 8063"/>
              <a:gd name="T6" fmla="*/ 1755648000 w 25400"/>
              <a:gd name="T7" fmla="*/ 1874942780 h 8063"/>
              <a:gd name="T8" fmla="*/ 2147483646 w 25400"/>
              <a:gd name="T9" fmla="*/ 1484978791 h 8063"/>
              <a:gd name="T10" fmla="*/ 2147483646 w 25400"/>
              <a:gd name="T11" fmla="*/ 1874942780 h 8063"/>
              <a:gd name="T12" fmla="*/ 2147483646 w 25400"/>
              <a:gd name="T13" fmla="*/ 1484978791 h 8063"/>
              <a:gd name="T14" fmla="*/ 2147483646 w 25400"/>
              <a:gd name="T15" fmla="*/ 1874942780 h 8063"/>
              <a:gd name="T16" fmla="*/ 2147483646 w 25400"/>
              <a:gd name="T17" fmla="*/ 1484978791 h 8063"/>
              <a:gd name="T18" fmla="*/ 2147483646 w 25400"/>
              <a:gd name="T19" fmla="*/ 1874942780 h 8063"/>
              <a:gd name="T20" fmla="*/ 2147483646 w 25400"/>
              <a:gd name="T21" fmla="*/ 1484978791 h 8063"/>
              <a:gd name="T22" fmla="*/ 2147483646 w 25400"/>
              <a:gd name="T23" fmla="*/ 0 h 8063"/>
              <a:gd name="T24" fmla="*/ 0 w 25400"/>
              <a:gd name="T25" fmla="*/ 0 h 8063"/>
              <a:gd name="T26" fmla="*/ 0 w 25400"/>
              <a:gd name="T27" fmla="*/ 1484978791 h 806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5400" h="8063">
                <a:moveTo>
                  <a:pt x="0" y="6386"/>
                </a:moveTo>
                <a:cubicBezTo>
                  <a:pt x="1140" y="6386"/>
                  <a:pt x="2118" y="7077"/>
                  <a:pt x="2540" y="8063"/>
                </a:cubicBezTo>
                <a:cubicBezTo>
                  <a:pt x="2962" y="7077"/>
                  <a:pt x="3940" y="6386"/>
                  <a:pt x="5080" y="6386"/>
                </a:cubicBezTo>
                <a:cubicBezTo>
                  <a:pt x="6220" y="6386"/>
                  <a:pt x="7198" y="7077"/>
                  <a:pt x="7620" y="8063"/>
                </a:cubicBezTo>
                <a:cubicBezTo>
                  <a:pt x="8042" y="7077"/>
                  <a:pt x="9020" y="6386"/>
                  <a:pt x="10160" y="6386"/>
                </a:cubicBezTo>
                <a:cubicBezTo>
                  <a:pt x="11300" y="6386"/>
                  <a:pt x="12278" y="7077"/>
                  <a:pt x="12700" y="8063"/>
                </a:cubicBezTo>
                <a:cubicBezTo>
                  <a:pt x="13122" y="7077"/>
                  <a:pt x="14100" y="6386"/>
                  <a:pt x="15240" y="6386"/>
                </a:cubicBezTo>
                <a:cubicBezTo>
                  <a:pt x="16380" y="6386"/>
                  <a:pt x="17358" y="7077"/>
                  <a:pt x="17780" y="8063"/>
                </a:cubicBezTo>
                <a:cubicBezTo>
                  <a:pt x="18202" y="7077"/>
                  <a:pt x="19180" y="6386"/>
                  <a:pt x="20320" y="6386"/>
                </a:cubicBezTo>
                <a:cubicBezTo>
                  <a:pt x="21460" y="6386"/>
                  <a:pt x="22438" y="7077"/>
                  <a:pt x="22860" y="8063"/>
                </a:cubicBezTo>
                <a:cubicBezTo>
                  <a:pt x="23282" y="7077"/>
                  <a:pt x="24260" y="6386"/>
                  <a:pt x="25400" y="6386"/>
                </a:cubicBezTo>
                <a:lnTo>
                  <a:pt x="25400" y="0"/>
                </a:lnTo>
                <a:lnTo>
                  <a:pt x="0" y="0"/>
                </a:lnTo>
                <a:lnTo>
                  <a:pt x="0" y="6386"/>
                </a:lnTo>
                <a:close/>
              </a:path>
            </a:pathLst>
          </a:custGeom>
          <a:solidFill>
            <a:srgbClr val="00D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18517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 spåra">
    <p:bg>
      <p:bgPr>
        <a:solidFill>
          <a:srgbClr val="009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8"/>
          <p:cNvGrpSpPr/>
          <p:nvPr/>
        </p:nvGrpSpPr>
        <p:grpSpPr bwMode="black">
          <a:xfrm>
            <a:off x="465667" y="6222027"/>
            <a:ext cx="804333" cy="373549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86383" y="457200"/>
            <a:ext cx="10661515" cy="5136204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15CEB0-D02B-4477-8341-FF9950EDE4DE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1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1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5CEB26D-07C1-4470-A2AA-CAEB82B422E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88065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2 B">
    <p:bg>
      <p:bgPr>
        <a:solidFill>
          <a:srgbClr val="9F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0" y="0"/>
            <a:ext cx="12193588" cy="5572125"/>
          </a:xfrm>
          <a:custGeom>
            <a:avLst/>
            <a:gdLst>
              <a:gd name="T0" fmla="*/ 0 w 25400"/>
              <a:gd name="T1" fmla="*/ 2147483646 h 11590"/>
              <a:gd name="T2" fmla="*/ 585349832 w 25400"/>
              <a:gd name="T3" fmla="*/ 2147483646 h 11590"/>
              <a:gd name="T4" fmla="*/ 1170699663 w 25400"/>
              <a:gd name="T5" fmla="*/ 2147483646 h 11590"/>
              <a:gd name="T6" fmla="*/ 1756049495 w 25400"/>
              <a:gd name="T7" fmla="*/ 2147483646 h 11590"/>
              <a:gd name="T8" fmla="*/ 2147483646 w 25400"/>
              <a:gd name="T9" fmla="*/ 2147483646 h 11590"/>
              <a:gd name="T10" fmla="*/ 2147483646 w 25400"/>
              <a:gd name="T11" fmla="*/ 2147483646 h 11590"/>
              <a:gd name="T12" fmla="*/ 2147483646 w 25400"/>
              <a:gd name="T13" fmla="*/ 2147483646 h 11590"/>
              <a:gd name="T14" fmla="*/ 2147483646 w 25400"/>
              <a:gd name="T15" fmla="*/ 2147483646 h 11590"/>
              <a:gd name="T16" fmla="*/ 2147483646 w 25400"/>
              <a:gd name="T17" fmla="*/ 2147483646 h 11590"/>
              <a:gd name="T18" fmla="*/ 2147483646 w 25400"/>
              <a:gd name="T19" fmla="*/ 2147483646 h 11590"/>
              <a:gd name="T20" fmla="*/ 2147483646 w 25400"/>
              <a:gd name="T21" fmla="*/ 2147483646 h 11590"/>
              <a:gd name="T22" fmla="*/ 2147483646 w 25400"/>
              <a:gd name="T23" fmla="*/ 0 h 11590"/>
              <a:gd name="T24" fmla="*/ 0 w 25400"/>
              <a:gd name="T25" fmla="*/ 0 h 11590"/>
              <a:gd name="T26" fmla="*/ 0 w 25400"/>
              <a:gd name="T27" fmla="*/ 2147483646 h 115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5400" h="11590">
                <a:moveTo>
                  <a:pt x="0" y="9914"/>
                </a:moveTo>
                <a:cubicBezTo>
                  <a:pt x="1140" y="9914"/>
                  <a:pt x="2118" y="10605"/>
                  <a:pt x="2540" y="11590"/>
                </a:cubicBezTo>
                <a:cubicBezTo>
                  <a:pt x="2962" y="10605"/>
                  <a:pt x="3940" y="9914"/>
                  <a:pt x="5080" y="9914"/>
                </a:cubicBezTo>
                <a:cubicBezTo>
                  <a:pt x="6220" y="9914"/>
                  <a:pt x="7198" y="10605"/>
                  <a:pt x="7620" y="11590"/>
                </a:cubicBezTo>
                <a:cubicBezTo>
                  <a:pt x="8042" y="10605"/>
                  <a:pt x="9020" y="9914"/>
                  <a:pt x="10160" y="9914"/>
                </a:cubicBezTo>
                <a:cubicBezTo>
                  <a:pt x="11300" y="9914"/>
                  <a:pt x="12278" y="10605"/>
                  <a:pt x="12700" y="11590"/>
                </a:cubicBezTo>
                <a:cubicBezTo>
                  <a:pt x="13122" y="10605"/>
                  <a:pt x="14100" y="9914"/>
                  <a:pt x="15240" y="9914"/>
                </a:cubicBezTo>
                <a:cubicBezTo>
                  <a:pt x="16380" y="9914"/>
                  <a:pt x="17358" y="10605"/>
                  <a:pt x="17780" y="11590"/>
                </a:cubicBezTo>
                <a:cubicBezTo>
                  <a:pt x="18202" y="10605"/>
                  <a:pt x="19180" y="9914"/>
                  <a:pt x="20320" y="9914"/>
                </a:cubicBezTo>
                <a:cubicBezTo>
                  <a:pt x="21460" y="9914"/>
                  <a:pt x="22438" y="10605"/>
                  <a:pt x="22860" y="11590"/>
                </a:cubicBezTo>
                <a:cubicBezTo>
                  <a:pt x="23282" y="10605"/>
                  <a:pt x="24260" y="9914"/>
                  <a:pt x="25400" y="9914"/>
                </a:cubicBezTo>
                <a:lnTo>
                  <a:pt x="25400" y="0"/>
                </a:lnTo>
                <a:lnTo>
                  <a:pt x="0" y="0"/>
                </a:lnTo>
                <a:lnTo>
                  <a:pt x="0" y="9914"/>
                </a:lnTo>
                <a:close/>
              </a:path>
            </a:pathLst>
          </a:custGeom>
          <a:solidFill>
            <a:srgbClr val="00D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4036959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3">
    <p:bg>
      <p:bgPr>
        <a:solidFill>
          <a:srgbClr val="FFC6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white">
          <a:xfrm>
            <a:off x="0" y="0"/>
            <a:ext cx="7305675" cy="6858000"/>
          </a:xfrm>
          <a:custGeom>
            <a:avLst/>
            <a:gdLst>
              <a:gd name="T0" fmla="*/ 2147483646 w 15203"/>
              <a:gd name="T1" fmla="*/ 2147483646 h 14300"/>
              <a:gd name="T2" fmla="*/ 2147483646 w 15203"/>
              <a:gd name="T3" fmla="*/ 2147483646 h 14300"/>
              <a:gd name="T4" fmla="*/ 2147483646 w 15203"/>
              <a:gd name="T5" fmla="*/ 2147483646 h 14300"/>
              <a:gd name="T6" fmla="*/ 2147483646 w 15203"/>
              <a:gd name="T7" fmla="*/ 2052956687 h 14300"/>
              <a:gd name="T8" fmla="*/ 2147483646 w 15203"/>
              <a:gd name="T9" fmla="*/ 1640111322 h 14300"/>
              <a:gd name="T10" fmla="*/ 2147483646 w 15203"/>
              <a:gd name="T11" fmla="*/ 1227036237 h 14300"/>
              <a:gd name="T12" fmla="*/ 2147483646 w 15203"/>
              <a:gd name="T13" fmla="*/ 814190872 h 14300"/>
              <a:gd name="T14" fmla="*/ 2147483646 w 15203"/>
              <a:gd name="T15" fmla="*/ 401115308 h 14300"/>
              <a:gd name="T16" fmla="*/ 2147483646 w 15203"/>
              <a:gd name="T17" fmla="*/ 0 h 14300"/>
              <a:gd name="T18" fmla="*/ 0 w 15203"/>
              <a:gd name="T19" fmla="*/ 0 h 14300"/>
              <a:gd name="T20" fmla="*/ 0 w 15203"/>
              <a:gd name="T21" fmla="*/ 752321641 h 14300"/>
              <a:gd name="T22" fmla="*/ 0 w 15203"/>
              <a:gd name="T23" fmla="*/ 2147483646 h 14300"/>
              <a:gd name="T24" fmla="*/ 2147483646 w 15203"/>
              <a:gd name="T25" fmla="*/ 2147483646 h 143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5203" h="14300">
                <a:moveTo>
                  <a:pt x="15203" y="14300"/>
                </a:moveTo>
                <a:cubicBezTo>
                  <a:pt x="15197" y="13500"/>
                  <a:pt x="14711" y="12814"/>
                  <a:pt x="14018" y="12518"/>
                </a:cubicBezTo>
                <a:cubicBezTo>
                  <a:pt x="14714" y="12219"/>
                  <a:pt x="15203" y="11528"/>
                  <a:pt x="15203" y="10722"/>
                </a:cubicBezTo>
                <a:cubicBezTo>
                  <a:pt x="15203" y="9916"/>
                  <a:pt x="14714" y="9225"/>
                  <a:pt x="14018" y="8926"/>
                </a:cubicBezTo>
                <a:cubicBezTo>
                  <a:pt x="14714" y="8628"/>
                  <a:pt x="15203" y="7937"/>
                  <a:pt x="15203" y="7131"/>
                </a:cubicBezTo>
                <a:cubicBezTo>
                  <a:pt x="15203" y="6325"/>
                  <a:pt x="14714" y="5634"/>
                  <a:pt x="14018" y="5335"/>
                </a:cubicBezTo>
                <a:cubicBezTo>
                  <a:pt x="14714" y="5037"/>
                  <a:pt x="15203" y="4345"/>
                  <a:pt x="15203" y="3540"/>
                </a:cubicBezTo>
                <a:cubicBezTo>
                  <a:pt x="15203" y="2734"/>
                  <a:pt x="14714" y="2042"/>
                  <a:pt x="14018" y="1744"/>
                </a:cubicBezTo>
                <a:cubicBezTo>
                  <a:pt x="14699" y="1452"/>
                  <a:pt x="15182" y="784"/>
                  <a:pt x="15202" y="0"/>
                </a:cubicBezTo>
                <a:lnTo>
                  <a:pt x="0" y="0"/>
                </a:lnTo>
                <a:lnTo>
                  <a:pt x="0" y="3271"/>
                </a:lnTo>
                <a:lnTo>
                  <a:pt x="0" y="14300"/>
                </a:lnTo>
                <a:lnTo>
                  <a:pt x="15203" y="14300"/>
                </a:lnTo>
                <a:close/>
              </a:path>
            </a:pathLst>
          </a:custGeom>
          <a:solidFill>
            <a:srgbClr val="9FC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9940838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3 B">
    <p:bg>
      <p:bgPr>
        <a:solidFill>
          <a:srgbClr val="FFC6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8"/>
          <p:cNvSpPr>
            <a:spLocks/>
          </p:cNvSpPr>
          <p:nvPr/>
        </p:nvSpPr>
        <p:spPr bwMode="auto">
          <a:xfrm>
            <a:off x="0" y="0"/>
            <a:ext cx="9678988" cy="6858000"/>
          </a:xfrm>
          <a:custGeom>
            <a:avLst/>
            <a:gdLst>
              <a:gd name="T0" fmla="*/ 0 w 20142"/>
              <a:gd name="T1" fmla="*/ 0 h 14300"/>
              <a:gd name="T2" fmla="*/ 0 w 20142"/>
              <a:gd name="T3" fmla="*/ 2147483646 h 14300"/>
              <a:gd name="T4" fmla="*/ 2147483646 w 20142"/>
              <a:gd name="T5" fmla="*/ 2147483646 h 14300"/>
              <a:gd name="T6" fmla="*/ 2147483646 w 20142"/>
              <a:gd name="T7" fmla="*/ 2147483646 h 14300"/>
              <a:gd name="T8" fmla="*/ 2147483646 w 20142"/>
              <a:gd name="T9" fmla="*/ 2147483646 h 14300"/>
              <a:gd name="T10" fmla="*/ 2147483646 w 20142"/>
              <a:gd name="T11" fmla="*/ 2052956687 h 14300"/>
              <a:gd name="T12" fmla="*/ 2147483646 w 20142"/>
              <a:gd name="T13" fmla="*/ 1640111322 h 14300"/>
              <a:gd name="T14" fmla="*/ 2147483646 w 20142"/>
              <a:gd name="T15" fmla="*/ 1227036237 h 14300"/>
              <a:gd name="T16" fmla="*/ 2147483646 w 20142"/>
              <a:gd name="T17" fmla="*/ 814190872 h 14300"/>
              <a:gd name="T18" fmla="*/ 2147483646 w 20142"/>
              <a:gd name="T19" fmla="*/ 401115308 h 14300"/>
              <a:gd name="T20" fmla="*/ 2147483646 w 20142"/>
              <a:gd name="T21" fmla="*/ 0 h 14300"/>
              <a:gd name="T22" fmla="*/ 0 w 20142"/>
              <a:gd name="T23" fmla="*/ 0 h 143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142" h="14300">
                <a:moveTo>
                  <a:pt x="0" y="0"/>
                </a:moveTo>
                <a:lnTo>
                  <a:pt x="0" y="14300"/>
                </a:lnTo>
                <a:cubicBezTo>
                  <a:pt x="6714" y="14300"/>
                  <a:pt x="13428" y="14300"/>
                  <a:pt x="20141" y="14300"/>
                </a:cubicBezTo>
                <a:cubicBezTo>
                  <a:pt x="20136" y="13500"/>
                  <a:pt x="19649" y="12814"/>
                  <a:pt x="18957" y="12518"/>
                </a:cubicBezTo>
                <a:cubicBezTo>
                  <a:pt x="19653" y="12219"/>
                  <a:pt x="20142" y="11528"/>
                  <a:pt x="20142" y="10722"/>
                </a:cubicBezTo>
                <a:cubicBezTo>
                  <a:pt x="20142" y="9916"/>
                  <a:pt x="19653" y="9225"/>
                  <a:pt x="18957" y="8926"/>
                </a:cubicBezTo>
                <a:cubicBezTo>
                  <a:pt x="19653" y="8628"/>
                  <a:pt x="20142" y="7937"/>
                  <a:pt x="20142" y="7131"/>
                </a:cubicBezTo>
                <a:cubicBezTo>
                  <a:pt x="20142" y="6325"/>
                  <a:pt x="19653" y="5634"/>
                  <a:pt x="18957" y="5335"/>
                </a:cubicBezTo>
                <a:cubicBezTo>
                  <a:pt x="19653" y="5037"/>
                  <a:pt x="20142" y="4345"/>
                  <a:pt x="20142" y="3540"/>
                </a:cubicBezTo>
                <a:cubicBezTo>
                  <a:pt x="20142" y="2734"/>
                  <a:pt x="19653" y="2042"/>
                  <a:pt x="18957" y="1744"/>
                </a:cubicBezTo>
                <a:cubicBezTo>
                  <a:pt x="19638" y="1452"/>
                  <a:pt x="20120" y="784"/>
                  <a:pt x="20141" y="0"/>
                </a:cubicBezTo>
                <a:cubicBezTo>
                  <a:pt x="13427" y="0"/>
                  <a:pt x="6714" y="0"/>
                  <a:pt x="0" y="0"/>
                </a:cubicBezTo>
                <a:close/>
              </a:path>
            </a:pathLst>
          </a:custGeom>
          <a:solidFill>
            <a:srgbClr val="9FC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583210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4">
    <p:bg>
      <p:bgPr>
        <a:solidFill>
          <a:srgbClr val="00D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white">
          <a:xfrm>
            <a:off x="0" y="0"/>
            <a:ext cx="9815513" cy="6858000"/>
          </a:xfrm>
          <a:custGeom>
            <a:avLst/>
            <a:gdLst>
              <a:gd name="T0" fmla="*/ 0 w 20470"/>
              <a:gd name="T1" fmla="*/ 2147483646 h 14293"/>
              <a:gd name="T2" fmla="*/ 1306865788 w 20470"/>
              <a:gd name="T3" fmla="*/ 2147483646 h 14293"/>
              <a:gd name="T4" fmla="*/ 1219956061 w 20470"/>
              <a:gd name="T5" fmla="*/ 2147483646 h 14293"/>
              <a:gd name="T6" fmla="*/ 1258122439 w 20470"/>
              <a:gd name="T7" fmla="*/ 2147483646 h 14293"/>
              <a:gd name="T8" fmla="*/ 1458842727 w 20470"/>
              <a:gd name="T9" fmla="*/ 2147483646 h 14293"/>
              <a:gd name="T10" fmla="*/ 1820277056 w 20470"/>
              <a:gd name="T11" fmla="*/ 2147483646 h 14293"/>
              <a:gd name="T12" fmla="*/ 2012030559 w 20470"/>
              <a:gd name="T13" fmla="*/ 2147483646 h 14293"/>
              <a:gd name="T14" fmla="*/ 2051117111 w 20470"/>
              <a:gd name="T15" fmla="*/ 2147483646 h 14293"/>
              <a:gd name="T16" fmla="*/ 1877067495 w 20470"/>
              <a:gd name="T17" fmla="*/ 2147483646 h 14293"/>
              <a:gd name="T18" fmla="*/ 1915234352 w 20470"/>
              <a:gd name="T19" fmla="*/ 2147483646 h 14293"/>
              <a:gd name="T20" fmla="*/ 2115954161 w 20470"/>
              <a:gd name="T21" fmla="*/ 2147483646 h 14293"/>
              <a:gd name="T22" fmla="*/ 2147483646 w 20470"/>
              <a:gd name="T23" fmla="*/ 2147483646 h 14293"/>
              <a:gd name="T24" fmla="*/ 2147483646 w 20470"/>
              <a:gd name="T25" fmla="*/ 2147483646 h 14293"/>
              <a:gd name="T26" fmla="*/ 2147483646 w 20470"/>
              <a:gd name="T27" fmla="*/ 2147483646 h 14293"/>
              <a:gd name="T28" fmla="*/ 2147483646 w 20470"/>
              <a:gd name="T29" fmla="*/ 1795967359 h 14293"/>
              <a:gd name="T30" fmla="*/ 2147483646 w 20470"/>
              <a:gd name="T31" fmla="*/ 1594752977 h 14293"/>
              <a:gd name="T32" fmla="*/ 2147483646 w 20470"/>
              <a:gd name="T33" fmla="*/ 1556766000 h 14293"/>
              <a:gd name="T34" fmla="*/ 2147483646 w 20470"/>
              <a:gd name="T35" fmla="*/ 1734037599 h 14293"/>
              <a:gd name="T36" fmla="*/ 2147483646 w 20470"/>
              <a:gd name="T37" fmla="*/ 1693748468 h 14293"/>
              <a:gd name="T38" fmla="*/ 2147483646 w 20470"/>
              <a:gd name="T39" fmla="*/ 1496447460 h 14293"/>
              <a:gd name="T40" fmla="*/ 2147483646 w 20470"/>
              <a:gd name="T41" fmla="*/ 1139141965 h 14293"/>
              <a:gd name="T42" fmla="*/ 2147483646 w 20470"/>
              <a:gd name="T43" fmla="*/ 938157415 h 14293"/>
              <a:gd name="T44" fmla="*/ 2147483646 w 20470"/>
              <a:gd name="T45" fmla="*/ 900170918 h 14293"/>
              <a:gd name="T46" fmla="*/ 2147483646 w 20470"/>
              <a:gd name="T47" fmla="*/ 1076521271 h 14293"/>
              <a:gd name="T48" fmla="*/ 2147483646 w 20470"/>
              <a:gd name="T49" fmla="*/ 1035771998 h 14293"/>
              <a:gd name="T50" fmla="*/ 2147483646 w 20470"/>
              <a:gd name="T51" fmla="*/ 838470989 h 14293"/>
              <a:gd name="T52" fmla="*/ 2147483646 w 20470"/>
              <a:gd name="T53" fmla="*/ 481165494 h 14293"/>
              <a:gd name="T54" fmla="*/ 2147483646 w 20470"/>
              <a:gd name="T55" fmla="*/ 280180944 h 14293"/>
              <a:gd name="T56" fmla="*/ 2147483646 w 20470"/>
              <a:gd name="T57" fmla="*/ 241964135 h 14293"/>
              <a:gd name="T58" fmla="*/ 2147483646 w 20470"/>
              <a:gd name="T59" fmla="*/ 418544800 h 14293"/>
              <a:gd name="T60" fmla="*/ 2147483646 w 20470"/>
              <a:gd name="T61" fmla="*/ 377334904 h 14293"/>
              <a:gd name="T62" fmla="*/ 2147483646 w 20470"/>
              <a:gd name="T63" fmla="*/ 180264207 h 14293"/>
              <a:gd name="T64" fmla="*/ 2147483646 w 20470"/>
              <a:gd name="T65" fmla="*/ 0 h 14293"/>
              <a:gd name="T66" fmla="*/ 0 w 20470"/>
              <a:gd name="T67" fmla="*/ 0 h 14293"/>
              <a:gd name="T68" fmla="*/ 0 w 20470"/>
              <a:gd name="T69" fmla="*/ 2147483646 h 1429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0470" h="14293">
                <a:moveTo>
                  <a:pt x="0" y="14293"/>
                </a:moveTo>
                <a:lnTo>
                  <a:pt x="5684" y="14293"/>
                </a:lnTo>
                <a:cubicBezTo>
                  <a:pt x="5495" y="13905"/>
                  <a:pt x="5306" y="13517"/>
                  <a:pt x="5306" y="13517"/>
                </a:cubicBezTo>
                <a:cubicBezTo>
                  <a:pt x="5306" y="13517"/>
                  <a:pt x="5077" y="13038"/>
                  <a:pt x="5472" y="12643"/>
                </a:cubicBezTo>
                <a:cubicBezTo>
                  <a:pt x="5708" y="12407"/>
                  <a:pt x="6053" y="12349"/>
                  <a:pt x="6345" y="12478"/>
                </a:cubicBezTo>
                <a:cubicBezTo>
                  <a:pt x="6357" y="12483"/>
                  <a:pt x="7917" y="13245"/>
                  <a:pt x="7917" y="13245"/>
                </a:cubicBezTo>
                <a:cubicBezTo>
                  <a:pt x="7917" y="13245"/>
                  <a:pt x="8353" y="13466"/>
                  <a:pt x="8751" y="13067"/>
                </a:cubicBezTo>
                <a:cubicBezTo>
                  <a:pt x="8982" y="12837"/>
                  <a:pt x="9042" y="12503"/>
                  <a:pt x="8921" y="12211"/>
                </a:cubicBezTo>
                <a:cubicBezTo>
                  <a:pt x="8913" y="12193"/>
                  <a:pt x="8164" y="10659"/>
                  <a:pt x="8164" y="10659"/>
                </a:cubicBezTo>
                <a:cubicBezTo>
                  <a:pt x="8164" y="10659"/>
                  <a:pt x="7935" y="10180"/>
                  <a:pt x="8330" y="9785"/>
                </a:cubicBezTo>
                <a:cubicBezTo>
                  <a:pt x="8566" y="9549"/>
                  <a:pt x="8912" y="9491"/>
                  <a:pt x="9203" y="9620"/>
                </a:cubicBezTo>
                <a:cubicBezTo>
                  <a:pt x="9215" y="9625"/>
                  <a:pt x="10775" y="10387"/>
                  <a:pt x="10775" y="10387"/>
                </a:cubicBezTo>
                <a:cubicBezTo>
                  <a:pt x="10775" y="10387"/>
                  <a:pt x="11211" y="10608"/>
                  <a:pt x="11609" y="10209"/>
                </a:cubicBezTo>
                <a:cubicBezTo>
                  <a:pt x="11840" y="9979"/>
                  <a:pt x="11901" y="9645"/>
                  <a:pt x="11780" y="9353"/>
                </a:cubicBezTo>
                <a:cubicBezTo>
                  <a:pt x="11771" y="9335"/>
                  <a:pt x="11022" y="7801"/>
                  <a:pt x="11022" y="7801"/>
                </a:cubicBezTo>
                <a:cubicBezTo>
                  <a:pt x="11022" y="7801"/>
                  <a:pt x="10793" y="7322"/>
                  <a:pt x="11188" y="6927"/>
                </a:cubicBezTo>
                <a:cubicBezTo>
                  <a:pt x="11425" y="6691"/>
                  <a:pt x="11770" y="6633"/>
                  <a:pt x="12061" y="6762"/>
                </a:cubicBezTo>
                <a:cubicBezTo>
                  <a:pt x="12074" y="6767"/>
                  <a:pt x="13631" y="7532"/>
                  <a:pt x="13631" y="7532"/>
                </a:cubicBezTo>
                <a:cubicBezTo>
                  <a:pt x="13631" y="7532"/>
                  <a:pt x="14095" y="7723"/>
                  <a:pt x="14462" y="7357"/>
                </a:cubicBezTo>
                <a:cubicBezTo>
                  <a:pt x="14692" y="7127"/>
                  <a:pt x="14753" y="6793"/>
                  <a:pt x="14632" y="6500"/>
                </a:cubicBezTo>
                <a:cubicBezTo>
                  <a:pt x="14623" y="6483"/>
                  <a:pt x="13875" y="4948"/>
                  <a:pt x="13875" y="4948"/>
                </a:cubicBezTo>
                <a:cubicBezTo>
                  <a:pt x="13875" y="4948"/>
                  <a:pt x="13646" y="4470"/>
                  <a:pt x="14040" y="4075"/>
                </a:cubicBezTo>
                <a:cubicBezTo>
                  <a:pt x="14277" y="3838"/>
                  <a:pt x="14622" y="3781"/>
                  <a:pt x="14913" y="3910"/>
                </a:cubicBezTo>
                <a:cubicBezTo>
                  <a:pt x="14926" y="3915"/>
                  <a:pt x="16486" y="4676"/>
                  <a:pt x="16486" y="4676"/>
                </a:cubicBezTo>
                <a:cubicBezTo>
                  <a:pt x="16486" y="4676"/>
                  <a:pt x="16921" y="4897"/>
                  <a:pt x="17320" y="4499"/>
                </a:cubicBezTo>
                <a:cubicBezTo>
                  <a:pt x="17550" y="4268"/>
                  <a:pt x="17611" y="3935"/>
                  <a:pt x="17490" y="3642"/>
                </a:cubicBezTo>
                <a:cubicBezTo>
                  <a:pt x="17481" y="3624"/>
                  <a:pt x="16733" y="2090"/>
                  <a:pt x="16733" y="2090"/>
                </a:cubicBezTo>
                <a:cubicBezTo>
                  <a:pt x="16733" y="2090"/>
                  <a:pt x="16504" y="1611"/>
                  <a:pt x="16899" y="1217"/>
                </a:cubicBezTo>
                <a:cubicBezTo>
                  <a:pt x="17135" y="980"/>
                  <a:pt x="17480" y="922"/>
                  <a:pt x="17772" y="1051"/>
                </a:cubicBezTo>
                <a:cubicBezTo>
                  <a:pt x="17784" y="1056"/>
                  <a:pt x="19345" y="1818"/>
                  <a:pt x="19345" y="1818"/>
                </a:cubicBezTo>
                <a:cubicBezTo>
                  <a:pt x="19345" y="1818"/>
                  <a:pt x="19807" y="2012"/>
                  <a:pt x="20179" y="1639"/>
                </a:cubicBezTo>
                <a:cubicBezTo>
                  <a:pt x="20409" y="1409"/>
                  <a:pt x="20470" y="1075"/>
                  <a:pt x="20349" y="783"/>
                </a:cubicBezTo>
                <a:cubicBezTo>
                  <a:pt x="20345" y="774"/>
                  <a:pt x="20156" y="386"/>
                  <a:pt x="19967" y="0"/>
                </a:cubicBezTo>
                <a:lnTo>
                  <a:pt x="0" y="0"/>
                </a:lnTo>
                <a:lnTo>
                  <a:pt x="0" y="14293"/>
                </a:lnTo>
                <a:close/>
              </a:path>
            </a:pathLst>
          </a:custGeom>
          <a:solidFill>
            <a:srgbClr val="F5A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5137434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4 B">
    <p:bg>
      <p:bgPr>
        <a:solidFill>
          <a:srgbClr val="00D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8"/>
          <p:cNvSpPr>
            <a:spLocks/>
          </p:cNvSpPr>
          <p:nvPr/>
        </p:nvSpPr>
        <p:spPr bwMode="auto">
          <a:xfrm>
            <a:off x="0" y="0"/>
            <a:ext cx="12193588" cy="6858000"/>
          </a:xfrm>
          <a:custGeom>
            <a:avLst/>
            <a:gdLst>
              <a:gd name="T0" fmla="*/ 0 w 25400"/>
              <a:gd name="T1" fmla="*/ 2147483646 h 14293"/>
              <a:gd name="T2" fmla="*/ 2147483646 w 25400"/>
              <a:gd name="T3" fmla="*/ 2147483646 h 14293"/>
              <a:gd name="T4" fmla="*/ 2147483646 w 25400"/>
              <a:gd name="T5" fmla="*/ 2147483646 h 14293"/>
              <a:gd name="T6" fmla="*/ 2147483646 w 25400"/>
              <a:gd name="T7" fmla="*/ 2147483646 h 14293"/>
              <a:gd name="T8" fmla="*/ 2147483646 w 25400"/>
              <a:gd name="T9" fmla="*/ 2147483646 h 14293"/>
              <a:gd name="T10" fmla="*/ 2147483646 w 25400"/>
              <a:gd name="T11" fmla="*/ 2147483646 h 14293"/>
              <a:gd name="T12" fmla="*/ 2147483646 w 25400"/>
              <a:gd name="T13" fmla="*/ 2147483646 h 14293"/>
              <a:gd name="T14" fmla="*/ 2147483646 w 25400"/>
              <a:gd name="T15" fmla="*/ 2147483646 h 14293"/>
              <a:gd name="T16" fmla="*/ 2147483646 w 25400"/>
              <a:gd name="T17" fmla="*/ 2147483646 h 14293"/>
              <a:gd name="T18" fmla="*/ 2147483646 w 25400"/>
              <a:gd name="T19" fmla="*/ 2147483646 h 14293"/>
              <a:gd name="T20" fmla="*/ 2147483646 w 25400"/>
              <a:gd name="T21" fmla="*/ 2147483646 h 14293"/>
              <a:gd name="T22" fmla="*/ 2147483646 w 25400"/>
              <a:gd name="T23" fmla="*/ 2147483646 h 14293"/>
              <a:gd name="T24" fmla="*/ 2147483646 w 25400"/>
              <a:gd name="T25" fmla="*/ 2147483646 h 14293"/>
              <a:gd name="T26" fmla="*/ 2147483646 w 25400"/>
              <a:gd name="T27" fmla="*/ 2147483646 h 14293"/>
              <a:gd name="T28" fmla="*/ 2147483646 w 25400"/>
              <a:gd name="T29" fmla="*/ 1795967359 h 14293"/>
              <a:gd name="T30" fmla="*/ 2147483646 w 25400"/>
              <a:gd name="T31" fmla="*/ 1594752977 h 14293"/>
              <a:gd name="T32" fmla="*/ 2147483646 w 25400"/>
              <a:gd name="T33" fmla="*/ 1556766000 h 14293"/>
              <a:gd name="T34" fmla="*/ 2147483646 w 25400"/>
              <a:gd name="T35" fmla="*/ 1734037599 h 14293"/>
              <a:gd name="T36" fmla="*/ 2147483646 w 25400"/>
              <a:gd name="T37" fmla="*/ 1693748468 h 14293"/>
              <a:gd name="T38" fmla="*/ 2147483646 w 25400"/>
              <a:gd name="T39" fmla="*/ 1496447460 h 14293"/>
              <a:gd name="T40" fmla="*/ 2147483646 w 25400"/>
              <a:gd name="T41" fmla="*/ 1139141965 h 14293"/>
              <a:gd name="T42" fmla="*/ 2147483646 w 25400"/>
              <a:gd name="T43" fmla="*/ 938157415 h 14293"/>
              <a:gd name="T44" fmla="*/ 2147483646 w 25400"/>
              <a:gd name="T45" fmla="*/ 900170918 h 14293"/>
              <a:gd name="T46" fmla="*/ 2147483646 w 25400"/>
              <a:gd name="T47" fmla="*/ 1076521271 h 14293"/>
              <a:gd name="T48" fmla="*/ 2147483646 w 25400"/>
              <a:gd name="T49" fmla="*/ 1035771998 h 14293"/>
              <a:gd name="T50" fmla="*/ 2147483646 w 25400"/>
              <a:gd name="T51" fmla="*/ 838470989 h 14293"/>
              <a:gd name="T52" fmla="*/ 2147483646 w 25400"/>
              <a:gd name="T53" fmla="*/ 481165494 h 14293"/>
              <a:gd name="T54" fmla="*/ 2147483646 w 25400"/>
              <a:gd name="T55" fmla="*/ 280180944 h 14293"/>
              <a:gd name="T56" fmla="*/ 2147483646 w 25400"/>
              <a:gd name="T57" fmla="*/ 241964135 h 14293"/>
              <a:gd name="T58" fmla="*/ 2147483646 w 25400"/>
              <a:gd name="T59" fmla="*/ 418544800 h 14293"/>
              <a:gd name="T60" fmla="*/ 2147483646 w 25400"/>
              <a:gd name="T61" fmla="*/ 422919276 h 14293"/>
              <a:gd name="T62" fmla="*/ 2147483646 w 25400"/>
              <a:gd name="T63" fmla="*/ 0 h 14293"/>
              <a:gd name="T64" fmla="*/ 0 w 25400"/>
              <a:gd name="T65" fmla="*/ 0 h 14293"/>
              <a:gd name="T66" fmla="*/ 0 w 25400"/>
              <a:gd name="T67" fmla="*/ 2147483646 h 1429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400" h="14293">
                <a:moveTo>
                  <a:pt x="0" y="14293"/>
                </a:moveTo>
                <a:lnTo>
                  <a:pt x="11682" y="14293"/>
                </a:lnTo>
                <a:cubicBezTo>
                  <a:pt x="11492" y="13905"/>
                  <a:pt x="11303" y="13517"/>
                  <a:pt x="11303" y="13517"/>
                </a:cubicBezTo>
                <a:cubicBezTo>
                  <a:pt x="11303" y="13517"/>
                  <a:pt x="11074" y="13038"/>
                  <a:pt x="11469" y="12643"/>
                </a:cubicBezTo>
                <a:cubicBezTo>
                  <a:pt x="11705" y="12407"/>
                  <a:pt x="12051" y="12349"/>
                  <a:pt x="12342" y="12478"/>
                </a:cubicBezTo>
                <a:cubicBezTo>
                  <a:pt x="12354" y="12483"/>
                  <a:pt x="13914" y="13245"/>
                  <a:pt x="13914" y="13245"/>
                </a:cubicBezTo>
                <a:cubicBezTo>
                  <a:pt x="13914" y="13245"/>
                  <a:pt x="14350" y="13466"/>
                  <a:pt x="14748" y="13067"/>
                </a:cubicBezTo>
                <a:cubicBezTo>
                  <a:pt x="14979" y="12837"/>
                  <a:pt x="15040" y="12503"/>
                  <a:pt x="14919" y="12211"/>
                </a:cubicBezTo>
                <a:cubicBezTo>
                  <a:pt x="14910" y="12193"/>
                  <a:pt x="14161" y="10659"/>
                  <a:pt x="14161" y="10659"/>
                </a:cubicBezTo>
                <a:cubicBezTo>
                  <a:pt x="14161" y="10659"/>
                  <a:pt x="13932" y="10180"/>
                  <a:pt x="14327" y="9785"/>
                </a:cubicBezTo>
                <a:cubicBezTo>
                  <a:pt x="14564" y="9549"/>
                  <a:pt x="14909" y="9491"/>
                  <a:pt x="15200" y="9620"/>
                </a:cubicBezTo>
                <a:cubicBezTo>
                  <a:pt x="15213" y="9625"/>
                  <a:pt x="16773" y="10387"/>
                  <a:pt x="16773" y="10387"/>
                </a:cubicBezTo>
                <a:cubicBezTo>
                  <a:pt x="16773" y="10387"/>
                  <a:pt x="17208" y="10608"/>
                  <a:pt x="17607" y="10209"/>
                </a:cubicBezTo>
                <a:cubicBezTo>
                  <a:pt x="17837" y="9979"/>
                  <a:pt x="17898" y="9645"/>
                  <a:pt x="17777" y="9353"/>
                </a:cubicBezTo>
                <a:cubicBezTo>
                  <a:pt x="17768" y="9335"/>
                  <a:pt x="17020" y="7801"/>
                  <a:pt x="17020" y="7801"/>
                </a:cubicBezTo>
                <a:cubicBezTo>
                  <a:pt x="17020" y="7801"/>
                  <a:pt x="16791" y="7322"/>
                  <a:pt x="17185" y="6927"/>
                </a:cubicBezTo>
                <a:cubicBezTo>
                  <a:pt x="17422" y="6691"/>
                  <a:pt x="17767" y="6633"/>
                  <a:pt x="18058" y="6762"/>
                </a:cubicBezTo>
                <a:cubicBezTo>
                  <a:pt x="18071" y="6767"/>
                  <a:pt x="19628" y="7532"/>
                  <a:pt x="19628" y="7532"/>
                </a:cubicBezTo>
                <a:cubicBezTo>
                  <a:pt x="19628" y="7532"/>
                  <a:pt x="20093" y="7723"/>
                  <a:pt x="20459" y="7357"/>
                </a:cubicBezTo>
                <a:cubicBezTo>
                  <a:pt x="20689" y="7127"/>
                  <a:pt x="20750" y="6793"/>
                  <a:pt x="20629" y="6500"/>
                </a:cubicBezTo>
                <a:cubicBezTo>
                  <a:pt x="20620" y="6483"/>
                  <a:pt x="19872" y="4948"/>
                  <a:pt x="19872" y="4948"/>
                </a:cubicBezTo>
                <a:cubicBezTo>
                  <a:pt x="19872" y="4948"/>
                  <a:pt x="19643" y="4470"/>
                  <a:pt x="20038" y="4075"/>
                </a:cubicBezTo>
                <a:cubicBezTo>
                  <a:pt x="20274" y="3838"/>
                  <a:pt x="20619" y="3781"/>
                  <a:pt x="20911" y="3910"/>
                </a:cubicBezTo>
                <a:cubicBezTo>
                  <a:pt x="20923" y="3915"/>
                  <a:pt x="22483" y="4676"/>
                  <a:pt x="22483" y="4676"/>
                </a:cubicBezTo>
                <a:cubicBezTo>
                  <a:pt x="22483" y="4676"/>
                  <a:pt x="22919" y="4897"/>
                  <a:pt x="23317" y="4499"/>
                </a:cubicBezTo>
                <a:cubicBezTo>
                  <a:pt x="23547" y="4268"/>
                  <a:pt x="23608" y="3935"/>
                  <a:pt x="23487" y="3642"/>
                </a:cubicBezTo>
                <a:cubicBezTo>
                  <a:pt x="23479" y="3624"/>
                  <a:pt x="22730" y="2090"/>
                  <a:pt x="22730" y="2090"/>
                </a:cubicBezTo>
                <a:cubicBezTo>
                  <a:pt x="22730" y="2090"/>
                  <a:pt x="22501" y="1611"/>
                  <a:pt x="22896" y="1217"/>
                </a:cubicBezTo>
                <a:cubicBezTo>
                  <a:pt x="23132" y="980"/>
                  <a:pt x="23478" y="922"/>
                  <a:pt x="23769" y="1051"/>
                </a:cubicBezTo>
                <a:cubicBezTo>
                  <a:pt x="23781" y="1056"/>
                  <a:pt x="25342" y="1818"/>
                  <a:pt x="25342" y="1818"/>
                </a:cubicBezTo>
                <a:cubicBezTo>
                  <a:pt x="25342" y="1818"/>
                  <a:pt x="25363" y="1827"/>
                  <a:pt x="25400" y="1837"/>
                </a:cubicBezTo>
                <a:lnTo>
                  <a:pt x="25400" y="0"/>
                </a:lnTo>
                <a:lnTo>
                  <a:pt x="0" y="0"/>
                </a:lnTo>
                <a:lnTo>
                  <a:pt x="0" y="14293"/>
                </a:lnTo>
                <a:close/>
              </a:path>
            </a:pathLst>
          </a:custGeom>
          <a:solidFill>
            <a:srgbClr val="F5A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808383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5">
    <p:bg>
      <p:bgPr>
        <a:solidFill>
          <a:srgbClr val="9F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8"/>
          <p:cNvSpPr>
            <a:spLocks noChangeAspect="1"/>
          </p:cNvSpPr>
          <p:nvPr/>
        </p:nvSpPr>
        <p:spPr bwMode="auto">
          <a:xfrm>
            <a:off x="-17463" y="-17463"/>
            <a:ext cx="9726613" cy="6875463"/>
          </a:xfrm>
          <a:custGeom>
            <a:avLst/>
            <a:gdLst>
              <a:gd name="T0" fmla="*/ 6240358 w 20233"/>
              <a:gd name="T1" fmla="*/ 3005491 h 14300"/>
              <a:gd name="T2" fmla="*/ 6240358 w 20233"/>
              <a:gd name="T3" fmla="*/ 2147483646 h 14300"/>
              <a:gd name="T4" fmla="*/ 1735565616 w 20233"/>
              <a:gd name="T5" fmla="*/ 2147483646 h 14300"/>
              <a:gd name="T6" fmla="*/ 1734641172 w 20233"/>
              <a:gd name="T7" fmla="*/ 2147483646 h 14300"/>
              <a:gd name="T8" fmla="*/ 2147483646 w 20233"/>
              <a:gd name="T9" fmla="*/ 2147483646 h 14300"/>
              <a:gd name="T10" fmla="*/ 2147483646 w 20233"/>
              <a:gd name="T11" fmla="*/ 2147483646 h 14300"/>
              <a:gd name="T12" fmla="*/ 2147483646 w 20233"/>
              <a:gd name="T13" fmla="*/ 2147483646 h 14300"/>
              <a:gd name="T14" fmla="*/ 2147483646 w 20233"/>
              <a:gd name="T15" fmla="*/ 2100345285 h 14300"/>
              <a:gd name="T16" fmla="*/ 2147483646 w 20233"/>
              <a:gd name="T17" fmla="*/ 2101501132 h 14300"/>
              <a:gd name="T18" fmla="*/ 2147483646 w 20233"/>
              <a:gd name="T19" fmla="*/ 1680044867 h 14300"/>
              <a:gd name="T20" fmla="*/ 2147483646 w 20233"/>
              <a:gd name="T21" fmla="*/ 1681200714 h 14300"/>
              <a:gd name="T22" fmla="*/ 2147483646 w 20233"/>
              <a:gd name="T23" fmla="*/ 1259975713 h 14300"/>
              <a:gd name="T24" fmla="*/ 2147483646 w 20233"/>
              <a:gd name="T25" fmla="*/ 1261132041 h 14300"/>
              <a:gd name="T26" fmla="*/ 2147483646 w 20233"/>
              <a:gd name="T27" fmla="*/ 839675775 h 14300"/>
              <a:gd name="T28" fmla="*/ 2147483646 w 20233"/>
              <a:gd name="T29" fmla="*/ 840831622 h 14300"/>
              <a:gd name="T30" fmla="*/ 2147483646 w 20233"/>
              <a:gd name="T31" fmla="*/ 419606622 h 14300"/>
              <a:gd name="T32" fmla="*/ 2147483646 w 20233"/>
              <a:gd name="T33" fmla="*/ 420762469 h 14300"/>
              <a:gd name="T34" fmla="*/ 2147483646 w 20233"/>
              <a:gd name="T35" fmla="*/ 0 h 14300"/>
              <a:gd name="T36" fmla="*/ 6240358 w 20233"/>
              <a:gd name="T37" fmla="*/ 3005491 h 143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233" h="14300">
                <a:moveTo>
                  <a:pt x="27" y="13"/>
                </a:moveTo>
                <a:cubicBezTo>
                  <a:pt x="-68" y="4714"/>
                  <a:pt x="122" y="9599"/>
                  <a:pt x="27" y="14300"/>
                </a:cubicBezTo>
                <a:lnTo>
                  <a:pt x="7509" y="14300"/>
                </a:lnTo>
                <a:cubicBezTo>
                  <a:pt x="7508" y="13732"/>
                  <a:pt x="7506" y="13163"/>
                  <a:pt x="7505" y="12595"/>
                </a:cubicBezTo>
                <a:lnTo>
                  <a:pt x="9327" y="12600"/>
                </a:lnTo>
                <a:cubicBezTo>
                  <a:pt x="9325" y="11992"/>
                  <a:pt x="9324" y="11385"/>
                  <a:pt x="9322" y="10777"/>
                </a:cubicBezTo>
                <a:lnTo>
                  <a:pt x="11145" y="10782"/>
                </a:lnTo>
                <a:cubicBezTo>
                  <a:pt x="11143" y="10216"/>
                  <a:pt x="11142" y="9651"/>
                  <a:pt x="11140" y="9085"/>
                </a:cubicBezTo>
                <a:lnTo>
                  <a:pt x="12962" y="9090"/>
                </a:lnTo>
                <a:cubicBezTo>
                  <a:pt x="12960" y="8482"/>
                  <a:pt x="12959" y="7875"/>
                  <a:pt x="12957" y="7267"/>
                </a:cubicBezTo>
                <a:lnTo>
                  <a:pt x="14780" y="7272"/>
                </a:lnTo>
                <a:cubicBezTo>
                  <a:pt x="14778" y="6665"/>
                  <a:pt x="14777" y="6057"/>
                  <a:pt x="14775" y="5450"/>
                </a:cubicBezTo>
                <a:lnTo>
                  <a:pt x="16598" y="5455"/>
                </a:lnTo>
                <a:cubicBezTo>
                  <a:pt x="16596" y="4847"/>
                  <a:pt x="16595" y="4240"/>
                  <a:pt x="16593" y="3632"/>
                </a:cubicBezTo>
                <a:lnTo>
                  <a:pt x="18415" y="3637"/>
                </a:lnTo>
                <a:cubicBezTo>
                  <a:pt x="18413" y="3030"/>
                  <a:pt x="18412" y="2422"/>
                  <a:pt x="18410" y="1815"/>
                </a:cubicBezTo>
                <a:lnTo>
                  <a:pt x="20233" y="1820"/>
                </a:lnTo>
                <a:cubicBezTo>
                  <a:pt x="20231" y="1213"/>
                  <a:pt x="20230" y="607"/>
                  <a:pt x="20228" y="0"/>
                </a:cubicBezTo>
                <a:lnTo>
                  <a:pt x="27" y="13"/>
                </a:lnTo>
                <a:close/>
              </a:path>
            </a:pathLst>
          </a:custGeom>
          <a:solidFill>
            <a:srgbClr val="DB27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5857736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5 B">
    <p:bg>
      <p:bgPr>
        <a:solidFill>
          <a:srgbClr val="9F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0" y="0"/>
            <a:ext cx="12193588" cy="6858000"/>
          </a:xfrm>
          <a:custGeom>
            <a:avLst/>
            <a:gdLst>
              <a:gd name="T0" fmla="*/ 0 w 25400"/>
              <a:gd name="T1" fmla="*/ 0 h 14300"/>
              <a:gd name="T2" fmla="*/ 0 w 25400"/>
              <a:gd name="T3" fmla="*/ 2147483646 h 14300"/>
              <a:gd name="T4" fmla="*/ 2147483646 w 25400"/>
              <a:gd name="T5" fmla="*/ 2147483646 h 14300"/>
              <a:gd name="T6" fmla="*/ 2147483646 w 25400"/>
              <a:gd name="T7" fmla="*/ 2147483646 h 14300"/>
              <a:gd name="T8" fmla="*/ 2147483646 w 25400"/>
              <a:gd name="T9" fmla="*/ 2147483646 h 14300"/>
              <a:gd name="T10" fmla="*/ 2147483646 w 25400"/>
              <a:gd name="T11" fmla="*/ 2147483646 h 14300"/>
              <a:gd name="T12" fmla="*/ 2147483646 w 25400"/>
              <a:gd name="T13" fmla="*/ 2147483646 h 14300"/>
              <a:gd name="T14" fmla="*/ 2147483646 w 25400"/>
              <a:gd name="T15" fmla="*/ 2089526133 h 14300"/>
              <a:gd name="T16" fmla="*/ 2147483646 w 25400"/>
              <a:gd name="T17" fmla="*/ 2090676167 h 14300"/>
              <a:gd name="T18" fmla="*/ 2147483646 w 25400"/>
              <a:gd name="T19" fmla="*/ 1671390996 h 14300"/>
              <a:gd name="T20" fmla="*/ 2147483646 w 25400"/>
              <a:gd name="T21" fmla="*/ 1672541030 h 14300"/>
              <a:gd name="T22" fmla="*/ 2147483646 w 25400"/>
              <a:gd name="T23" fmla="*/ 1253485577 h 14300"/>
              <a:gd name="T24" fmla="*/ 2147483646 w 25400"/>
              <a:gd name="T25" fmla="*/ 1254635611 h 14300"/>
              <a:gd name="T26" fmla="*/ 2147483646 w 25400"/>
              <a:gd name="T27" fmla="*/ 835350440 h 14300"/>
              <a:gd name="T28" fmla="*/ 2147483646 w 25400"/>
              <a:gd name="T29" fmla="*/ 836500474 h 14300"/>
              <a:gd name="T30" fmla="*/ 2147483646 w 25400"/>
              <a:gd name="T31" fmla="*/ 0 h 14300"/>
              <a:gd name="T32" fmla="*/ 0 w 25400"/>
              <a:gd name="T33" fmla="*/ 0 h 143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5400" h="14300">
                <a:moveTo>
                  <a:pt x="0" y="0"/>
                </a:moveTo>
                <a:lnTo>
                  <a:pt x="0" y="14300"/>
                </a:lnTo>
                <a:lnTo>
                  <a:pt x="14503" y="14300"/>
                </a:lnTo>
                <a:lnTo>
                  <a:pt x="14498" y="12595"/>
                </a:lnTo>
                <a:lnTo>
                  <a:pt x="16321" y="12600"/>
                </a:lnTo>
                <a:lnTo>
                  <a:pt x="16316" y="10777"/>
                </a:lnTo>
                <a:lnTo>
                  <a:pt x="18138" y="10782"/>
                </a:lnTo>
                <a:lnTo>
                  <a:pt x="18133" y="9085"/>
                </a:lnTo>
                <a:lnTo>
                  <a:pt x="19956" y="9090"/>
                </a:lnTo>
                <a:lnTo>
                  <a:pt x="19951" y="7267"/>
                </a:lnTo>
                <a:lnTo>
                  <a:pt x="21773" y="7272"/>
                </a:lnTo>
                <a:lnTo>
                  <a:pt x="21768" y="5450"/>
                </a:lnTo>
                <a:lnTo>
                  <a:pt x="23591" y="5455"/>
                </a:lnTo>
                <a:lnTo>
                  <a:pt x="23586" y="3632"/>
                </a:lnTo>
                <a:lnTo>
                  <a:pt x="25400" y="3637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B27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5709874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86383" y="457200"/>
            <a:ext cx="10661515" cy="5136204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0000B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583AD-917E-4D6A-9518-051E99058C36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DF269-7366-4D17-8884-F7064805E6CC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874552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">
    <p:bg>
      <p:bgPr>
        <a:solidFill>
          <a:srgbClr val="000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8"/>
          <p:cNvGrpSpPr/>
          <p:nvPr/>
        </p:nvGrpSpPr>
        <p:grpSpPr bwMode="black">
          <a:xfrm>
            <a:off x="465667" y="6222027"/>
            <a:ext cx="804333" cy="373549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86383" y="457200"/>
            <a:ext cx="10661515" cy="5136204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13FF76-6F5B-4E52-BD01-AF756D8F1D9E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1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1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75C3FE-A85B-4D33-A69A-2E89D3EB586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444109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76E8-C729-4ED1-BC26-E9424E2BF482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6B2E4-6EC8-40A0-87C2-7F22B6F09C4A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0491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 kupari">
    <p:bg>
      <p:bgPr>
        <a:solidFill>
          <a:srgbClr val="00D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8"/>
          <p:cNvGrpSpPr/>
          <p:nvPr/>
        </p:nvGrpSpPr>
        <p:grpSpPr bwMode="black">
          <a:xfrm>
            <a:off x="465667" y="6222027"/>
            <a:ext cx="804333" cy="373549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86383" y="457200"/>
            <a:ext cx="10661515" cy="5136204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853A12-674E-4AB4-A546-6EC74BD5BCD9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1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1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765F3CB-BF37-4BE7-97F7-756D067B0E2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04835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ChangeAspect="1"/>
          </p:cNvSpPr>
          <p:nvPr/>
        </p:nvSpPr>
        <p:spPr bwMode="auto">
          <a:xfrm>
            <a:off x="11047413" y="0"/>
            <a:ext cx="1141412" cy="6858000"/>
          </a:xfrm>
          <a:custGeom>
            <a:avLst/>
            <a:gdLst>
              <a:gd name="T0" fmla="*/ 52013840 w 2359"/>
              <a:gd name="T1" fmla="*/ 0 h 14300"/>
              <a:gd name="T2" fmla="*/ 0 w 2359"/>
              <a:gd name="T3" fmla="*/ 163068373 h 14300"/>
              <a:gd name="T4" fmla="*/ 55996928 w 2359"/>
              <a:gd name="T5" fmla="*/ 370065833 h 14300"/>
              <a:gd name="T6" fmla="*/ 0 w 2359"/>
              <a:gd name="T7" fmla="*/ 577063293 h 14300"/>
              <a:gd name="T8" fmla="*/ 55996928 w 2359"/>
              <a:gd name="T9" fmla="*/ 784061232 h 14300"/>
              <a:gd name="T10" fmla="*/ 0 w 2359"/>
              <a:gd name="T11" fmla="*/ 990828493 h 14300"/>
              <a:gd name="T12" fmla="*/ 55996928 w 2359"/>
              <a:gd name="T13" fmla="*/ 1197826433 h 14300"/>
              <a:gd name="T14" fmla="*/ 55996928 w 2359"/>
              <a:gd name="T15" fmla="*/ 1208406457 h 14300"/>
              <a:gd name="T16" fmla="*/ 0 w 2359"/>
              <a:gd name="T17" fmla="*/ 1415403916 h 14300"/>
              <a:gd name="T18" fmla="*/ 55996928 w 2359"/>
              <a:gd name="T19" fmla="*/ 1622171657 h 14300"/>
              <a:gd name="T20" fmla="*/ 0 w 2359"/>
              <a:gd name="T21" fmla="*/ 1829169117 h 14300"/>
              <a:gd name="T22" fmla="*/ 55996928 w 2359"/>
              <a:gd name="T23" fmla="*/ 2036166577 h 14300"/>
              <a:gd name="T24" fmla="*/ 0 w 2359"/>
              <a:gd name="T25" fmla="*/ 2147483646 h 14300"/>
              <a:gd name="T26" fmla="*/ 55996928 w 2359"/>
              <a:gd name="T27" fmla="*/ 2147483646 h 14300"/>
              <a:gd name="T28" fmla="*/ 0 w 2359"/>
              <a:gd name="T29" fmla="*/ 2147483646 h 14300"/>
              <a:gd name="T30" fmla="*/ 55996928 w 2359"/>
              <a:gd name="T31" fmla="*/ 2147483646 h 14300"/>
              <a:gd name="T32" fmla="*/ 0 w 2359"/>
              <a:gd name="T33" fmla="*/ 2147483646 h 14300"/>
              <a:gd name="T34" fmla="*/ 55996928 w 2359"/>
              <a:gd name="T35" fmla="*/ 2147483646 h 14300"/>
              <a:gd name="T36" fmla="*/ 55762742 w 2359"/>
              <a:gd name="T37" fmla="*/ 2147483646 h 14300"/>
              <a:gd name="T38" fmla="*/ 552705173 w 2359"/>
              <a:gd name="T39" fmla="*/ 2147483646 h 14300"/>
              <a:gd name="T40" fmla="*/ 552705173 w 2359"/>
              <a:gd name="T41" fmla="*/ 0 h 14300"/>
              <a:gd name="T42" fmla="*/ 52013840 w 2359"/>
              <a:gd name="T43" fmla="*/ 0 h 143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359" h="14300">
                <a:moveTo>
                  <a:pt x="222" y="0"/>
                </a:moveTo>
                <a:cubicBezTo>
                  <a:pt x="167" y="272"/>
                  <a:pt x="0" y="334"/>
                  <a:pt x="0" y="709"/>
                </a:cubicBezTo>
                <a:cubicBezTo>
                  <a:pt x="0" y="1159"/>
                  <a:pt x="239" y="1159"/>
                  <a:pt x="239" y="1609"/>
                </a:cubicBezTo>
                <a:cubicBezTo>
                  <a:pt x="239" y="2059"/>
                  <a:pt x="0" y="2059"/>
                  <a:pt x="0" y="2509"/>
                </a:cubicBezTo>
                <a:cubicBezTo>
                  <a:pt x="0" y="2959"/>
                  <a:pt x="239" y="2959"/>
                  <a:pt x="239" y="3409"/>
                </a:cubicBezTo>
                <a:cubicBezTo>
                  <a:pt x="239" y="3858"/>
                  <a:pt x="0" y="3858"/>
                  <a:pt x="0" y="4308"/>
                </a:cubicBezTo>
                <a:cubicBezTo>
                  <a:pt x="0" y="4758"/>
                  <a:pt x="239" y="4758"/>
                  <a:pt x="239" y="5208"/>
                </a:cubicBezTo>
                <a:lnTo>
                  <a:pt x="239" y="5254"/>
                </a:lnTo>
                <a:cubicBezTo>
                  <a:pt x="239" y="5704"/>
                  <a:pt x="0" y="5704"/>
                  <a:pt x="0" y="6154"/>
                </a:cubicBezTo>
                <a:cubicBezTo>
                  <a:pt x="0" y="6603"/>
                  <a:pt x="239" y="6603"/>
                  <a:pt x="239" y="7053"/>
                </a:cubicBezTo>
                <a:cubicBezTo>
                  <a:pt x="239" y="7503"/>
                  <a:pt x="0" y="7503"/>
                  <a:pt x="0" y="7953"/>
                </a:cubicBezTo>
                <a:cubicBezTo>
                  <a:pt x="0" y="8403"/>
                  <a:pt x="239" y="8403"/>
                  <a:pt x="239" y="8853"/>
                </a:cubicBezTo>
                <a:cubicBezTo>
                  <a:pt x="239" y="9303"/>
                  <a:pt x="0" y="9303"/>
                  <a:pt x="0" y="9752"/>
                </a:cubicBezTo>
                <a:cubicBezTo>
                  <a:pt x="0" y="10202"/>
                  <a:pt x="239" y="10202"/>
                  <a:pt x="239" y="10652"/>
                </a:cubicBezTo>
                <a:cubicBezTo>
                  <a:pt x="239" y="11102"/>
                  <a:pt x="0" y="11102"/>
                  <a:pt x="0" y="11552"/>
                </a:cubicBezTo>
                <a:cubicBezTo>
                  <a:pt x="0" y="12002"/>
                  <a:pt x="239" y="12002"/>
                  <a:pt x="239" y="12451"/>
                </a:cubicBezTo>
                <a:cubicBezTo>
                  <a:pt x="239" y="12901"/>
                  <a:pt x="0" y="12901"/>
                  <a:pt x="0" y="13351"/>
                </a:cubicBezTo>
                <a:cubicBezTo>
                  <a:pt x="0" y="13801"/>
                  <a:pt x="239" y="13801"/>
                  <a:pt x="239" y="14251"/>
                </a:cubicBezTo>
                <a:cubicBezTo>
                  <a:pt x="239" y="14268"/>
                  <a:pt x="239" y="14284"/>
                  <a:pt x="238" y="14300"/>
                </a:cubicBezTo>
                <a:lnTo>
                  <a:pt x="2359" y="14300"/>
                </a:lnTo>
                <a:lnTo>
                  <a:pt x="2359" y="0"/>
                </a:lnTo>
                <a:lnTo>
                  <a:pt x="222" y="0"/>
                </a:lnTo>
                <a:close/>
              </a:path>
            </a:pathLst>
          </a:custGeom>
          <a:solidFill>
            <a:srgbClr val="000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22DBD-87CA-4B51-9EA1-BDA57A594B8C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AB596F-75FF-46B8-A937-F3C05B5B063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02183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195200"/>
            <a:ext cx="5364000" cy="4982400"/>
          </a:xfrm>
        </p:spPr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195200"/>
            <a:ext cx="5364000" cy="4982400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4887A-7833-4E9C-B4D3-E1988EFC9932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D70B6-E6CD-44EE-9E0D-B098190F4A4D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390505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935804"/>
            <a:ext cx="5364000" cy="4241795"/>
          </a:xfrm>
        </p:spPr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935804"/>
            <a:ext cx="5364000" cy="4241795"/>
          </a:xfrm>
        </p:spPr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10" name="Tekstin paikkamerkki 9"/>
          <p:cNvSpPr>
            <a:spLocks noGrp="1"/>
          </p:cNvSpPr>
          <p:nvPr>
            <p:ph type="body" sz="quarter" idx="13"/>
          </p:nvPr>
        </p:nvSpPr>
        <p:spPr>
          <a:xfrm>
            <a:off x="457200" y="1555784"/>
            <a:ext cx="5364163" cy="409203"/>
          </a:xfrm>
        </p:spPr>
        <p:txBody>
          <a:bodyPr/>
          <a:lstStyle>
            <a:lvl1pPr marL="0" indent="0"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kstin paikkamerkki 9"/>
          <p:cNvSpPr>
            <a:spLocks noGrp="1"/>
          </p:cNvSpPr>
          <p:nvPr>
            <p:ph type="body" sz="quarter" idx="14"/>
          </p:nvPr>
        </p:nvSpPr>
        <p:spPr>
          <a:xfrm>
            <a:off x="6174000" y="1555784"/>
            <a:ext cx="5364163" cy="409203"/>
          </a:xfrm>
        </p:spPr>
        <p:txBody>
          <a:bodyPr/>
          <a:lstStyle>
            <a:lvl1pPr marL="0" indent="0"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A4E7C-06E6-44A9-A3D1-497D51638755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5D2BB-CD52-48F5-BAB4-51FFB9175E80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65289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408562"/>
            <a:ext cx="6371618" cy="787615"/>
          </a:xfrm>
        </p:spPr>
        <p:txBody>
          <a:bodyPr/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195200"/>
            <a:ext cx="6371618" cy="4982400"/>
          </a:xfrm>
        </p:spPr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10" name="Kuvan paikkamerkki 9"/>
          <p:cNvSpPr>
            <a:spLocks noGrp="1"/>
          </p:cNvSpPr>
          <p:nvPr>
            <p:ph type="pic" sz="quarter" idx="13"/>
          </p:nvPr>
        </p:nvSpPr>
        <p:spPr>
          <a:xfrm>
            <a:off x="7131050" y="0"/>
            <a:ext cx="506095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endParaRPr lang="fi-FI" noProof="0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BA15E-1D79-48D9-B314-6667D370E723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46F04-497F-4823-9A2A-295AE3FAAB8A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48281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F7837-5E7E-450D-997F-FE6E789AE338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64BD8-872A-4548-B336-2805C38DF419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961668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2E6F4-B562-4BF9-831D-EDA7B2991CC6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825B0-EEAF-4574-8F8D-CF9EB0F9E6F4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555362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1">
    <p:bg>
      <p:bgPr>
        <a:solidFill>
          <a:srgbClr val="00D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white">
          <a:xfrm>
            <a:off x="0" y="0"/>
            <a:ext cx="9393238" cy="6858000"/>
          </a:xfrm>
          <a:custGeom>
            <a:avLst/>
            <a:gdLst>
              <a:gd name="T0" fmla="*/ 1202620694 w 19559"/>
              <a:gd name="T1" fmla="*/ 2147483646 h 14300"/>
              <a:gd name="T2" fmla="*/ 1302493304 w 19559"/>
              <a:gd name="T3" fmla="*/ 2147483646 h 14300"/>
              <a:gd name="T4" fmla="*/ 1651931459 w 19559"/>
              <a:gd name="T5" fmla="*/ 2147483646 h 14300"/>
              <a:gd name="T6" fmla="*/ 1854674889 w 19559"/>
              <a:gd name="T7" fmla="*/ 2147483646 h 14300"/>
              <a:gd name="T8" fmla="*/ 2147483646 w 19559"/>
              <a:gd name="T9" fmla="*/ 2147483646 h 14300"/>
              <a:gd name="T10" fmla="*/ 2147483646 w 19559"/>
              <a:gd name="T11" fmla="*/ 2018686830 h 14300"/>
              <a:gd name="T12" fmla="*/ 2147483646 w 19559"/>
              <a:gd name="T13" fmla="*/ 1816519224 h 14300"/>
              <a:gd name="T14" fmla="*/ 2147483646 w 19559"/>
              <a:gd name="T15" fmla="*/ 1467843158 h 14300"/>
              <a:gd name="T16" fmla="*/ 2147483646 w 19559"/>
              <a:gd name="T17" fmla="*/ 1265675552 h 14300"/>
              <a:gd name="T18" fmla="*/ 2147483646 w 19559"/>
              <a:gd name="T19" fmla="*/ 917229684 h 14300"/>
              <a:gd name="T20" fmla="*/ 2147483646 w 19559"/>
              <a:gd name="T21" fmla="*/ 715062079 h 14300"/>
              <a:gd name="T22" fmla="*/ 2147483646 w 19559"/>
              <a:gd name="T23" fmla="*/ 366615731 h 14300"/>
              <a:gd name="T24" fmla="*/ 2147483646 w 19559"/>
              <a:gd name="T25" fmla="*/ 164678324 h 14300"/>
              <a:gd name="T26" fmla="*/ 2147483646 w 19559"/>
              <a:gd name="T27" fmla="*/ 0 h 14300"/>
              <a:gd name="T28" fmla="*/ 0 w 19559"/>
              <a:gd name="T29" fmla="*/ 0 h 14300"/>
              <a:gd name="T30" fmla="*/ 0 w 19559"/>
              <a:gd name="T31" fmla="*/ 2147483646 h 14300"/>
              <a:gd name="T32" fmla="*/ 1202620694 w 19559"/>
              <a:gd name="T33" fmla="*/ 2147483646 h 143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559" h="14300">
                <a:moveTo>
                  <a:pt x="5214" y="14300"/>
                </a:moveTo>
                <a:cubicBezTo>
                  <a:pt x="5282" y="14078"/>
                  <a:pt x="5358" y="13854"/>
                  <a:pt x="5647" y="13565"/>
                </a:cubicBezTo>
                <a:cubicBezTo>
                  <a:pt x="6246" y="12966"/>
                  <a:pt x="6564" y="13285"/>
                  <a:pt x="7162" y="12686"/>
                </a:cubicBezTo>
                <a:cubicBezTo>
                  <a:pt x="7761" y="12087"/>
                  <a:pt x="7443" y="11769"/>
                  <a:pt x="8041" y="11171"/>
                </a:cubicBezTo>
                <a:cubicBezTo>
                  <a:pt x="8640" y="10572"/>
                  <a:pt x="8958" y="10890"/>
                  <a:pt x="9556" y="10292"/>
                </a:cubicBezTo>
                <a:cubicBezTo>
                  <a:pt x="10155" y="9693"/>
                  <a:pt x="9837" y="9375"/>
                  <a:pt x="10435" y="8777"/>
                </a:cubicBezTo>
                <a:cubicBezTo>
                  <a:pt x="11034" y="8178"/>
                  <a:pt x="11352" y="8496"/>
                  <a:pt x="11951" y="7898"/>
                </a:cubicBezTo>
                <a:cubicBezTo>
                  <a:pt x="12549" y="7299"/>
                  <a:pt x="12231" y="6981"/>
                  <a:pt x="12830" y="6382"/>
                </a:cubicBezTo>
                <a:cubicBezTo>
                  <a:pt x="13428" y="5784"/>
                  <a:pt x="13746" y="6102"/>
                  <a:pt x="14345" y="5503"/>
                </a:cubicBezTo>
                <a:cubicBezTo>
                  <a:pt x="14943" y="4905"/>
                  <a:pt x="14625" y="4587"/>
                  <a:pt x="15224" y="3988"/>
                </a:cubicBezTo>
                <a:cubicBezTo>
                  <a:pt x="15822" y="3390"/>
                  <a:pt x="16140" y="3708"/>
                  <a:pt x="16739" y="3109"/>
                </a:cubicBezTo>
                <a:cubicBezTo>
                  <a:pt x="17338" y="2511"/>
                  <a:pt x="17020" y="2192"/>
                  <a:pt x="17618" y="1594"/>
                </a:cubicBezTo>
                <a:cubicBezTo>
                  <a:pt x="18216" y="996"/>
                  <a:pt x="18534" y="1314"/>
                  <a:pt x="19132" y="716"/>
                </a:cubicBezTo>
                <a:cubicBezTo>
                  <a:pt x="19413" y="435"/>
                  <a:pt x="19492" y="216"/>
                  <a:pt x="19559" y="0"/>
                </a:cubicBezTo>
                <a:lnTo>
                  <a:pt x="0" y="0"/>
                </a:lnTo>
                <a:lnTo>
                  <a:pt x="0" y="14300"/>
                </a:lnTo>
                <a:lnTo>
                  <a:pt x="5214" y="14300"/>
                </a:lnTo>
                <a:close/>
              </a:path>
            </a:pathLst>
          </a:custGeom>
          <a:solidFill>
            <a:srgbClr val="000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5334562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1 B">
    <p:bg>
      <p:bgPr>
        <a:solidFill>
          <a:srgbClr val="00D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2147483646 w 25400"/>
              <a:gd name="T1" fmla="*/ 2147483646 h 14300"/>
              <a:gd name="T2" fmla="*/ 2147483646 w 25400"/>
              <a:gd name="T3" fmla="*/ 2147483646 h 14300"/>
              <a:gd name="T4" fmla="*/ 2147483646 w 25400"/>
              <a:gd name="T5" fmla="*/ 2147483646 h 14300"/>
              <a:gd name="T6" fmla="*/ 2147483646 w 25400"/>
              <a:gd name="T7" fmla="*/ 2147483646 h 14300"/>
              <a:gd name="T8" fmla="*/ 2147483646 w 25400"/>
              <a:gd name="T9" fmla="*/ 2147483646 h 14300"/>
              <a:gd name="T10" fmla="*/ 2147483646 w 25400"/>
              <a:gd name="T11" fmla="*/ 2018686830 h 14300"/>
              <a:gd name="T12" fmla="*/ 2147483646 w 25400"/>
              <a:gd name="T13" fmla="*/ 1816519224 h 14300"/>
              <a:gd name="T14" fmla="*/ 2147483646 w 25400"/>
              <a:gd name="T15" fmla="*/ 1467843158 h 14300"/>
              <a:gd name="T16" fmla="*/ 2147483646 w 25400"/>
              <a:gd name="T17" fmla="*/ 1265675552 h 14300"/>
              <a:gd name="T18" fmla="*/ 2147483646 w 25400"/>
              <a:gd name="T19" fmla="*/ 917229684 h 14300"/>
              <a:gd name="T20" fmla="*/ 2147483646 w 25400"/>
              <a:gd name="T21" fmla="*/ 715062079 h 14300"/>
              <a:gd name="T22" fmla="*/ 2147483646 w 25400"/>
              <a:gd name="T23" fmla="*/ 366615731 h 14300"/>
              <a:gd name="T24" fmla="*/ 2147483646 w 25400"/>
              <a:gd name="T25" fmla="*/ 164678324 h 14300"/>
              <a:gd name="T26" fmla="*/ 2147483646 w 25400"/>
              <a:gd name="T27" fmla="*/ 11039941 h 14300"/>
              <a:gd name="T28" fmla="*/ 2147483646 w 25400"/>
              <a:gd name="T29" fmla="*/ 0 h 14300"/>
              <a:gd name="T30" fmla="*/ 0 w 25400"/>
              <a:gd name="T31" fmla="*/ 0 h 14300"/>
              <a:gd name="T32" fmla="*/ 0 w 25400"/>
              <a:gd name="T33" fmla="*/ 2147483646 h 14300"/>
              <a:gd name="T34" fmla="*/ 2147483646 w 25400"/>
              <a:gd name="T35" fmla="*/ 2147483646 h 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5400" h="14300">
                <a:moveTo>
                  <a:pt x="11070" y="14300"/>
                </a:moveTo>
                <a:cubicBezTo>
                  <a:pt x="11139" y="14078"/>
                  <a:pt x="11214" y="13854"/>
                  <a:pt x="11503" y="13565"/>
                </a:cubicBezTo>
                <a:cubicBezTo>
                  <a:pt x="12102" y="12966"/>
                  <a:pt x="12420" y="13285"/>
                  <a:pt x="13018" y="12686"/>
                </a:cubicBezTo>
                <a:cubicBezTo>
                  <a:pt x="13617" y="12087"/>
                  <a:pt x="13299" y="11769"/>
                  <a:pt x="13897" y="11171"/>
                </a:cubicBezTo>
                <a:cubicBezTo>
                  <a:pt x="14496" y="10572"/>
                  <a:pt x="14814" y="10890"/>
                  <a:pt x="15412" y="10292"/>
                </a:cubicBezTo>
                <a:cubicBezTo>
                  <a:pt x="16011" y="9693"/>
                  <a:pt x="15693" y="9375"/>
                  <a:pt x="16291" y="8777"/>
                </a:cubicBezTo>
                <a:cubicBezTo>
                  <a:pt x="16890" y="8178"/>
                  <a:pt x="17208" y="8496"/>
                  <a:pt x="17807" y="7898"/>
                </a:cubicBezTo>
                <a:cubicBezTo>
                  <a:pt x="18405" y="7299"/>
                  <a:pt x="18087" y="6981"/>
                  <a:pt x="18686" y="6382"/>
                </a:cubicBezTo>
                <a:cubicBezTo>
                  <a:pt x="19284" y="5784"/>
                  <a:pt x="19602" y="6102"/>
                  <a:pt x="20201" y="5503"/>
                </a:cubicBezTo>
                <a:cubicBezTo>
                  <a:pt x="20799" y="4905"/>
                  <a:pt x="20481" y="4587"/>
                  <a:pt x="21080" y="3988"/>
                </a:cubicBezTo>
                <a:cubicBezTo>
                  <a:pt x="21678" y="3390"/>
                  <a:pt x="21997" y="3708"/>
                  <a:pt x="22595" y="3109"/>
                </a:cubicBezTo>
                <a:cubicBezTo>
                  <a:pt x="23194" y="2511"/>
                  <a:pt x="22876" y="2192"/>
                  <a:pt x="23474" y="1594"/>
                </a:cubicBezTo>
                <a:cubicBezTo>
                  <a:pt x="24072" y="996"/>
                  <a:pt x="24390" y="1314"/>
                  <a:pt x="24988" y="716"/>
                </a:cubicBezTo>
                <a:cubicBezTo>
                  <a:pt x="25249" y="455"/>
                  <a:pt x="25336" y="248"/>
                  <a:pt x="25400" y="48"/>
                </a:cubicBezTo>
                <a:lnTo>
                  <a:pt x="25400" y="0"/>
                </a:lnTo>
                <a:lnTo>
                  <a:pt x="0" y="0"/>
                </a:lnTo>
                <a:lnTo>
                  <a:pt x="0" y="14300"/>
                </a:lnTo>
                <a:lnTo>
                  <a:pt x="11070" y="14300"/>
                </a:lnTo>
                <a:close/>
              </a:path>
            </a:pathLst>
          </a:custGeom>
          <a:solidFill>
            <a:srgbClr val="0001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0984620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2">
    <p:bg>
      <p:bgPr>
        <a:solidFill>
          <a:srgbClr val="00D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white">
          <a:xfrm>
            <a:off x="0" y="0"/>
            <a:ext cx="12192000" cy="3887788"/>
          </a:xfrm>
          <a:custGeom>
            <a:avLst/>
            <a:gdLst>
              <a:gd name="T0" fmla="*/ 0 w 25400"/>
              <a:gd name="T1" fmla="*/ 1484978791 h 8063"/>
              <a:gd name="T2" fmla="*/ 585216000 w 25400"/>
              <a:gd name="T3" fmla="*/ 1874942780 h 8063"/>
              <a:gd name="T4" fmla="*/ 1170432000 w 25400"/>
              <a:gd name="T5" fmla="*/ 1484978791 h 8063"/>
              <a:gd name="T6" fmla="*/ 1755648000 w 25400"/>
              <a:gd name="T7" fmla="*/ 1874942780 h 8063"/>
              <a:gd name="T8" fmla="*/ 2147483646 w 25400"/>
              <a:gd name="T9" fmla="*/ 1484978791 h 8063"/>
              <a:gd name="T10" fmla="*/ 2147483646 w 25400"/>
              <a:gd name="T11" fmla="*/ 1874942780 h 8063"/>
              <a:gd name="T12" fmla="*/ 2147483646 w 25400"/>
              <a:gd name="T13" fmla="*/ 1484978791 h 8063"/>
              <a:gd name="T14" fmla="*/ 2147483646 w 25400"/>
              <a:gd name="T15" fmla="*/ 1874942780 h 8063"/>
              <a:gd name="T16" fmla="*/ 2147483646 w 25400"/>
              <a:gd name="T17" fmla="*/ 1484978791 h 8063"/>
              <a:gd name="T18" fmla="*/ 2147483646 w 25400"/>
              <a:gd name="T19" fmla="*/ 1874942780 h 8063"/>
              <a:gd name="T20" fmla="*/ 2147483646 w 25400"/>
              <a:gd name="T21" fmla="*/ 1484978791 h 8063"/>
              <a:gd name="T22" fmla="*/ 2147483646 w 25400"/>
              <a:gd name="T23" fmla="*/ 0 h 8063"/>
              <a:gd name="T24" fmla="*/ 0 w 25400"/>
              <a:gd name="T25" fmla="*/ 0 h 8063"/>
              <a:gd name="T26" fmla="*/ 0 w 25400"/>
              <a:gd name="T27" fmla="*/ 1484978791 h 806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5400" h="8063">
                <a:moveTo>
                  <a:pt x="0" y="6386"/>
                </a:moveTo>
                <a:cubicBezTo>
                  <a:pt x="1140" y="6386"/>
                  <a:pt x="2118" y="7077"/>
                  <a:pt x="2540" y="8063"/>
                </a:cubicBezTo>
                <a:cubicBezTo>
                  <a:pt x="2962" y="7077"/>
                  <a:pt x="3940" y="6386"/>
                  <a:pt x="5080" y="6386"/>
                </a:cubicBezTo>
                <a:cubicBezTo>
                  <a:pt x="6220" y="6386"/>
                  <a:pt x="7198" y="7077"/>
                  <a:pt x="7620" y="8063"/>
                </a:cubicBezTo>
                <a:cubicBezTo>
                  <a:pt x="8042" y="7077"/>
                  <a:pt x="9020" y="6386"/>
                  <a:pt x="10160" y="6386"/>
                </a:cubicBezTo>
                <a:cubicBezTo>
                  <a:pt x="11300" y="6386"/>
                  <a:pt x="12278" y="7077"/>
                  <a:pt x="12700" y="8063"/>
                </a:cubicBezTo>
                <a:cubicBezTo>
                  <a:pt x="13122" y="7077"/>
                  <a:pt x="14100" y="6386"/>
                  <a:pt x="15240" y="6386"/>
                </a:cubicBezTo>
                <a:cubicBezTo>
                  <a:pt x="16380" y="6386"/>
                  <a:pt x="17358" y="7077"/>
                  <a:pt x="17780" y="8063"/>
                </a:cubicBezTo>
                <a:cubicBezTo>
                  <a:pt x="18202" y="7077"/>
                  <a:pt x="19180" y="6386"/>
                  <a:pt x="20320" y="6386"/>
                </a:cubicBezTo>
                <a:cubicBezTo>
                  <a:pt x="21460" y="6386"/>
                  <a:pt x="22438" y="7077"/>
                  <a:pt x="22860" y="8063"/>
                </a:cubicBezTo>
                <a:cubicBezTo>
                  <a:pt x="23282" y="7077"/>
                  <a:pt x="24260" y="6386"/>
                  <a:pt x="25400" y="6386"/>
                </a:cubicBezTo>
                <a:lnTo>
                  <a:pt x="25400" y="0"/>
                </a:lnTo>
                <a:lnTo>
                  <a:pt x="0" y="0"/>
                </a:lnTo>
                <a:lnTo>
                  <a:pt x="0" y="6386"/>
                </a:lnTo>
                <a:close/>
              </a:path>
            </a:pathLst>
          </a:custGeom>
          <a:solidFill>
            <a:srgbClr val="000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2495381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2 B">
    <p:bg>
      <p:bgPr>
        <a:solidFill>
          <a:srgbClr val="00D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0" y="0"/>
            <a:ext cx="12193588" cy="5572125"/>
          </a:xfrm>
          <a:custGeom>
            <a:avLst/>
            <a:gdLst>
              <a:gd name="T0" fmla="*/ 0 w 25400"/>
              <a:gd name="T1" fmla="*/ 2147483646 h 11590"/>
              <a:gd name="T2" fmla="*/ 585349832 w 25400"/>
              <a:gd name="T3" fmla="*/ 2147483646 h 11590"/>
              <a:gd name="T4" fmla="*/ 1170699663 w 25400"/>
              <a:gd name="T5" fmla="*/ 2147483646 h 11590"/>
              <a:gd name="T6" fmla="*/ 1756049495 w 25400"/>
              <a:gd name="T7" fmla="*/ 2147483646 h 11590"/>
              <a:gd name="T8" fmla="*/ 2147483646 w 25400"/>
              <a:gd name="T9" fmla="*/ 2147483646 h 11590"/>
              <a:gd name="T10" fmla="*/ 2147483646 w 25400"/>
              <a:gd name="T11" fmla="*/ 2147483646 h 11590"/>
              <a:gd name="T12" fmla="*/ 2147483646 w 25400"/>
              <a:gd name="T13" fmla="*/ 2147483646 h 11590"/>
              <a:gd name="T14" fmla="*/ 2147483646 w 25400"/>
              <a:gd name="T15" fmla="*/ 2147483646 h 11590"/>
              <a:gd name="T16" fmla="*/ 2147483646 w 25400"/>
              <a:gd name="T17" fmla="*/ 2147483646 h 11590"/>
              <a:gd name="T18" fmla="*/ 2147483646 w 25400"/>
              <a:gd name="T19" fmla="*/ 2147483646 h 11590"/>
              <a:gd name="T20" fmla="*/ 2147483646 w 25400"/>
              <a:gd name="T21" fmla="*/ 2147483646 h 11590"/>
              <a:gd name="T22" fmla="*/ 2147483646 w 25400"/>
              <a:gd name="T23" fmla="*/ 0 h 11590"/>
              <a:gd name="T24" fmla="*/ 0 w 25400"/>
              <a:gd name="T25" fmla="*/ 0 h 11590"/>
              <a:gd name="T26" fmla="*/ 0 w 25400"/>
              <a:gd name="T27" fmla="*/ 2147483646 h 115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5400" h="11590">
                <a:moveTo>
                  <a:pt x="0" y="9914"/>
                </a:moveTo>
                <a:cubicBezTo>
                  <a:pt x="1140" y="9914"/>
                  <a:pt x="2118" y="10605"/>
                  <a:pt x="2540" y="11590"/>
                </a:cubicBezTo>
                <a:cubicBezTo>
                  <a:pt x="2962" y="10605"/>
                  <a:pt x="3940" y="9914"/>
                  <a:pt x="5080" y="9914"/>
                </a:cubicBezTo>
                <a:cubicBezTo>
                  <a:pt x="6220" y="9914"/>
                  <a:pt x="7198" y="10605"/>
                  <a:pt x="7620" y="11590"/>
                </a:cubicBezTo>
                <a:cubicBezTo>
                  <a:pt x="8042" y="10605"/>
                  <a:pt x="9020" y="9914"/>
                  <a:pt x="10160" y="9914"/>
                </a:cubicBezTo>
                <a:cubicBezTo>
                  <a:pt x="11300" y="9914"/>
                  <a:pt x="12278" y="10605"/>
                  <a:pt x="12700" y="11590"/>
                </a:cubicBezTo>
                <a:cubicBezTo>
                  <a:pt x="13122" y="10605"/>
                  <a:pt x="14100" y="9914"/>
                  <a:pt x="15240" y="9914"/>
                </a:cubicBezTo>
                <a:cubicBezTo>
                  <a:pt x="16380" y="9914"/>
                  <a:pt x="17358" y="10605"/>
                  <a:pt x="17780" y="11590"/>
                </a:cubicBezTo>
                <a:cubicBezTo>
                  <a:pt x="18202" y="10605"/>
                  <a:pt x="19180" y="9914"/>
                  <a:pt x="20320" y="9914"/>
                </a:cubicBezTo>
                <a:cubicBezTo>
                  <a:pt x="21460" y="9914"/>
                  <a:pt x="22438" y="10605"/>
                  <a:pt x="22860" y="11590"/>
                </a:cubicBezTo>
                <a:cubicBezTo>
                  <a:pt x="23282" y="10605"/>
                  <a:pt x="24260" y="9914"/>
                  <a:pt x="25400" y="9914"/>
                </a:cubicBezTo>
                <a:lnTo>
                  <a:pt x="25400" y="0"/>
                </a:lnTo>
                <a:lnTo>
                  <a:pt x="0" y="0"/>
                </a:lnTo>
                <a:lnTo>
                  <a:pt x="0" y="9914"/>
                </a:lnTo>
                <a:close/>
              </a:path>
            </a:pathLst>
          </a:custGeom>
          <a:solidFill>
            <a:srgbClr val="0001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285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 vaakuna">
    <p:bg>
      <p:bgPr>
        <a:solidFill>
          <a:srgbClr val="0001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8"/>
          <p:cNvGrpSpPr/>
          <p:nvPr/>
        </p:nvGrpSpPr>
        <p:grpSpPr bwMode="black">
          <a:xfrm>
            <a:off x="465667" y="6222027"/>
            <a:ext cx="804333" cy="373549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86383" y="457200"/>
            <a:ext cx="10661515" cy="5136204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970972-0DD5-4C5E-934C-22734C1E9A99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1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1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BCF989A-9D82-4E03-9B5C-856717F8C68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59998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3">
    <p:bg>
      <p:bgPr>
        <a:solidFill>
          <a:srgbClr val="00D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white">
          <a:xfrm>
            <a:off x="0" y="0"/>
            <a:ext cx="7305675" cy="6858000"/>
          </a:xfrm>
          <a:custGeom>
            <a:avLst/>
            <a:gdLst>
              <a:gd name="T0" fmla="*/ 2147483646 w 15203"/>
              <a:gd name="T1" fmla="*/ 2147483646 h 14300"/>
              <a:gd name="T2" fmla="*/ 2147483646 w 15203"/>
              <a:gd name="T3" fmla="*/ 2147483646 h 14300"/>
              <a:gd name="T4" fmla="*/ 2147483646 w 15203"/>
              <a:gd name="T5" fmla="*/ 2147483646 h 14300"/>
              <a:gd name="T6" fmla="*/ 2147483646 w 15203"/>
              <a:gd name="T7" fmla="*/ 2052956687 h 14300"/>
              <a:gd name="T8" fmla="*/ 2147483646 w 15203"/>
              <a:gd name="T9" fmla="*/ 1640111322 h 14300"/>
              <a:gd name="T10" fmla="*/ 2147483646 w 15203"/>
              <a:gd name="T11" fmla="*/ 1227036237 h 14300"/>
              <a:gd name="T12" fmla="*/ 2147483646 w 15203"/>
              <a:gd name="T13" fmla="*/ 814190872 h 14300"/>
              <a:gd name="T14" fmla="*/ 2147483646 w 15203"/>
              <a:gd name="T15" fmla="*/ 401115308 h 14300"/>
              <a:gd name="T16" fmla="*/ 2147483646 w 15203"/>
              <a:gd name="T17" fmla="*/ 0 h 14300"/>
              <a:gd name="T18" fmla="*/ 0 w 15203"/>
              <a:gd name="T19" fmla="*/ 0 h 14300"/>
              <a:gd name="T20" fmla="*/ 0 w 15203"/>
              <a:gd name="T21" fmla="*/ 752321641 h 14300"/>
              <a:gd name="T22" fmla="*/ 0 w 15203"/>
              <a:gd name="T23" fmla="*/ 2147483646 h 14300"/>
              <a:gd name="T24" fmla="*/ 2147483646 w 15203"/>
              <a:gd name="T25" fmla="*/ 2147483646 h 143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5203" h="14300">
                <a:moveTo>
                  <a:pt x="15203" y="14300"/>
                </a:moveTo>
                <a:cubicBezTo>
                  <a:pt x="15197" y="13500"/>
                  <a:pt x="14711" y="12814"/>
                  <a:pt x="14018" y="12518"/>
                </a:cubicBezTo>
                <a:cubicBezTo>
                  <a:pt x="14714" y="12219"/>
                  <a:pt x="15203" y="11528"/>
                  <a:pt x="15203" y="10722"/>
                </a:cubicBezTo>
                <a:cubicBezTo>
                  <a:pt x="15203" y="9916"/>
                  <a:pt x="14714" y="9225"/>
                  <a:pt x="14018" y="8926"/>
                </a:cubicBezTo>
                <a:cubicBezTo>
                  <a:pt x="14714" y="8628"/>
                  <a:pt x="15203" y="7937"/>
                  <a:pt x="15203" y="7131"/>
                </a:cubicBezTo>
                <a:cubicBezTo>
                  <a:pt x="15203" y="6325"/>
                  <a:pt x="14714" y="5634"/>
                  <a:pt x="14018" y="5335"/>
                </a:cubicBezTo>
                <a:cubicBezTo>
                  <a:pt x="14714" y="5037"/>
                  <a:pt x="15203" y="4345"/>
                  <a:pt x="15203" y="3540"/>
                </a:cubicBezTo>
                <a:cubicBezTo>
                  <a:pt x="15203" y="2734"/>
                  <a:pt x="14714" y="2042"/>
                  <a:pt x="14018" y="1744"/>
                </a:cubicBezTo>
                <a:cubicBezTo>
                  <a:pt x="14699" y="1452"/>
                  <a:pt x="15182" y="784"/>
                  <a:pt x="15202" y="0"/>
                </a:cubicBezTo>
                <a:lnTo>
                  <a:pt x="0" y="0"/>
                </a:lnTo>
                <a:lnTo>
                  <a:pt x="0" y="3271"/>
                </a:lnTo>
                <a:lnTo>
                  <a:pt x="0" y="14300"/>
                </a:lnTo>
                <a:lnTo>
                  <a:pt x="15203" y="14300"/>
                </a:lnTo>
                <a:close/>
              </a:path>
            </a:pathLst>
          </a:custGeom>
          <a:solidFill>
            <a:srgbClr val="000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9562881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3 B">
    <p:bg>
      <p:bgPr>
        <a:solidFill>
          <a:srgbClr val="00D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8"/>
          <p:cNvSpPr>
            <a:spLocks/>
          </p:cNvSpPr>
          <p:nvPr/>
        </p:nvSpPr>
        <p:spPr bwMode="auto">
          <a:xfrm>
            <a:off x="0" y="0"/>
            <a:ext cx="9678988" cy="6858000"/>
          </a:xfrm>
          <a:custGeom>
            <a:avLst/>
            <a:gdLst>
              <a:gd name="T0" fmla="*/ 0 w 20142"/>
              <a:gd name="T1" fmla="*/ 0 h 14300"/>
              <a:gd name="T2" fmla="*/ 0 w 20142"/>
              <a:gd name="T3" fmla="*/ 2147483646 h 14300"/>
              <a:gd name="T4" fmla="*/ 2147483646 w 20142"/>
              <a:gd name="T5" fmla="*/ 2147483646 h 14300"/>
              <a:gd name="T6" fmla="*/ 2147483646 w 20142"/>
              <a:gd name="T7" fmla="*/ 2147483646 h 14300"/>
              <a:gd name="T8" fmla="*/ 2147483646 w 20142"/>
              <a:gd name="T9" fmla="*/ 2147483646 h 14300"/>
              <a:gd name="T10" fmla="*/ 2147483646 w 20142"/>
              <a:gd name="T11" fmla="*/ 2052956687 h 14300"/>
              <a:gd name="T12" fmla="*/ 2147483646 w 20142"/>
              <a:gd name="T13" fmla="*/ 1640111322 h 14300"/>
              <a:gd name="T14" fmla="*/ 2147483646 w 20142"/>
              <a:gd name="T15" fmla="*/ 1227036237 h 14300"/>
              <a:gd name="T16" fmla="*/ 2147483646 w 20142"/>
              <a:gd name="T17" fmla="*/ 814190872 h 14300"/>
              <a:gd name="T18" fmla="*/ 2147483646 w 20142"/>
              <a:gd name="T19" fmla="*/ 401115308 h 14300"/>
              <a:gd name="T20" fmla="*/ 2147483646 w 20142"/>
              <a:gd name="T21" fmla="*/ 0 h 14300"/>
              <a:gd name="T22" fmla="*/ 0 w 20142"/>
              <a:gd name="T23" fmla="*/ 0 h 143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142" h="14300">
                <a:moveTo>
                  <a:pt x="0" y="0"/>
                </a:moveTo>
                <a:lnTo>
                  <a:pt x="0" y="14300"/>
                </a:lnTo>
                <a:cubicBezTo>
                  <a:pt x="6714" y="14300"/>
                  <a:pt x="13428" y="14300"/>
                  <a:pt x="20141" y="14300"/>
                </a:cubicBezTo>
                <a:cubicBezTo>
                  <a:pt x="20136" y="13500"/>
                  <a:pt x="19649" y="12814"/>
                  <a:pt x="18957" y="12518"/>
                </a:cubicBezTo>
                <a:cubicBezTo>
                  <a:pt x="19653" y="12219"/>
                  <a:pt x="20142" y="11528"/>
                  <a:pt x="20142" y="10722"/>
                </a:cubicBezTo>
                <a:cubicBezTo>
                  <a:pt x="20142" y="9916"/>
                  <a:pt x="19653" y="9225"/>
                  <a:pt x="18957" y="8926"/>
                </a:cubicBezTo>
                <a:cubicBezTo>
                  <a:pt x="19653" y="8628"/>
                  <a:pt x="20142" y="7937"/>
                  <a:pt x="20142" y="7131"/>
                </a:cubicBezTo>
                <a:cubicBezTo>
                  <a:pt x="20142" y="6325"/>
                  <a:pt x="19653" y="5634"/>
                  <a:pt x="18957" y="5335"/>
                </a:cubicBezTo>
                <a:cubicBezTo>
                  <a:pt x="19653" y="5037"/>
                  <a:pt x="20142" y="4345"/>
                  <a:pt x="20142" y="3540"/>
                </a:cubicBezTo>
                <a:cubicBezTo>
                  <a:pt x="20142" y="2734"/>
                  <a:pt x="19653" y="2042"/>
                  <a:pt x="18957" y="1744"/>
                </a:cubicBezTo>
                <a:cubicBezTo>
                  <a:pt x="19638" y="1452"/>
                  <a:pt x="20120" y="784"/>
                  <a:pt x="20141" y="0"/>
                </a:cubicBezTo>
                <a:cubicBezTo>
                  <a:pt x="13427" y="0"/>
                  <a:pt x="6714" y="0"/>
                  <a:pt x="0" y="0"/>
                </a:cubicBezTo>
                <a:close/>
              </a:path>
            </a:pathLst>
          </a:custGeom>
          <a:solidFill>
            <a:srgbClr val="0001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1868576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4">
    <p:bg>
      <p:bgPr>
        <a:solidFill>
          <a:srgbClr val="00D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white">
          <a:xfrm>
            <a:off x="0" y="0"/>
            <a:ext cx="9815513" cy="6858000"/>
          </a:xfrm>
          <a:custGeom>
            <a:avLst/>
            <a:gdLst>
              <a:gd name="T0" fmla="*/ 0 w 20470"/>
              <a:gd name="T1" fmla="*/ 2147483646 h 14293"/>
              <a:gd name="T2" fmla="*/ 1306865788 w 20470"/>
              <a:gd name="T3" fmla="*/ 2147483646 h 14293"/>
              <a:gd name="T4" fmla="*/ 1219956061 w 20470"/>
              <a:gd name="T5" fmla="*/ 2147483646 h 14293"/>
              <a:gd name="T6" fmla="*/ 1258122439 w 20470"/>
              <a:gd name="T7" fmla="*/ 2147483646 h 14293"/>
              <a:gd name="T8" fmla="*/ 1458842727 w 20470"/>
              <a:gd name="T9" fmla="*/ 2147483646 h 14293"/>
              <a:gd name="T10" fmla="*/ 1820277056 w 20470"/>
              <a:gd name="T11" fmla="*/ 2147483646 h 14293"/>
              <a:gd name="T12" fmla="*/ 2012030559 w 20470"/>
              <a:gd name="T13" fmla="*/ 2147483646 h 14293"/>
              <a:gd name="T14" fmla="*/ 2051117111 w 20470"/>
              <a:gd name="T15" fmla="*/ 2147483646 h 14293"/>
              <a:gd name="T16" fmla="*/ 1877067495 w 20470"/>
              <a:gd name="T17" fmla="*/ 2147483646 h 14293"/>
              <a:gd name="T18" fmla="*/ 1915234352 w 20470"/>
              <a:gd name="T19" fmla="*/ 2147483646 h 14293"/>
              <a:gd name="T20" fmla="*/ 2115954161 w 20470"/>
              <a:gd name="T21" fmla="*/ 2147483646 h 14293"/>
              <a:gd name="T22" fmla="*/ 2147483646 w 20470"/>
              <a:gd name="T23" fmla="*/ 2147483646 h 14293"/>
              <a:gd name="T24" fmla="*/ 2147483646 w 20470"/>
              <a:gd name="T25" fmla="*/ 2147483646 h 14293"/>
              <a:gd name="T26" fmla="*/ 2147483646 w 20470"/>
              <a:gd name="T27" fmla="*/ 2147483646 h 14293"/>
              <a:gd name="T28" fmla="*/ 2147483646 w 20470"/>
              <a:gd name="T29" fmla="*/ 1795967359 h 14293"/>
              <a:gd name="T30" fmla="*/ 2147483646 w 20470"/>
              <a:gd name="T31" fmla="*/ 1594752977 h 14293"/>
              <a:gd name="T32" fmla="*/ 2147483646 w 20470"/>
              <a:gd name="T33" fmla="*/ 1556766000 h 14293"/>
              <a:gd name="T34" fmla="*/ 2147483646 w 20470"/>
              <a:gd name="T35" fmla="*/ 1734037599 h 14293"/>
              <a:gd name="T36" fmla="*/ 2147483646 w 20470"/>
              <a:gd name="T37" fmla="*/ 1693748468 h 14293"/>
              <a:gd name="T38" fmla="*/ 2147483646 w 20470"/>
              <a:gd name="T39" fmla="*/ 1496447460 h 14293"/>
              <a:gd name="T40" fmla="*/ 2147483646 w 20470"/>
              <a:gd name="T41" fmla="*/ 1139141965 h 14293"/>
              <a:gd name="T42" fmla="*/ 2147483646 w 20470"/>
              <a:gd name="T43" fmla="*/ 938157415 h 14293"/>
              <a:gd name="T44" fmla="*/ 2147483646 w 20470"/>
              <a:gd name="T45" fmla="*/ 900170918 h 14293"/>
              <a:gd name="T46" fmla="*/ 2147483646 w 20470"/>
              <a:gd name="T47" fmla="*/ 1076521271 h 14293"/>
              <a:gd name="T48" fmla="*/ 2147483646 w 20470"/>
              <a:gd name="T49" fmla="*/ 1035771998 h 14293"/>
              <a:gd name="T50" fmla="*/ 2147483646 w 20470"/>
              <a:gd name="T51" fmla="*/ 838470989 h 14293"/>
              <a:gd name="T52" fmla="*/ 2147483646 w 20470"/>
              <a:gd name="T53" fmla="*/ 481165494 h 14293"/>
              <a:gd name="T54" fmla="*/ 2147483646 w 20470"/>
              <a:gd name="T55" fmla="*/ 280180944 h 14293"/>
              <a:gd name="T56" fmla="*/ 2147483646 w 20470"/>
              <a:gd name="T57" fmla="*/ 241964135 h 14293"/>
              <a:gd name="T58" fmla="*/ 2147483646 w 20470"/>
              <a:gd name="T59" fmla="*/ 418544800 h 14293"/>
              <a:gd name="T60" fmla="*/ 2147483646 w 20470"/>
              <a:gd name="T61" fmla="*/ 377334904 h 14293"/>
              <a:gd name="T62" fmla="*/ 2147483646 w 20470"/>
              <a:gd name="T63" fmla="*/ 180264207 h 14293"/>
              <a:gd name="T64" fmla="*/ 2147483646 w 20470"/>
              <a:gd name="T65" fmla="*/ 0 h 14293"/>
              <a:gd name="T66" fmla="*/ 0 w 20470"/>
              <a:gd name="T67" fmla="*/ 0 h 14293"/>
              <a:gd name="T68" fmla="*/ 0 w 20470"/>
              <a:gd name="T69" fmla="*/ 2147483646 h 1429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0470" h="14293">
                <a:moveTo>
                  <a:pt x="0" y="14293"/>
                </a:moveTo>
                <a:lnTo>
                  <a:pt x="5684" y="14293"/>
                </a:lnTo>
                <a:cubicBezTo>
                  <a:pt x="5495" y="13905"/>
                  <a:pt x="5306" y="13517"/>
                  <a:pt x="5306" y="13517"/>
                </a:cubicBezTo>
                <a:cubicBezTo>
                  <a:pt x="5306" y="13517"/>
                  <a:pt x="5077" y="13038"/>
                  <a:pt x="5472" y="12643"/>
                </a:cubicBezTo>
                <a:cubicBezTo>
                  <a:pt x="5708" y="12407"/>
                  <a:pt x="6053" y="12349"/>
                  <a:pt x="6345" y="12478"/>
                </a:cubicBezTo>
                <a:cubicBezTo>
                  <a:pt x="6357" y="12483"/>
                  <a:pt x="7917" y="13245"/>
                  <a:pt x="7917" y="13245"/>
                </a:cubicBezTo>
                <a:cubicBezTo>
                  <a:pt x="7917" y="13245"/>
                  <a:pt x="8353" y="13466"/>
                  <a:pt x="8751" y="13067"/>
                </a:cubicBezTo>
                <a:cubicBezTo>
                  <a:pt x="8982" y="12837"/>
                  <a:pt x="9042" y="12503"/>
                  <a:pt x="8921" y="12211"/>
                </a:cubicBezTo>
                <a:cubicBezTo>
                  <a:pt x="8913" y="12193"/>
                  <a:pt x="8164" y="10659"/>
                  <a:pt x="8164" y="10659"/>
                </a:cubicBezTo>
                <a:cubicBezTo>
                  <a:pt x="8164" y="10659"/>
                  <a:pt x="7935" y="10180"/>
                  <a:pt x="8330" y="9785"/>
                </a:cubicBezTo>
                <a:cubicBezTo>
                  <a:pt x="8566" y="9549"/>
                  <a:pt x="8912" y="9491"/>
                  <a:pt x="9203" y="9620"/>
                </a:cubicBezTo>
                <a:cubicBezTo>
                  <a:pt x="9215" y="9625"/>
                  <a:pt x="10775" y="10387"/>
                  <a:pt x="10775" y="10387"/>
                </a:cubicBezTo>
                <a:cubicBezTo>
                  <a:pt x="10775" y="10387"/>
                  <a:pt x="11211" y="10608"/>
                  <a:pt x="11609" y="10209"/>
                </a:cubicBezTo>
                <a:cubicBezTo>
                  <a:pt x="11840" y="9979"/>
                  <a:pt x="11901" y="9645"/>
                  <a:pt x="11780" y="9353"/>
                </a:cubicBezTo>
                <a:cubicBezTo>
                  <a:pt x="11771" y="9335"/>
                  <a:pt x="11022" y="7801"/>
                  <a:pt x="11022" y="7801"/>
                </a:cubicBezTo>
                <a:cubicBezTo>
                  <a:pt x="11022" y="7801"/>
                  <a:pt x="10793" y="7322"/>
                  <a:pt x="11188" y="6927"/>
                </a:cubicBezTo>
                <a:cubicBezTo>
                  <a:pt x="11425" y="6691"/>
                  <a:pt x="11770" y="6633"/>
                  <a:pt x="12061" y="6762"/>
                </a:cubicBezTo>
                <a:cubicBezTo>
                  <a:pt x="12074" y="6767"/>
                  <a:pt x="13631" y="7532"/>
                  <a:pt x="13631" y="7532"/>
                </a:cubicBezTo>
                <a:cubicBezTo>
                  <a:pt x="13631" y="7532"/>
                  <a:pt x="14095" y="7723"/>
                  <a:pt x="14462" y="7357"/>
                </a:cubicBezTo>
                <a:cubicBezTo>
                  <a:pt x="14692" y="7127"/>
                  <a:pt x="14753" y="6793"/>
                  <a:pt x="14632" y="6500"/>
                </a:cubicBezTo>
                <a:cubicBezTo>
                  <a:pt x="14623" y="6483"/>
                  <a:pt x="13875" y="4948"/>
                  <a:pt x="13875" y="4948"/>
                </a:cubicBezTo>
                <a:cubicBezTo>
                  <a:pt x="13875" y="4948"/>
                  <a:pt x="13646" y="4470"/>
                  <a:pt x="14040" y="4075"/>
                </a:cubicBezTo>
                <a:cubicBezTo>
                  <a:pt x="14277" y="3838"/>
                  <a:pt x="14622" y="3781"/>
                  <a:pt x="14913" y="3910"/>
                </a:cubicBezTo>
                <a:cubicBezTo>
                  <a:pt x="14926" y="3915"/>
                  <a:pt x="16486" y="4676"/>
                  <a:pt x="16486" y="4676"/>
                </a:cubicBezTo>
                <a:cubicBezTo>
                  <a:pt x="16486" y="4676"/>
                  <a:pt x="16921" y="4897"/>
                  <a:pt x="17320" y="4499"/>
                </a:cubicBezTo>
                <a:cubicBezTo>
                  <a:pt x="17550" y="4268"/>
                  <a:pt x="17611" y="3935"/>
                  <a:pt x="17490" y="3642"/>
                </a:cubicBezTo>
                <a:cubicBezTo>
                  <a:pt x="17481" y="3624"/>
                  <a:pt x="16733" y="2090"/>
                  <a:pt x="16733" y="2090"/>
                </a:cubicBezTo>
                <a:cubicBezTo>
                  <a:pt x="16733" y="2090"/>
                  <a:pt x="16504" y="1611"/>
                  <a:pt x="16899" y="1217"/>
                </a:cubicBezTo>
                <a:cubicBezTo>
                  <a:pt x="17135" y="980"/>
                  <a:pt x="17480" y="922"/>
                  <a:pt x="17772" y="1051"/>
                </a:cubicBezTo>
                <a:cubicBezTo>
                  <a:pt x="17784" y="1056"/>
                  <a:pt x="19345" y="1818"/>
                  <a:pt x="19345" y="1818"/>
                </a:cubicBezTo>
                <a:cubicBezTo>
                  <a:pt x="19345" y="1818"/>
                  <a:pt x="19807" y="2012"/>
                  <a:pt x="20179" y="1639"/>
                </a:cubicBezTo>
                <a:cubicBezTo>
                  <a:pt x="20409" y="1409"/>
                  <a:pt x="20470" y="1075"/>
                  <a:pt x="20349" y="783"/>
                </a:cubicBezTo>
                <a:cubicBezTo>
                  <a:pt x="20345" y="774"/>
                  <a:pt x="20156" y="386"/>
                  <a:pt x="19967" y="0"/>
                </a:cubicBezTo>
                <a:lnTo>
                  <a:pt x="0" y="0"/>
                </a:lnTo>
                <a:lnTo>
                  <a:pt x="0" y="14293"/>
                </a:lnTo>
                <a:close/>
              </a:path>
            </a:pathLst>
          </a:custGeom>
          <a:solidFill>
            <a:srgbClr val="000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9612901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4 B">
    <p:bg>
      <p:bgPr>
        <a:solidFill>
          <a:srgbClr val="00D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8"/>
          <p:cNvSpPr>
            <a:spLocks/>
          </p:cNvSpPr>
          <p:nvPr/>
        </p:nvSpPr>
        <p:spPr bwMode="auto">
          <a:xfrm>
            <a:off x="0" y="0"/>
            <a:ext cx="12193588" cy="6858000"/>
          </a:xfrm>
          <a:custGeom>
            <a:avLst/>
            <a:gdLst>
              <a:gd name="T0" fmla="*/ 0 w 25400"/>
              <a:gd name="T1" fmla="*/ 2147483646 h 14293"/>
              <a:gd name="T2" fmla="*/ 2147483646 w 25400"/>
              <a:gd name="T3" fmla="*/ 2147483646 h 14293"/>
              <a:gd name="T4" fmla="*/ 2147483646 w 25400"/>
              <a:gd name="T5" fmla="*/ 2147483646 h 14293"/>
              <a:gd name="T6" fmla="*/ 2147483646 w 25400"/>
              <a:gd name="T7" fmla="*/ 2147483646 h 14293"/>
              <a:gd name="T8" fmla="*/ 2147483646 w 25400"/>
              <a:gd name="T9" fmla="*/ 2147483646 h 14293"/>
              <a:gd name="T10" fmla="*/ 2147483646 w 25400"/>
              <a:gd name="T11" fmla="*/ 2147483646 h 14293"/>
              <a:gd name="T12" fmla="*/ 2147483646 w 25400"/>
              <a:gd name="T13" fmla="*/ 2147483646 h 14293"/>
              <a:gd name="T14" fmla="*/ 2147483646 w 25400"/>
              <a:gd name="T15" fmla="*/ 2147483646 h 14293"/>
              <a:gd name="T16" fmla="*/ 2147483646 w 25400"/>
              <a:gd name="T17" fmla="*/ 2147483646 h 14293"/>
              <a:gd name="T18" fmla="*/ 2147483646 w 25400"/>
              <a:gd name="T19" fmla="*/ 2147483646 h 14293"/>
              <a:gd name="T20" fmla="*/ 2147483646 w 25400"/>
              <a:gd name="T21" fmla="*/ 2147483646 h 14293"/>
              <a:gd name="T22" fmla="*/ 2147483646 w 25400"/>
              <a:gd name="T23" fmla="*/ 2147483646 h 14293"/>
              <a:gd name="T24" fmla="*/ 2147483646 w 25400"/>
              <a:gd name="T25" fmla="*/ 2147483646 h 14293"/>
              <a:gd name="T26" fmla="*/ 2147483646 w 25400"/>
              <a:gd name="T27" fmla="*/ 2147483646 h 14293"/>
              <a:gd name="T28" fmla="*/ 2147483646 w 25400"/>
              <a:gd name="T29" fmla="*/ 1795967359 h 14293"/>
              <a:gd name="T30" fmla="*/ 2147483646 w 25400"/>
              <a:gd name="T31" fmla="*/ 1594752977 h 14293"/>
              <a:gd name="T32" fmla="*/ 2147483646 w 25400"/>
              <a:gd name="T33" fmla="*/ 1556766000 h 14293"/>
              <a:gd name="T34" fmla="*/ 2147483646 w 25400"/>
              <a:gd name="T35" fmla="*/ 1734037599 h 14293"/>
              <a:gd name="T36" fmla="*/ 2147483646 w 25400"/>
              <a:gd name="T37" fmla="*/ 1693748468 h 14293"/>
              <a:gd name="T38" fmla="*/ 2147483646 w 25400"/>
              <a:gd name="T39" fmla="*/ 1496447460 h 14293"/>
              <a:gd name="T40" fmla="*/ 2147483646 w 25400"/>
              <a:gd name="T41" fmla="*/ 1139141965 h 14293"/>
              <a:gd name="T42" fmla="*/ 2147483646 w 25400"/>
              <a:gd name="T43" fmla="*/ 938157415 h 14293"/>
              <a:gd name="T44" fmla="*/ 2147483646 w 25400"/>
              <a:gd name="T45" fmla="*/ 900170918 h 14293"/>
              <a:gd name="T46" fmla="*/ 2147483646 w 25400"/>
              <a:gd name="T47" fmla="*/ 1076521271 h 14293"/>
              <a:gd name="T48" fmla="*/ 2147483646 w 25400"/>
              <a:gd name="T49" fmla="*/ 1035771998 h 14293"/>
              <a:gd name="T50" fmla="*/ 2147483646 w 25400"/>
              <a:gd name="T51" fmla="*/ 838470989 h 14293"/>
              <a:gd name="T52" fmla="*/ 2147483646 w 25400"/>
              <a:gd name="T53" fmla="*/ 481165494 h 14293"/>
              <a:gd name="T54" fmla="*/ 2147483646 w 25400"/>
              <a:gd name="T55" fmla="*/ 280180944 h 14293"/>
              <a:gd name="T56" fmla="*/ 2147483646 w 25400"/>
              <a:gd name="T57" fmla="*/ 241964135 h 14293"/>
              <a:gd name="T58" fmla="*/ 2147483646 w 25400"/>
              <a:gd name="T59" fmla="*/ 418544800 h 14293"/>
              <a:gd name="T60" fmla="*/ 2147483646 w 25400"/>
              <a:gd name="T61" fmla="*/ 422919276 h 14293"/>
              <a:gd name="T62" fmla="*/ 2147483646 w 25400"/>
              <a:gd name="T63" fmla="*/ 0 h 14293"/>
              <a:gd name="T64" fmla="*/ 0 w 25400"/>
              <a:gd name="T65" fmla="*/ 0 h 14293"/>
              <a:gd name="T66" fmla="*/ 0 w 25400"/>
              <a:gd name="T67" fmla="*/ 2147483646 h 1429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400" h="14293">
                <a:moveTo>
                  <a:pt x="0" y="14293"/>
                </a:moveTo>
                <a:lnTo>
                  <a:pt x="11682" y="14293"/>
                </a:lnTo>
                <a:cubicBezTo>
                  <a:pt x="11492" y="13905"/>
                  <a:pt x="11303" y="13517"/>
                  <a:pt x="11303" y="13517"/>
                </a:cubicBezTo>
                <a:cubicBezTo>
                  <a:pt x="11303" y="13517"/>
                  <a:pt x="11074" y="13038"/>
                  <a:pt x="11469" y="12643"/>
                </a:cubicBezTo>
                <a:cubicBezTo>
                  <a:pt x="11705" y="12407"/>
                  <a:pt x="12051" y="12349"/>
                  <a:pt x="12342" y="12478"/>
                </a:cubicBezTo>
                <a:cubicBezTo>
                  <a:pt x="12354" y="12483"/>
                  <a:pt x="13914" y="13245"/>
                  <a:pt x="13914" y="13245"/>
                </a:cubicBezTo>
                <a:cubicBezTo>
                  <a:pt x="13914" y="13245"/>
                  <a:pt x="14350" y="13466"/>
                  <a:pt x="14748" y="13067"/>
                </a:cubicBezTo>
                <a:cubicBezTo>
                  <a:pt x="14979" y="12837"/>
                  <a:pt x="15040" y="12503"/>
                  <a:pt x="14919" y="12211"/>
                </a:cubicBezTo>
                <a:cubicBezTo>
                  <a:pt x="14910" y="12193"/>
                  <a:pt x="14161" y="10659"/>
                  <a:pt x="14161" y="10659"/>
                </a:cubicBezTo>
                <a:cubicBezTo>
                  <a:pt x="14161" y="10659"/>
                  <a:pt x="13932" y="10180"/>
                  <a:pt x="14327" y="9785"/>
                </a:cubicBezTo>
                <a:cubicBezTo>
                  <a:pt x="14564" y="9549"/>
                  <a:pt x="14909" y="9491"/>
                  <a:pt x="15200" y="9620"/>
                </a:cubicBezTo>
                <a:cubicBezTo>
                  <a:pt x="15213" y="9625"/>
                  <a:pt x="16773" y="10387"/>
                  <a:pt x="16773" y="10387"/>
                </a:cubicBezTo>
                <a:cubicBezTo>
                  <a:pt x="16773" y="10387"/>
                  <a:pt x="17208" y="10608"/>
                  <a:pt x="17607" y="10209"/>
                </a:cubicBezTo>
                <a:cubicBezTo>
                  <a:pt x="17837" y="9979"/>
                  <a:pt x="17898" y="9645"/>
                  <a:pt x="17777" y="9353"/>
                </a:cubicBezTo>
                <a:cubicBezTo>
                  <a:pt x="17768" y="9335"/>
                  <a:pt x="17020" y="7801"/>
                  <a:pt x="17020" y="7801"/>
                </a:cubicBezTo>
                <a:cubicBezTo>
                  <a:pt x="17020" y="7801"/>
                  <a:pt x="16791" y="7322"/>
                  <a:pt x="17185" y="6927"/>
                </a:cubicBezTo>
                <a:cubicBezTo>
                  <a:pt x="17422" y="6691"/>
                  <a:pt x="17767" y="6633"/>
                  <a:pt x="18058" y="6762"/>
                </a:cubicBezTo>
                <a:cubicBezTo>
                  <a:pt x="18071" y="6767"/>
                  <a:pt x="19628" y="7532"/>
                  <a:pt x="19628" y="7532"/>
                </a:cubicBezTo>
                <a:cubicBezTo>
                  <a:pt x="19628" y="7532"/>
                  <a:pt x="20093" y="7723"/>
                  <a:pt x="20459" y="7357"/>
                </a:cubicBezTo>
                <a:cubicBezTo>
                  <a:pt x="20689" y="7127"/>
                  <a:pt x="20750" y="6793"/>
                  <a:pt x="20629" y="6500"/>
                </a:cubicBezTo>
                <a:cubicBezTo>
                  <a:pt x="20620" y="6483"/>
                  <a:pt x="19872" y="4948"/>
                  <a:pt x="19872" y="4948"/>
                </a:cubicBezTo>
                <a:cubicBezTo>
                  <a:pt x="19872" y="4948"/>
                  <a:pt x="19643" y="4470"/>
                  <a:pt x="20038" y="4075"/>
                </a:cubicBezTo>
                <a:cubicBezTo>
                  <a:pt x="20274" y="3838"/>
                  <a:pt x="20619" y="3781"/>
                  <a:pt x="20911" y="3910"/>
                </a:cubicBezTo>
                <a:cubicBezTo>
                  <a:pt x="20923" y="3915"/>
                  <a:pt x="22483" y="4676"/>
                  <a:pt x="22483" y="4676"/>
                </a:cubicBezTo>
                <a:cubicBezTo>
                  <a:pt x="22483" y="4676"/>
                  <a:pt x="22919" y="4897"/>
                  <a:pt x="23317" y="4499"/>
                </a:cubicBezTo>
                <a:cubicBezTo>
                  <a:pt x="23547" y="4268"/>
                  <a:pt x="23608" y="3935"/>
                  <a:pt x="23487" y="3642"/>
                </a:cubicBezTo>
                <a:cubicBezTo>
                  <a:pt x="23479" y="3624"/>
                  <a:pt x="22730" y="2090"/>
                  <a:pt x="22730" y="2090"/>
                </a:cubicBezTo>
                <a:cubicBezTo>
                  <a:pt x="22730" y="2090"/>
                  <a:pt x="22501" y="1611"/>
                  <a:pt x="22896" y="1217"/>
                </a:cubicBezTo>
                <a:cubicBezTo>
                  <a:pt x="23132" y="980"/>
                  <a:pt x="23478" y="922"/>
                  <a:pt x="23769" y="1051"/>
                </a:cubicBezTo>
                <a:cubicBezTo>
                  <a:pt x="23781" y="1056"/>
                  <a:pt x="25342" y="1818"/>
                  <a:pt x="25342" y="1818"/>
                </a:cubicBezTo>
                <a:cubicBezTo>
                  <a:pt x="25342" y="1818"/>
                  <a:pt x="25363" y="1827"/>
                  <a:pt x="25400" y="1837"/>
                </a:cubicBezTo>
                <a:lnTo>
                  <a:pt x="25400" y="0"/>
                </a:lnTo>
                <a:lnTo>
                  <a:pt x="0" y="0"/>
                </a:lnTo>
                <a:lnTo>
                  <a:pt x="0" y="14293"/>
                </a:lnTo>
                <a:close/>
              </a:path>
            </a:pathLst>
          </a:custGeom>
          <a:solidFill>
            <a:srgbClr val="0001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42921630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5">
    <p:bg>
      <p:bgPr>
        <a:solidFill>
          <a:srgbClr val="00D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ChangeAspect="1"/>
          </p:cNvSpPr>
          <p:nvPr/>
        </p:nvSpPr>
        <p:spPr bwMode="auto">
          <a:xfrm>
            <a:off x="-17463" y="-17463"/>
            <a:ext cx="9726613" cy="6875463"/>
          </a:xfrm>
          <a:custGeom>
            <a:avLst/>
            <a:gdLst>
              <a:gd name="T0" fmla="*/ 6240358 w 20233"/>
              <a:gd name="T1" fmla="*/ 3005491 h 14300"/>
              <a:gd name="T2" fmla="*/ 6240358 w 20233"/>
              <a:gd name="T3" fmla="*/ 2147483646 h 14300"/>
              <a:gd name="T4" fmla="*/ 1735565616 w 20233"/>
              <a:gd name="T5" fmla="*/ 2147483646 h 14300"/>
              <a:gd name="T6" fmla="*/ 1734641172 w 20233"/>
              <a:gd name="T7" fmla="*/ 2147483646 h 14300"/>
              <a:gd name="T8" fmla="*/ 2147483646 w 20233"/>
              <a:gd name="T9" fmla="*/ 2147483646 h 14300"/>
              <a:gd name="T10" fmla="*/ 2147483646 w 20233"/>
              <a:gd name="T11" fmla="*/ 2147483646 h 14300"/>
              <a:gd name="T12" fmla="*/ 2147483646 w 20233"/>
              <a:gd name="T13" fmla="*/ 2147483646 h 14300"/>
              <a:gd name="T14" fmla="*/ 2147483646 w 20233"/>
              <a:gd name="T15" fmla="*/ 2100345285 h 14300"/>
              <a:gd name="T16" fmla="*/ 2147483646 w 20233"/>
              <a:gd name="T17" fmla="*/ 2101501132 h 14300"/>
              <a:gd name="T18" fmla="*/ 2147483646 w 20233"/>
              <a:gd name="T19" fmla="*/ 1680044867 h 14300"/>
              <a:gd name="T20" fmla="*/ 2147483646 w 20233"/>
              <a:gd name="T21" fmla="*/ 1681200714 h 14300"/>
              <a:gd name="T22" fmla="*/ 2147483646 w 20233"/>
              <a:gd name="T23" fmla="*/ 1259975713 h 14300"/>
              <a:gd name="T24" fmla="*/ 2147483646 w 20233"/>
              <a:gd name="T25" fmla="*/ 1261132041 h 14300"/>
              <a:gd name="T26" fmla="*/ 2147483646 w 20233"/>
              <a:gd name="T27" fmla="*/ 839675775 h 14300"/>
              <a:gd name="T28" fmla="*/ 2147483646 w 20233"/>
              <a:gd name="T29" fmla="*/ 840831622 h 14300"/>
              <a:gd name="T30" fmla="*/ 2147483646 w 20233"/>
              <a:gd name="T31" fmla="*/ 419606622 h 14300"/>
              <a:gd name="T32" fmla="*/ 2147483646 w 20233"/>
              <a:gd name="T33" fmla="*/ 420762469 h 14300"/>
              <a:gd name="T34" fmla="*/ 2147483646 w 20233"/>
              <a:gd name="T35" fmla="*/ 0 h 14300"/>
              <a:gd name="T36" fmla="*/ 6240358 w 20233"/>
              <a:gd name="T37" fmla="*/ 3005491 h 143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233" h="14300">
                <a:moveTo>
                  <a:pt x="27" y="13"/>
                </a:moveTo>
                <a:cubicBezTo>
                  <a:pt x="-68" y="4714"/>
                  <a:pt x="122" y="9599"/>
                  <a:pt x="27" y="14300"/>
                </a:cubicBezTo>
                <a:lnTo>
                  <a:pt x="7509" y="14300"/>
                </a:lnTo>
                <a:cubicBezTo>
                  <a:pt x="7508" y="13732"/>
                  <a:pt x="7506" y="13163"/>
                  <a:pt x="7505" y="12595"/>
                </a:cubicBezTo>
                <a:lnTo>
                  <a:pt x="9327" y="12600"/>
                </a:lnTo>
                <a:cubicBezTo>
                  <a:pt x="9325" y="11992"/>
                  <a:pt x="9324" y="11385"/>
                  <a:pt x="9322" y="10777"/>
                </a:cubicBezTo>
                <a:lnTo>
                  <a:pt x="11145" y="10782"/>
                </a:lnTo>
                <a:cubicBezTo>
                  <a:pt x="11143" y="10216"/>
                  <a:pt x="11142" y="9651"/>
                  <a:pt x="11140" y="9085"/>
                </a:cubicBezTo>
                <a:lnTo>
                  <a:pt x="12962" y="9090"/>
                </a:lnTo>
                <a:cubicBezTo>
                  <a:pt x="12960" y="8482"/>
                  <a:pt x="12959" y="7875"/>
                  <a:pt x="12957" y="7267"/>
                </a:cubicBezTo>
                <a:lnTo>
                  <a:pt x="14780" y="7272"/>
                </a:lnTo>
                <a:cubicBezTo>
                  <a:pt x="14778" y="6665"/>
                  <a:pt x="14777" y="6057"/>
                  <a:pt x="14775" y="5450"/>
                </a:cubicBezTo>
                <a:lnTo>
                  <a:pt x="16598" y="5455"/>
                </a:lnTo>
                <a:cubicBezTo>
                  <a:pt x="16596" y="4847"/>
                  <a:pt x="16595" y="4240"/>
                  <a:pt x="16593" y="3632"/>
                </a:cubicBezTo>
                <a:lnTo>
                  <a:pt x="18415" y="3637"/>
                </a:lnTo>
                <a:cubicBezTo>
                  <a:pt x="18413" y="3030"/>
                  <a:pt x="18412" y="2422"/>
                  <a:pt x="18410" y="1815"/>
                </a:cubicBezTo>
                <a:lnTo>
                  <a:pt x="20233" y="1820"/>
                </a:lnTo>
                <a:cubicBezTo>
                  <a:pt x="20231" y="1213"/>
                  <a:pt x="20230" y="607"/>
                  <a:pt x="20228" y="0"/>
                </a:cubicBezTo>
                <a:lnTo>
                  <a:pt x="27" y="13"/>
                </a:lnTo>
                <a:close/>
              </a:path>
            </a:pathLst>
          </a:custGeom>
          <a:solidFill>
            <a:srgbClr val="0000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7095060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5 B">
    <p:bg>
      <p:bgPr>
        <a:solidFill>
          <a:srgbClr val="00D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0" y="0"/>
            <a:ext cx="12193588" cy="6858000"/>
          </a:xfrm>
          <a:custGeom>
            <a:avLst/>
            <a:gdLst>
              <a:gd name="T0" fmla="*/ 0 w 25400"/>
              <a:gd name="T1" fmla="*/ 0 h 14300"/>
              <a:gd name="T2" fmla="*/ 0 w 25400"/>
              <a:gd name="T3" fmla="*/ 2147483646 h 14300"/>
              <a:gd name="T4" fmla="*/ 2147483646 w 25400"/>
              <a:gd name="T5" fmla="*/ 2147483646 h 14300"/>
              <a:gd name="T6" fmla="*/ 2147483646 w 25400"/>
              <a:gd name="T7" fmla="*/ 2147483646 h 14300"/>
              <a:gd name="T8" fmla="*/ 2147483646 w 25400"/>
              <a:gd name="T9" fmla="*/ 2147483646 h 14300"/>
              <a:gd name="T10" fmla="*/ 2147483646 w 25400"/>
              <a:gd name="T11" fmla="*/ 2147483646 h 14300"/>
              <a:gd name="T12" fmla="*/ 2147483646 w 25400"/>
              <a:gd name="T13" fmla="*/ 2147483646 h 14300"/>
              <a:gd name="T14" fmla="*/ 2147483646 w 25400"/>
              <a:gd name="T15" fmla="*/ 2089526133 h 14300"/>
              <a:gd name="T16" fmla="*/ 2147483646 w 25400"/>
              <a:gd name="T17" fmla="*/ 2090676167 h 14300"/>
              <a:gd name="T18" fmla="*/ 2147483646 w 25400"/>
              <a:gd name="T19" fmla="*/ 1671390996 h 14300"/>
              <a:gd name="T20" fmla="*/ 2147483646 w 25400"/>
              <a:gd name="T21" fmla="*/ 1672541030 h 14300"/>
              <a:gd name="T22" fmla="*/ 2147483646 w 25400"/>
              <a:gd name="T23" fmla="*/ 1253485577 h 14300"/>
              <a:gd name="T24" fmla="*/ 2147483646 w 25400"/>
              <a:gd name="T25" fmla="*/ 1254635611 h 14300"/>
              <a:gd name="T26" fmla="*/ 2147483646 w 25400"/>
              <a:gd name="T27" fmla="*/ 835350440 h 14300"/>
              <a:gd name="T28" fmla="*/ 2147483646 w 25400"/>
              <a:gd name="T29" fmla="*/ 836500474 h 14300"/>
              <a:gd name="T30" fmla="*/ 2147483646 w 25400"/>
              <a:gd name="T31" fmla="*/ 0 h 14300"/>
              <a:gd name="T32" fmla="*/ 0 w 25400"/>
              <a:gd name="T33" fmla="*/ 0 h 143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5400" h="14300">
                <a:moveTo>
                  <a:pt x="0" y="0"/>
                </a:moveTo>
                <a:lnTo>
                  <a:pt x="0" y="14300"/>
                </a:lnTo>
                <a:lnTo>
                  <a:pt x="14503" y="14300"/>
                </a:lnTo>
                <a:lnTo>
                  <a:pt x="14498" y="12595"/>
                </a:lnTo>
                <a:lnTo>
                  <a:pt x="16321" y="12600"/>
                </a:lnTo>
                <a:lnTo>
                  <a:pt x="16316" y="10777"/>
                </a:lnTo>
                <a:lnTo>
                  <a:pt x="18138" y="10782"/>
                </a:lnTo>
                <a:lnTo>
                  <a:pt x="18133" y="9085"/>
                </a:lnTo>
                <a:lnTo>
                  <a:pt x="19956" y="9090"/>
                </a:lnTo>
                <a:lnTo>
                  <a:pt x="19951" y="7267"/>
                </a:lnTo>
                <a:lnTo>
                  <a:pt x="21773" y="7272"/>
                </a:lnTo>
                <a:lnTo>
                  <a:pt x="21768" y="5450"/>
                </a:lnTo>
                <a:lnTo>
                  <a:pt x="23591" y="5455"/>
                </a:lnTo>
                <a:lnTo>
                  <a:pt x="23586" y="3632"/>
                </a:lnTo>
                <a:lnTo>
                  <a:pt x="25400" y="3637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1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3808592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86383" y="457200"/>
            <a:ext cx="10661515" cy="5136204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D4F00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32239-9DD4-4617-AE55-13A0BA205F41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A51C1-1608-47AB-A3A3-E40CF035E9F9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83591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8"/>
          <p:cNvGrpSpPr/>
          <p:nvPr/>
        </p:nvGrpSpPr>
        <p:grpSpPr bwMode="black">
          <a:xfrm>
            <a:off x="465667" y="6222027"/>
            <a:ext cx="804333" cy="373549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86383" y="457200"/>
            <a:ext cx="10661515" cy="5136204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18797FA-251B-4B8D-82E3-42489AF4C0E8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1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1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2A6C84-E74A-475C-8193-0CCDDFDAE81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95135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CA59F-9D57-47C4-90D7-C5F0EDA50C6F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6FB6C-595A-4295-AD98-A2B6367BA9C2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697864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ChangeAspect="1"/>
          </p:cNvSpPr>
          <p:nvPr/>
        </p:nvSpPr>
        <p:spPr bwMode="auto">
          <a:xfrm>
            <a:off x="10806113" y="0"/>
            <a:ext cx="1395412" cy="6858000"/>
          </a:xfrm>
          <a:custGeom>
            <a:avLst/>
            <a:gdLst>
              <a:gd name="T0" fmla="*/ 14741065 w 2885"/>
              <a:gd name="T1" fmla="*/ 0 h 14300"/>
              <a:gd name="T2" fmla="*/ 8891459 w 2885"/>
              <a:gd name="T3" fmla="*/ 5750169 h 14300"/>
              <a:gd name="T4" fmla="*/ 138754739 w 2885"/>
              <a:gd name="T5" fmla="*/ 132708535 h 14300"/>
              <a:gd name="T6" fmla="*/ 8891459 w 2885"/>
              <a:gd name="T7" fmla="*/ 259437181 h 14300"/>
              <a:gd name="T8" fmla="*/ 129863280 w 2885"/>
              <a:gd name="T9" fmla="*/ 377885871 h 14300"/>
              <a:gd name="T10" fmla="*/ 0 w 2885"/>
              <a:gd name="T11" fmla="*/ 504614038 h 14300"/>
              <a:gd name="T12" fmla="*/ 129863280 w 2885"/>
              <a:gd name="T13" fmla="*/ 631572883 h 14300"/>
              <a:gd name="T14" fmla="*/ 0 w 2885"/>
              <a:gd name="T15" fmla="*/ 758531248 h 14300"/>
              <a:gd name="T16" fmla="*/ 129863280 w 2885"/>
              <a:gd name="T17" fmla="*/ 885490093 h 14300"/>
              <a:gd name="T18" fmla="*/ 0 w 2885"/>
              <a:gd name="T19" fmla="*/ 1012448458 h 14300"/>
              <a:gd name="T20" fmla="*/ 129863280 w 2885"/>
              <a:gd name="T21" fmla="*/ 1139406824 h 14300"/>
              <a:gd name="T22" fmla="*/ 0 w 2885"/>
              <a:gd name="T23" fmla="*/ 1266365669 h 14300"/>
              <a:gd name="T24" fmla="*/ 129863280 w 2885"/>
              <a:gd name="T25" fmla="*/ 1393324034 h 14300"/>
              <a:gd name="T26" fmla="*/ 0 w 2885"/>
              <a:gd name="T27" fmla="*/ 1520282879 h 14300"/>
              <a:gd name="T28" fmla="*/ 136181087 w 2885"/>
              <a:gd name="T29" fmla="*/ 1653451331 h 14300"/>
              <a:gd name="T30" fmla="*/ 8891459 w 2885"/>
              <a:gd name="T31" fmla="*/ 1777649711 h 14300"/>
              <a:gd name="T32" fmla="*/ 138754739 w 2885"/>
              <a:gd name="T33" fmla="*/ 1904608076 h 14300"/>
              <a:gd name="T34" fmla="*/ 8891459 w 2885"/>
              <a:gd name="T35" fmla="*/ 2031566921 h 14300"/>
              <a:gd name="T36" fmla="*/ 138754739 w 2885"/>
              <a:gd name="T37" fmla="*/ 2147483646 h 14300"/>
              <a:gd name="T38" fmla="*/ 8891459 w 2885"/>
              <a:gd name="T39" fmla="*/ 2147483646 h 14300"/>
              <a:gd name="T40" fmla="*/ 138754739 w 2885"/>
              <a:gd name="T41" fmla="*/ 2147483646 h 14300"/>
              <a:gd name="T42" fmla="*/ 8891459 w 2885"/>
              <a:gd name="T43" fmla="*/ 2147483646 h 14300"/>
              <a:gd name="T44" fmla="*/ 129863280 w 2885"/>
              <a:gd name="T45" fmla="*/ 2147483646 h 14300"/>
              <a:gd name="T46" fmla="*/ 0 w 2885"/>
              <a:gd name="T47" fmla="*/ 2147483646 h 14300"/>
              <a:gd name="T48" fmla="*/ 129863280 w 2885"/>
              <a:gd name="T49" fmla="*/ 2147483646 h 14300"/>
              <a:gd name="T50" fmla="*/ 0 w 2885"/>
              <a:gd name="T51" fmla="*/ 2147483646 h 14300"/>
              <a:gd name="T52" fmla="*/ 129863280 w 2885"/>
              <a:gd name="T53" fmla="*/ 2147483646 h 14300"/>
              <a:gd name="T54" fmla="*/ 3510054 w 2885"/>
              <a:gd name="T55" fmla="*/ 2147483646 h 14300"/>
              <a:gd name="T56" fmla="*/ 675055827 w 2885"/>
              <a:gd name="T57" fmla="*/ 2147483646 h 14300"/>
              <a:gd name="T58" fmla="*/ 675055827 w 2885"/>
              <a:gd name="T59" fmla="*/ 0 h 14300"/>
              <a:gd name="T60" fmla="*/ 14741065 w 2885"/>
              <a:gd name="T61" fmla="*/ 0 h 143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885" h="14300">
                <a:moveTo>
                  <a:pt x="63" y="0"/>
                </a:moveTo>
                <a:lnTo>
                  <a:pt x="38" y="25"/>
                </a:lnTo>
                <a:lnTo>
                  <a:pt x="593" y="577"/>
                </a:lnTo>
                <a:lnTo>
                  <a:pt x="38" y="1128"/>
                </a:lnTo>
                <a:lnTo>
                  <a:pt x="555" y="1643"/>
                </a:lnTo>
                <a:lnTo>
                  <a:pt x="0" y="2194"/>
                </a:lnTo>
                <a:lnTo>
                  <a:pt x="555" y="2746"/>
                </a:lnTo>
                <a:lnTo>
                  <a:pt x="0" y="3298"/>
                </a:lnTo>
                <a:lnTo>
                  <a:pt x="555" y="3850"/>
                </a:lnTo>
                <a:lnTo>
                  <a:pt x="0" y="4402"/>
                </a:lnTo>
                <a:lnTo>
                  <a:pt x="555" y="4954"/>
                </a:lnTo>
                <a:lnTo>
                  <a:pt x="0" y="5506"/>
                </a:lnTo>
                <a:lnTo>
                  <a:pt x="555" y="6058"/>
                </a:lnTo>
                <a:lnTo>
                  <a:pt x="0" y="6610"/>
                </a:lnTo>
                <a:lnTo>
                  <a:pt x="582" y="7189"/>
                </a:lnTo>
                <a:lnTo>
                  <a:pt x="38" y="7729"/>
                </a:lnTo>
                <a:lnTo>
                  <a:pt x="593" y="8281"/>
                </a:lnTo>
                <a:lnTo>
                  <a:pt x="38" y="8833"/>
                </a:lnTo>
                <a:lnTo>
                  <a:pt x="593" y="9385"/>
                </a:lnTo>
                <a:lnTo>
                  <a:pt x="38" y="9937"/>
                </a:lnTo>
                <a:lnTo>
                  <a:pt x="593" y="10489"/>
                </a:lnTo>
                <a:lnTo>
                  <a:pt x="38" y="11041"/>
                </a:lnTo>
                <a:lnTo>
                  <a:pt x="555" y="11555"/>
                </a:lnTo>
                <a:lnTo>
                  <a:pt x="0" y="12107"/>
                </a:lnTo>
                <a:lnTo>
                  <a:pt x="555" y="12659"/>
                </a:lnTo>
                <a:lnTo>
                  <a:pt x="0" y="13211"/>
                </a:lnTo>
                <a:lnTo>
                  <a:pt x="555" y="13763"/>
                </a:lnTo>
                <a:lnTo>
                  <a:pt x="15" y="14300"/>
                </a:lnTo>
                <a:lnTo>
                  <a:pt x="2885" y="14300"/>
                </a:lnTo>
                <a:cubicBezTo>
                  <a:pt x="2885" y="9533"/>
                  <a:pt x="2885" y="4767"/>
                  <a:pt x="2885" y="0"/>
                </a:cubicBezTo>
                <a:lnTo>
                  <a:pt x="63" y="0"/>
                </a:lnTo>
                <a:close/>
              </a:path>
            </a:pathLst>
          </a:custGeom>
          <a:solidFill>
            <a:srgbClr val="FD4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29A66-2C24-432D-A190-D93760BCAA15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BCF4FB-77C5-452B-8EB2-47C9A973290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187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 tiili">
    <p:bg>
      <p:bgPr>
        <a:solidFill>
          <a:srgbClr val="DB2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8"/>
          <p:cNvGrpSpPr/>
          <p:nvPr/>
        </p:nvGrpSpPr>
        <p:grpSpPr bwMode="black">
          <a:xfrm>
            <a:off x="465667" y="6222027"/>
            <a:ext cx="804333" cy="373549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86383" y="457200"/>
            <a:ext cx="10661515" cy="5136204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69926D2-EBA0-49D7-861D-7578EE203B0A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1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1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5D1C75D-C5E5-4A32-B05C-1CFE7EDB5C36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35527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195200"/>
            <a:ext cx="5364000" cy="4982400"/>
          </a:xfrm>
        </p:spPr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195200"/>
            <a:ext cx="5364000" cy="4982400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18A7F-4DBD-4210-8C1B-84F5457B2399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58E9-019F-4619-8F96-FADDC80000BF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133836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935804"/>
            <a:ext cx="5364000" cy="4241795"/>
          </a:xfrm>
        </p:spPr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935804"/>
            <a:ext cx="5364000" cy="4241795"/>
          </a:xfrm>
        </p:spPr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10" name="Tekstin paikkamerkki 9"/>
          <p:cNvSpPr>
            <a:spLocks noGrp="1"/>
          </p:cNvSpPr>
          <p:nvPr>
            <p:ph type="body" sz="quarter" idx="13"/>
          </p:nvPr>
        </p:nvSpPr>
        <p:spPr>
          <a:xfrm>
            <a:off x="457200" y="1555784"/>
            <a:ext cx="5364163" cy="409203"/>
          </a:xfrm>
        </p:spPr>
        <p:txBody>
          <a:bodyPr/>
          <a:lstStyle>
            <a:lvl1pPr marL="0" indent="0"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kstin paikkamerkki 9"/>
          <p:cNvSpPr>
            <a:spLocks noGrp="1"/>
          </p:cNvSpPr>
          <p:nvPr>
            <p:ph type="body" sz="quarter" idx="14"/>
          </p:nvPr>
        </p:nvSpPr>
        <p:spPr>
          <a:xfrm>
            <a:off x="6174000" y="1555784"/>
            <a:ext cx="5364163" cy="409203"/>
          </a:xfrm>
        </p:spPr>
        <p:txBody>
          <a:bodyPr/>
          <a:lstStyle>
            <a:lvl1pPr marL="0" indent="0"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10F39-179B-4E5B-A063-0C3F6B0E771B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1D08-5663-421A-BC9B-9DACF7284A2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912168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408562"/>
            <a:ext cx="6371618" cy="787615"/>
          </a:xfrm>
        </p:spPr>
        <p:txBody>
          <a:bodyPr/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195200"/>
            <a:ext cx="6371618" cy="4982400"/>
          </a:xfrm>
        </p:spPr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10" name="Kuvan paikkamerkki 9"/>
          <p:cNvSpPr>
            <a:spLocks noGrp="1"/>
          </p:cNvSpPr>
          <p:nvPr>
            <p:ph type="pic" sz="quarter" idx="13"/>
          </p:nvPr>
        </p:nvSpPr>
        <p:spPr>
          <a:xfrm>
            <a:off x="7131050" y="0"/>
            <a:ext cx="506095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endParaRPr lang="fi-FI" noProof="0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23D01-7838-4E2A-96CA-FAFAF01FE029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23F37-7890-4465-9D27-4985B8BC9B18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29079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CAC10-8327-4827-A5E4-574326B023A0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E7F0F-C0E8-4022-8AF5-FA0BAFB90140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714356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FCCD6-3F6D-4C32-9487-B69252127F2D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668DD-CD70-4E99-9336-9AD217788700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866576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1">
    <p:bg>
      <p:bgPr>
        <a:solidFill>
          <a:srgbClr val="9F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white">
          <a:xfrm>
            <a:off x="0" y="0"/>
            <a:ext cx="9393238" cy="6858000"/>
          </a:xfrm>
          <a:custGeom>
            <a:avLst/>
            <a:gdLst>
              <a:gd name="T0" fmla="*/ 1202620694 w 19559"/>
              <a:gd name="T1" fmla="*/ 2147483646 h 14300"/>
              <a:gd name="T2" fmla="*/ 1302493304 w 19559"/>
              <a:gd name="T3" fmla="*/ 2147483646 h 14300"/>
              <a:gd name="T4" fmla="*/ 1651931459 w 19559"/>
              <a:gd name="T5" fmla="*/ 2147483646 h 14300"/>
              <a:gd name="T6" fmla="*/ 1854674889 w 19559"/>
              <a:gd name="T7" fmla="*/ 2147483646 h 14300"/>
              <a:gd name="T8" fmla="*/ 2147483646 w 19559"/>
              <a:gd name="T9" fmla="*/ 2147483646 h 14300"/>
              <a:gd name="T10" fmla="*/ 2147483646 w 19559"/>
              <a:gd name="T11" fmla="*/ 2018686830 h 14300"/>
              <a:gd name="T12" fmla="*/ 2147483646 w 19559"/>
              <a:gd name="T13" fmla="*/ 1816519224 h 14300"/>
              <a:gd name="T14" fmla="*/ 2147483646 w 19559"/>
              <a:gd name="T15" fmla="*/ 1467843158 h 14300"/>
              <a:gd name="T16" fmla="*/ 2147483646 w 19559"/>
              <a:gd name="T17" fmla="*/ 1265675552 h 14300"/>
              <a:gd name="T18" fmla="*/ 2147483646 w 19559"/>
              <a:gd name="T19" fmla="*/ 917229684 h 14300"/>
              <a:gd name="T20" fmla="*/ 2147483646 w 19559"/>
              <a:gd name="T21" fmla="*/ 715062079 h 14300"/>
              <a:gd name="T22" fmla="*/ 2147483646 w 19559"/>
              <a:gd name="T23" fmla="*/ 366615731 h 14300"/>
              <a:gd name="T24" fmla="*/ 2147483646 w 19559"/>
              <a:gd name="T25" fmla="*/ 164678324 h 14300"/>
              <a:gd name="T26" fmla="*/ 2147483646 w 19559"/>
              <a:gd name="T27" fmla="*/ 0 h 14300"/>
              <a:gd name="T28" fmla="*/ 0 w 19559"/>
              <a:gd name="T29" fmla="*/ 0 h 14300"/>
              <a:gd name="T30" fmla="*/ 0 w 19559"/>
              <a:gd name="T31" fmla="*/ 2147483646 h 14300"/>
              <a:gd name="T32" fmla="*/ 1202620694 w 19559"/>
              <a:gd name="T33" fmla="*/ 2147483646 h 143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559" h="14300">
                <a:moveTo>
                  <a:pt x="5214" y="14300"/>
                </a:moveTo>
                <a:cubicBezTo>
                  <a:pt x="5282" y="14078"/>
                  <a:pt x="5358" y="13854"/>
                  <a:pt x="5647" y="13565"/>
                </a:cubicBezTo>
                <a:cubicBezTo>
                  <a:pt x="6246" y="12966"/>
                  <a:pt x="6564" y="13285"/>
                  <a:pt x="7162" y="12686"/>
                </a:cubicBezTo>
                <a:cubicBezTo>
                  <a:pt x="7761" y="12087"/>
                  <a:pt x="7443" y="11769"/>
                  <a:pt x="8041" y="11171"/>
                </a:cubicBezTo>
                <a:cubicBezTo>
                  <a:pt x="8640" y="10572"/>
                  <a:pt x="8958" y="10890"/>
                  <a:pt x="9556" y="10292"/>
                </a:cubicBezTo>
                <a:cubicBezTo>
                  <a:pt x="10155" y="9693"/>
                  <a:pt x="9837" y="9375"/>
                  <a:pt x="10435" y="8777"/>
                </a:cubicBezTo>
                <a:cubicBezTo>
                  <a:pt x="11034" y="8178"/>
                  <a:pt x="11352" y="8496"/>
                  <a:pt x="11951" y="7898"/>
                </a:cubicBezTo>
                <a:cubicBezTo>
                  <a:pt x="12549" y="7299"/>
                  <a:pt x="12231" y="6981"/>
                  <a:pt x="12830" y="6382"/>
                </a:cubicBezTo>
                <a:cubicBezTo>
                  <a:pt x="13428" y="5784"/>
                  <a:pt x="13746" y="6102"/>
                  <a:pt x="14345" y="5503"/>
                </a:cubicBezTo>
                <a:cubicBezTo>
                  <a:pt x="14943" y="4905"/>
                  <a:pt x="14625" y="4587"/>
                  <a:pt x="15224" y="3988"/>
                </a:cubicBezTo>
                <a:cubicBezTo>
                  <a:pt x="15822" y="3390"/>
                  <a:pt x="16140" y="3708"/>
                  <a:pt x="16739" y="3109"/>
                </a:cubicBezTo>
                <a:cubicBezTo>
                  <a:pt x="17338" y="2511"/>
                  <a:pt x="17020" y="2192"/>
                  <a:pt x="17618" y="1594"/>
                </a:cubicBezTo>
                <a:cubicBezTo>
                  <a:pt x="18216" y="996"/>
                  <a:pt x="18534" y="1314"/>
                  <a:pt x="19132" y="716"/>
                </a:cubicBezTo>
                <a:cubicBezTo>
                  <a:pt x="19413" y="435"/>
                  <a:pt x="19492" y="216"/>
                  <a:pt x="19559" y="0"/>
                </a:cubicBezTo>
                <a:lnTo>
                  <a:pt x="0" y="0"/>
                </a:lnTo>
                <a:lnTo>
                  <a:pt x="0" y="14300"/>
                </a:lnTo>
                <a:lnTo>
                  <a:pt x="5214" y="14300"/>
                </a:lnTo>
                <a:close/>
              </a:path>
            </a:pathLst>
          </a:custGeom>
          <a:solidFill>
            <a:srgbClr val="FD4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5689347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1 B">
    <p:bg>
      <p:bgPr>
        <a:solidFill>
          <a:srgbClr val="9F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2147483646 w 25400"/>
              <a:gd name="T1" fmla="*/ 2147483646 h 14300"/>
              <a:gd name="T2" fmla="*/ 2147483646 w 25400"/>
              <a:gd name="T3" fmla="*/ 2147483646 h 14300"/>
              <a:gd name="T4" fmla="*/ 2147483646 w 25400"/>
              <a:gd name="T5" fmla="*/ 2147483646 h 14300"/>
              <a:gd name="T6" fmla="*/ 2147483646 w 25400"/>
              <a:gd name="T7" fmla="*/ 2147483646 h 14300"/>
              <a:gd name="T8" fmla="*/ 2147483646 w 25400"/>
              <a:gd name="T9" fmla="*/ 2147483646 h 14300"/>
              <a:gd name="T10" fmla="*/ 2147483646 w 25400"/>
              <a:gd name="T11" fmla="*/ 2018686830 h 14300"/>
              <a:gd name="T12" fmla="*/ 2147483646 w 25400"/>
              <a:gd name="T13" fmla="*/ 1816519224 h 14300"/>
              <a:gd name="T14" fmla="*/ 2147483646 w 25400"/>
              <a:gd name="T15" fmla="*/ 1467843158 h 14300"/>
              <a:gd name="T16" fmla="*/ 2147483646 w 25400"/>
              <a:gd name="T17" fmla="*/ 1265675552 h 14300"/>
              <a:gd name="T18" fmla="*/ 2147483646 w 25400"/>
              <a:gd name="T19" fmla="*/ 917229684 h 14300"/>
              <a:gd name="T20" fmla="*/ 2147483646 w 25400"/>
              <a:gd name="T21" fmla="*/ 715062079 h 14300"/>
              <a:gd name="T22" fmla="*/ 2147483646 w 25400"/>
              <a:gd name="T23" fmla="*/ 366615731 h 14300"/>
              <a:gd name="T24" fmla="*/ 2147483646 w 25400"/>
              <a:gd name="T25" fmla="*/ 164678324 h 14300"/>
              <a:gd name="T26" fmla="*/ 2147483646 w 25400"/>
              <a:gd name="T27" fmla="*/ 11039941 h 14300"/>
              <a:gd name="T28" fmla="*/ 2147483646 w 25400"/>
              <a:gd name="T29" fmla="*/ 0 h 14300"/>
              <a:gd name="T30" fmla="*/ 0 w 25400"/>
              <a:gd name="T31" fmla="*/ 0 h 14300"/>
              <a:gd name="T32" fmla="*/ 0 w 25400"/>
              <a:gd name="T33" fmla="*/ 2147483646 h 14300"/>
              <a:gd name="T34" fmla="*/ 2147483646 w 25400"/>
              <a:gd name="T35" fmla="*/ 2147483646 h 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5400" h="14300">
                <a:moveTo>
                  <a:pt x="11070" y="14300"/>
                </a:moveTo>
                <a:cubicBezTo>
                  <a:pt x="11139" y="14078"/>
                  <a:pt x="11214" y="13854"/>
                  <a:pt x="11503" y="13565"/>
                </a:cubicBezTo>
                <a:cubicBezTo>
                  <a:pt x="12102" y="12966"/>
                  <a:pt x="12420" y="13285"/>
                  <a:pt x="13018" y="12686"/>
                </a:cubicBezTo>
                <a:cubicBezTo>
                  <a:pt x="13617" y="12087"/>
                  <a:pt x="13299" y="11769"/>
                  <a:pt x="13897" y="11171"/>
                </a:cubicBezTo>
                <a:cubicBezTo>
                  <a:pt x="14496" y="10572"/>
                  <a:pt x="14814" y="10890"/>
                  <a:pt x="15412" y="10292"/>
                </a:cubicBezTo>
                <a:cubicBezTo>
                  <a:pt x="16011" y="9693"/>
                  <a:pt x="15693" y="9375"/>
                  <a:pt x="16291" y="8777"/>
                </a:cubicBezTo>
                <a:cubicBezTo>
                  <a:pt x="16890" y="8178"/>
                  <a:pt x="17208" y="8496"/>
                  <a:pt x="17807" y="7898"/>
                </a:cubicBezTo>
                <a:cubicBezTo>
                  <a:pt x="18405" y="7299"/>
                  <a:pt x="18087" y="6981"/>
                  <a:pt x="18686" y="6382"/>
                </a:cubicBezTo>
                <a:cubicBezTo>
                  <a:pt x="19284" y="5784"/>
                  <a:pt x="19602" y="6102"/>
                  <a:pt x="20201" y="5503"/>
                </a:cubicBezTo>
                <a:cubicBezTo>
                  <a:pt x="20799" y="4905"/>
                  <a:pt x="20481" y="4587"/>
                  <a:pt x="21080" y="3988"/>
                </a:cubicBezTo>
                <a:cubicBezTo>
                  <a:pt x="21678" y="3390"/>
                  <a:pt x="21997" y="3708"/>
                  <a:pt x="22595" y="3109"/>
                </a:cubicBezTo>
                <a:cubicBezTo>
                  <a:pt x="23194" y="2511"/>
                  <a:pt x="22876" y="2192"/>
                  <a:pt x="23474" y="1594"/>
                </a:cubicBezTo>
                <a:cubicBezTo>
                  <a:pt x="24072" y="996"/>
                  <a:pt x="24390" y="1314"/>
                  <a:pt x="24988" y="716"/>
                </a:cubicBezTo>
                <a:cubicBezTo>
                  <a:pt x="25249" y="455"/>
                  <a:pt x="25336" y="248"/>
                  <a:pt x="25400" y="48"/>
                </a:cubicBezTo>
                <a:lnTo>
                  <a:pt x="25400" y="0"/>
                </a:lnTo>
                <a:lnTo>
                  <a:pt x="0" y="0"/>
                </a:lnTo>
                <a:lnTo>
                  <a:pt x="0" y="14300"/>
                </a:lnTo>
                <a:lnTo>
                  <a:pt x="11070" y="14300"/>
                </a:lnTo>
                <a:close/>
              </a:path>
            </a:pathLst>
          </a:custGeom>
          <a:solidFill>
            <a:srgbClr val="FD4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6382154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2">
    <p:bg>
      <p:bgPr>
        <a:solidFill>
          <a:srgbClr val="9F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white">
          <a:xfrm>
            <a:off x="0" y="0"/>
            <a:ext cx="12192000" cy="3887788"/>
          </a:xfrm>
          <a:custGeom>
            <a:avLst/>
            <a:gdLst>
              <a:gd name="T0" fmla="*/ 0 w 25400"/>
              <a:gd name="T1" fmla="*/ 1484978791 h 8063"/>
              <a:gd name="T2" fmla="*/ 585216000 w 25400"/>
              <a:gd name="T3" fmla="*/ 1874942780 h 8063"/>
              <a:gd name="T4" fmla="*/ 1170432000 w 25400"/>
              <a:gd name="T5" fmla="*/ 1484978791 h 8063"/>
              <a:gd name="T6" fmla="*/ 1755648000 w 25400"/>
              <a:gd name="T7" fmla="*/ 1874942780 h 8063"/>
              <a:gd name="T8" fmla="*/ 2147483646 w 25400"/>
              <a:gd name="T9" fmla="*/ 1484978791 h 8063"/>
              <a:gd name="T10" fmla="*/ 2147483646 w 25400"/>
              <a:gd name="T11" fmla="*/ 1874942780 h 8063"/>
              <a:gd name="T12" fmla="*/ 2147483646 w 25400"/>
              <a:gd name="T13" fmla="*/ 1484978791 h 8063"/>
              <a:gd name="T14" fmla="*/ 2147483646 w 25400"/>
              <a:gd name="T15" fmla="*/ 1874942780 h 8063"/>
              <a:gd name="T16" fmla="*/ 2147483646 w 25400"/>
              <a:gd name="T17" fmla="*/ 1484978791 h 8063"/>
              <a:gd name="T18" fmla="*/ 2147483646 w 25400"/>
              <a:gd name="T19" fmla="*/ 1874942780 h 8063"/>
              <a:gd name="T20" fmla="*/ 2147483646 w 25400"/>
              <a:gd name="T21" fmla="*/ 1484978791 h 8063"/>
              <a:gd name="T22" fmla="*/ 2147483646 w 25400"/>
              <a:gd name="T23" fmla="*/ 0 h 8063"/>
              <a:gd name="T24" fmla="*/ 0 w 25400"/>
              <a:gd name="T25" fmla="*/ 0 h 8063"/>
              <a:gd name="T26" fmla="*/ 0 w 25400"/>
              <a:gd name="T27" fmla="*/ 1484978791 h 806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5400" h="8063">
                <a:moveTo>
                  <a:pt x="0" y="6386"/>
                </a:moveTo>
                <a:cubicBezTo>
                  <a:pt x="1140" y="6386"/>
                  <a:pt x="2118" y="7077"/>
                  <a:pt x="2540" y="8063"/>
                </a:cubicBezTo>
                <a:cubicBezTo>
                  <a:pt x="2962" y="7077"/>
                  <a:pt x="3940" y="6386"/>
                  <a:pt x="5080" y="6386"/>
                </a:cubicBezTo>
                <a:cubicBezTo>
                  <a:pt x="6220" y="6386"/>
                  <a:pt x="7198" y="7077"/>
                  <a:pt x="7620" y="8063"/>
                </a:cubicBezTo>
                <a:cubicBezTo>
                  <a:pt x="8042" y="7077"/>
                  <a:pt x="9020" y="6386"/>
                  <a:pt x="10160" y="6386"/>
                </a:cubicBezTo>
                <a:cubicBezTo>
                  <a:pt x="11300" y="6386"/>
                  <a:pt x="12278" y="7077"/>
                  <a:pt x="12700" y="8063"/>
                </a:cubicBezTo>
                <a:cubicBezTo>
                  <a:pt x="13122" y="7077"/>
                  <a:pt x="14100" y="6386"/>
                  <a:pt x="15240" y="6386"/>
                </a:cubicBezTo>
                <a:cubicBezTo>
                  <a:pt x="16380" y="6386"/>
                  <a:pt x="17358" y="7077"/>
                  <a:pt x="17780" y="8063"/>
                </a:cubicBezTo>
                <a:cubicBezTo>
                  <a:pt x="18202" y="7077"/>
                  <a:pt x="19180" y="6386"/>
                  <a:pt x="20320" y="6386"/>
                </a:cubicBezTo>
                <a:cubicBezTo>
                  <a:pt x="21460" y="6386"/>
                  <a:pt x="22438" y="7077"/>
                  <a:pt x="22860" y="8063"/>
                </a:cubicBezTo>
                <a:cubicBezTo>
                  <a:pt x="23282" y="7077"/>
                  <a:pt x="24260" y="6386"/>
                  <a:pt x="25400" y="6386"/>
                </a:cubicBezTo>
                <a:lnTo>
                  <a:pt x="25400" y="0"/>
                </a:lnTo>
                <a:lnTo>
                  <a:pt x="0" y="0"/>
                </a:lnTo>
                <a:lnTo>
                  <a:pt x="0" y="6386"/>
                </a:lnTo>
                <a:close/>
              </a:path>
            </a:pathLst>
          </a:custGeom>
          <a:solidFill>
            <a:srgbClr val="FD4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276098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2 B">
    <p:bg>
      <p:bgPr>
        <a:solidFill>
          <a:srgbClr val="9F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0" y="0"/>
            <a:ext cx="12193588" cy="5572125"/>
          </a:xfrm>
          <a:custGeom>
            <a:avLst/>
            <a:gdLst>
              <a:gd name="T0" fmla="*/ 0 w 25400"/>
              <a:gd name="T1" fmla="*/ 2147483646 h 11590"/>
              <a:gd name="T2" fmla="*/ 585349832 w 25400"/>
              <a:gd name="T3" fmla="*/ 2147483646 h 11590"/>
              <a:gd name="T4" fmla="*/ 1170699663 w 25400"/>
              <a:gd name="T5" fmla="*/ 2147483646 h 11590"/>
              <a:gd name="T6" fmla="*/ 1756049495 w 25400"/>
              <a:gd name="T7" fmla="*/ 2147483646 h 11590"/>
              <a:gd name="T8" fmla="*/ 2147483646 w 25400"/>
              <a:gd name="T9" fmla="*/ 2147483646 h 11590"/>
              <a:gd name="T10" fmla="*/ 2147483646 w 25400"/>
              <a:gd name="T11" fmla="*/ 2147483646 h 11590"/>
              <a:gd name="T12" fmla="*/ 2147483646 w 25400"/>
              <a:gd name="T13" fmla="*/ 2147483646 h 11590"/>
              <a:gd name="T14" fmla="*/ 2147483646 w 25400"/>
              <a:gd name="T15" fmla="*/ 2147483646 h 11590"/>
              <a:gd name="T16" fmla="*/ 2147483646 w 25400"/>
              <a:gd name="T17" fmla="*/ 2147483646 h 11590"/>
              <a:gd name="T18" fmla="*/ 2147483646 w 25400"/>
              <a:gd name="T19" fmla="*/ 2147483646 h 11590"/>
              <a:gd name="T20" fmla="*/ 2147483646 w 25400"/>
              <a:gd name="T21" fmla="*/ 2147483646 h 11590"/>
              <a:gd name="T22" fmla="*/ 2147483646 w 25400"/>
              <a:gd name="T23" fmla="*/ 0 h 11590"/>
              <a:gd name="T24" fmla="*/ 0 w 25400"/>
              <a:gd name="T25" fmla="*/ 0 h 11590"/>
              <a:gd name="T26" fmla="*/ 0 w 25400"/>
              <a:gd name="T27" fmla="*/ 2147483646 h 115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5400" h="11590">
                <a:moveTo>
                  <a:pt x="0" y="9914"/>
                </a:moveTo>
                <a:cubicBezTo>
                  <a:pt x="1140" y="9914"/>
                  <a:pt x="2118" y="10605"/>
                  <a:pt x="2540" y="11590"/>
                </a:cubicBezTo>
                <a:cubicBezTo>
                  <a:pt x="2962" y="10605"/>
                  <a:pt x="3940" y="9914"/>
                  <a:pt x="5080" y="9914"/>
                </a:cubicBezTo>
                <a:cubicBezTo>
                  <a:pt x="6220" y="9914"/>
                  <a:pt x="7198" y="10605"/>
                  <a:pt x="7620" y="11590"/>
                </a:cubicBezTo>
                <a:cubicBezTo>
                  <a:pt x="8042" y="10605"/>
                  <a:pt x="9020" y="9914"/>
                  <a:pt x="10160" y="9914"/>
                </a:cubicBezTo>
                <a:cubicBezTo>
                  <a:pt x="11300" y="9914"/>
                  <a:pt x="12278" y="10605"/>
                  <a:pt x="12700" y="11590"/>
                </a:cubicBezTo>
                <a:cubicBezTo>
                  <a:pt x="13122" y="10605"/>
                  <a:pt x="14100" y="9914"/>
                  <a:pt x="15240" y="9914"/>
                </a:cubicBezTo>
                <a:cubicBezTo>
                  <a:pt x="16380" y="9914"/>
                  <a:pt x="17358" y="10605"/>
                  <a:pt x="17780" y="11590"/>
                </a:cubicBezTo>
                <a:cubicBezTo>
                  <a:pt x="18202" y="10605"/>
                  <a:pt x="19180" y="9914"/>
                  <a:pt x="20320" y="9914"/>
                </a:cubicBezTo>
                <a:cubicBezTo>
                  <a:pt x="21460" y="9914"/>
                  <a:pt x="22438" y="10605"/>
                  <a:pt x="22860" y="11590"/>
                </a:cubicBezTo>
                <a:cubicBezTo>
                  <a:pt x="23282" y="10605"/>
                  <a:pt x="24260" y="9914"/>
                  <a:pt x="25400" y="9914"/>
                </a:cubicBezTo>
                <a:lnTo>
                  <a:pt x="25400" y="0"/>
                </a:lnTo>
                <a:lnTo>
                  <a:pt x="0" y="0"/>
                </a:lnTo>
                <a:lnTo>
                  <a:pt x="0" y="9914"/>
                </a:lnTo>
                <a:close/>
              </a:path>
            </a:pathLst>
          </a:custGeom>
          <a:solidFill>
            <a:srgbClr val="FD4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1352275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3">
    <p:bg>
      <p:bgPr>
        <a:solidFill>
          <a:srgbClr val="9F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white">
          <a:xfrm>
            <a:off x="0" y="0"/>
            <a:ext cx="7305675" cy="6858000"/>
          </a:xfrm>
          <a:custGeom>
            <a:avLst/>
            <a:gdLst>
              <a:gd name="T0" fmla="*/ 2147483646 w 15203"/>
              <a:gd name="T1" fmla="*/ 2147483646 h 14300"/>
              <a:gd name="T2" fmla="*/ 2147483646 w 15203"/>
              <a:gd name="T3" fmla="*/ 2147483646 h 14300"/>
              <a:gd name="T4" fmla="*/ 2147483646 w 15203"/>
              <a:gd name="T5" fmla="*/ 2147483646 h 14300"/>
              <a:gd name="T6" fmla="*/ 2147483646 w 15203"/>
              <a:gd name="T7" fmla="*/ 2052956687 h 14300"/>
              <a:gd name="T8" fmla="*/ 2147483646 w 15203"/>
              <a:gd name="T9" fmla="*/ 1640111322 h 14300"/>
              <a:gd name="T10" fmla="*/ 2147483646 w 15203"/>
              <a:gd name="T11" fmla="*/ 1227036237 h 14300"/>
              <a:gd name="T12" fmla="*/ 2147483646 w 15203"/>
              <a:gd name="T13" fmla="*/ 814190872 h 14300"/>
              <a:gd name="T14" fmla="*/ 2147483646 w 15203"/>
              <a:gd name="T15" fmla="*/ 401115308 h 14300"/>
              <a:gd name="T16" fmla="*/ 2147483646 w 15203"/>
              <a:gd name="T17" fmla="*/ 0 h 14300"/>
              <a:gd name="T18" fmla="*/ 0 w 15203"/>
              <a:gd name="T19" fmla="*/ 0 h 14300"/>
              <a:gd name="T20" fmla="*/ 0 w 15203"/>
              <a:gd name="T21" fmla="*/ 752321641 h 14300"/>
              <a:gd name="T22" fmla="*/ 0 w 15203"/>
              <a:gd name="T23" fmla="*/ 2147483646 h 14300"/>
              <a:gd name="T24" fmla="*/ 2147483646 w 15203"/>
              <a:gd name="T25" fmla="*/ 2147483646 h 143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5203" h="14300">
                <a:moveTo>
                  <a:pt x="15203" y="14300"/>
                </a:moveTo>
                <a:cubicBezTo>
                  <a:pt x="15197" y="13500"/>
                  <a:pt x="14711" y="12814"/>
                  <a:pt x="14018" y="12518"/>
                </a:cubicBezTo>
                <a:cubicBezTo>
                  <a:pt x="14714" y="12219"/>
                  <a:pt x="15203" y="11528"/>
                  <a:pt x="15203" y="10722"/>
                </a:cubicBezTo>
                <a:cubicBezTo>
                  <a:pt x="15203" y="9916"/>
                  <a:pt x="14714" y="9225"/>
                  <a:pt x="14018" y="8926"/>
                </a:cubicBezTo>
                <a:cubicBezTo>
                  <a:pt x="14714" y="8628"/>
                  <a:pt x="15203" y="7937"/>
                  <a:pt x="15203" y="7131"/>
                </a:cubicBezTo>
                <a:cubicBezTo>
                  <a:pt x="15203" y="6325"/>
                  <a:pt x="14714" y="5634"/>
                  <a:pt x="14018" y="5335"/>
                </a:cubicBezTo>
                <a:cubicBezTo>
                  <a:pt x="14714" y="5037"/>
                  <a:pt x="15203" y="4345"/>
                  <a:pt x="15203" y="3540"/>
                </a:cubicBezTo>
                <a:cubicBezTo>
                  <a:pt x="15203" y="2734"/>
                  <a:pt x="14714" y="2042"/>
                  <a:pt x="14018" y="1744"/>
                </a:cubicBezTo>
                <a:cubicBezTo>
                  <a:pt x="14699" y="1452"/>
                  <a:pt x="15182" y="784"/>
                  <a:pt x="15202" y="0"/>
                </a:cubicBezTo>
                <a:lnTo>
                  <a:pt x="0" y="0"/>
                </a:lnTo>
                <a:lnTo>
                  <a:pt x="0" y="3271"/>
                </a:lnTo>
                <a:lnTo>
                  <a:pt x="0" y="14300"/>
                </a:lnTo>
                <a:lnTo>
                  <a:pt x="15203" y="14300"/>
                </a:lnTo>
                <a:close/>
              </a:path>
            </a:pathLst>
          </a:custGeom>
          <a:solidFill>
            <a:srgbClr val="FD4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83330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 sumu">
    <p:bg>
      <p:bgPr>
        <a:solidFill>
          <a:srgbClr val="9F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8"/>
          <p:cNvGrpSpPr/>
          <p:nvPr/>
        </p:nvGrpSpPr>
        <p:grpSpPr bwMode="black">
          <a:xfrm>
            <a:off x="465667" y="6222027"/>
            <a:ext cx="804333" cy="373549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86383" y="457200"/>
            <a:ext cx="10661515" cy="5136204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36A44D3-8CC2-4B7B-8012-BF04D81B10B6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1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1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AAA8D72-EC46-4EEE-AD48-CAFAC56D743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34346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3 B">
    <p:bg>
      <p:bgPr>
        <a:solidFill>
          <a:srgbClr val="9F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8"/>
          <p:cNvSpPr>
            <a:spLocks/>
          </p:cNvSpPr>
          <p:nvPr/>
        </p:nvSpPr>
        <p:spPr bwMode="auto">
          <a:xfrm>
            <a:off x="0" y="0"/>
            <a:ext cx="9678988" cy="6858000"/>
          </a:xfrm>
          <a:custGeom>
            <a:avLst/>
            <a:gdLst>
              <a:gd name="T0" fmla="*/ 0 w 20142"/>
              <a:gd name="T1" fmla="*/ 0 h 14300"/>
              <a:gd name="T2" fmla="*/ 0 w 20142"/>
              <a:gd name="T3" fmla="*/ 2147483646 h 14300"/>
              <a:gd name="T4" fmla="*/ 2147483646 w 20142"/>
              <a:gd name="T5" fmla="*/ 2147483646 h 14300"/>
              <a:gd name="T6" fmla="*/ 2147483646 w 20142"/>
              <a:gd name="T7" fmla="*/ 2147483646 h 14300"/>
              <a:gd name="T8" fmla="*/ 2147483646 w 20142"/>
              <a:gd name="T9" fmla="*/ 2147483646 h 14300"/>
              <a:gd name="T10" fmla="*/ 2147483646 w 20142"/>
              <a:gd name="T11" fmla="*/ 2052956687 h 14300"/>
              <a:gd name="T12" fmla="*/ 2147483646 w 20142"/>
              <a:gd name="T13" fmla="*/ 1640111322 h 14300"/>
              <a:gd name="T14" fmla="*/ 2147483646 w 20142"/>
              <a:gd name="T15" fmla="*/ 1227036237 h 14300"/>
              <a:gd name="T16" fmla="*/ 2147483646 w 20142"/>
              <a:gd name="T17" fmla="*/ 814190872 h 14300"/>
              <a:gd name="T18" fmla="*/ 2147483646 w 20142"/>
              <a:gd name="T19" fmla="*/ 401115308 h 14300"/>
              <a:gd name="T20" fmla="*/ 2147483646 w 20142"/>
              <a:gd name="T21" fmla="*/ 0 h 14300"/>
              <a:gd name="T22" fmla="*/ 0 w 20142"/>
              <a:gd name="T23" fmla="*/ 0 h 143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142" h="14300">
                <a:moveTo>
                  <a:pt x="0" y="0"/>
                </a:moveTo>
                <a:lnTo>
                  <a:pt x="0" y="14300"/>
                </a:lnTo>
                <a:cubicBezTo>
                  <a:pt x="6714" y="14300"/>
                  <a:pt x="13428" y="14300"/>
                  <a:pt x="20141" y="14300"/>
                </a:cubicBezTo>
                <a:cubicBezTo>
                  <a:pt x="20136" y="13500"/>
                  <a:pt x="19649" y="12814"/>
                  <a:pt x="18957" y="12518"/>
                </a:cubicBezTo>
                <a:cubicBezTo>
                  <a:pt x="19653" y="12219"/>
                  <a:pt x="20142" y="11528"/>
                  <a:pt x="20142" y="10722"/>
                </a:cubicBezTo>
                <a:cubicBezTo>
                  <a:pt x="20142" y="9916"/>
                  <a:pt x="19653" y="9225"/>
                  <a:pt x="18957" y="8926"/>
                </a:cubicBezTo>
                <a:cubicBezTo>
                  <a:pt x="19653" y="8628"/>
                  <a:pt x="20142" y="7937"/>
                  <a:pt x="20142" y="7131"/>
                </a:cubicBezTo>
                <a:cubicBezTo>
                  <a:pt x="20142" y="6325"/>
                  <a:pt x="19653" y="5634"/>
                  <a:pt x="18957" y="5335"/>
                </a:cubicBezTo>
                <a:cubicBezTo>
                  <a:pt x="19653" y="5037"/>
                  <a:pt x="20142" y="4345"/>
                  <a:pt x="20142" y="3540"/>
                </a:cubicBezTo>
                <a:cubicBezTo>
                  <a:pt x="20142" y="2734"/>
                  <a:pt x="19653" y="2042"/>
                  <a:pt x="18957" y="1744"/>
                </a:cubicBezTo>
                <a:cubicBezTo>
                  <a:pt x="19638" y="1452"/>
                  <a:pt x="20120" y="784"/>
                  <a:pt x="20141" y="0"/>
                </a:cubicBezTo>
                <a:cubicBezTo>
                  <a:pt x="13427" y="0"/>
                  <a:pt x="6714" y="0"/>
                  <a:pt x="0" y="0"/>
                </a:cubicBezTo>
                <a:close/>
              </a:path>
            </a:pathLst>
          </a:custGeom>
          <a:solidFill>
            <a:srgbClr val="FD4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4769133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4">
    <p:bg>
      <p:bgPr>
        <a:solidFill>
          <a:srgbClr val="9F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white">
          <a:xfrm>
            <a:off x="0" y="0"/>
            <a:ext cx="9815513" cy="6858000"/>
          </a:xfrm>
          <a:custGeom>
            <a:avLst/>
            <a:gdLst>
              <a:gd name="T0" fmla="*/ 0 w 20470"/>
              <a:gd name="T1" fmla="*/ 2147483646 h 14293"/>
              <a:gd name="T2" fmla="*/ 1306865788 w 20470"/>
              <a:gd name="T3" fmla="*/ 2147483646 h 14293"/>
              <a:gd name="T4" fmla="*/ 1219956061 w 20470"/>
              <a:gd name="T5" fmla="*/ 2147483646 h 14293"/>
              <a:gd name="T6" fmla="*/ 1258122439 w 20470"/>
              <a:gd name="T7" fmla="*/ 2147483646 h 14293"/>
              <a:gd name="T8" fmla="*/ 1458842727 w 20470"/>
              <a:gd name="T9" fmla="*/ 2147483646 h 14293"/>
              <a:gd name="T10" fmla="*/ 1820277056 w 20470"/>
              <a:gd name="T11" fmla="*/ 2147483646 h 14293"/>
              <a:gd name="T12" fmla="*/ 2012030559 w 20470"/>
              <a:gd name="T13" fmla="*/ 2147483646 h 14293"/>
              <a:gd name="T14" fmla="*/ 2051117111 w 20470"/>
              <a:gd name="T15" fmla="*/ 2147483646 h 14293"/>
              <a:gd name="T16" fmla="*/ 1877067495 w 20470"/>
              <a:gd name="T17" fmla="*/ 2147483646 h 14293"/>
              <a:gd name="T18" fmla="*/ 1915234352 w 20470"/>
              <a:gd name="T19" fmla="*/ 2147483646 h 14293"/>
              <a:gd name="T20" fmla="*/ 2115954161 w 20470"/>
              <a:gd name="T21" fmla="*/ 2147483646 h 14293"/>
              <a:gd name="T22" fmla="*/ 2147483646 w 20470"/>
              <a:gd name="T23" fmla="*/ 2147483646 h 14293"/>
              <a:gd name="T24" fmla="*/ 2147483646 w 20470"/>
              <a:gd name="T25" fmla="*/ 2147483646 h 14293"/>
              <a:gd name="T26" fmla="*/ 2147483646 w 20470"/>
              <a:gd name="T27" fmla="*/ 2147483646 h 14293"/>
              <a:gd name="T28" fmla="*/ 2147483646 w 20470"/>
              <a:gd name="T29" fmla="*/ 1795967359 h 14293"/>
              <a:gd name="T30" fmla="*/ 2147483646 w 20470"/>
              <a:gd name="T31" fmla="*/ 1594752977 h 14293"/>
              <a:gd name="T32" fmla="*/ 2147483646 w 20470"/>
              <a:gd name="T33" fmla="*/ 1556766000 h 14293"/>
              <a:gd name="T34" fmla="*/ 2147483646 w 20470"/>
              <a:gd name="T35" fmla="*/ 1734037599 h 14293"/>
              <a:gd name="T36" fmla="*/ 2147483646 w 20470"/>
              <a:gd name="T37" fmla="*/ 1693748468 h 14293"/>
              <a:gd name="T38" fmla="*/ 2147483646 w 20470"/>
              <a:gd name="T39" fmla="*/ 1496447460 h 14293"/>
              <a:gd name="T40" fmla="*/ 2147483646 w 20470"/>
              <a:gd name="T41" fmla="*/ 1139141965 h 14293"/>
              <a:gd name="T42" fmla="*/ 2147483646 w 20470"/>
              <a:gd name="T43" fmla="*/ 938157415 h 14293"/>
              <a:gd name="T44" fmla="*/ 2147483646 w 20470"/>
              <a:gd name="T45" fmla="*/ 900170918 h 14293"/>
              <a:gd name="T46" fmla="*/ 2147483646 w 20470"/>
              <a:gd name="T47" fmla="*/ 1076521271 h 14293"/>
              <a:gd name="T48" fmla="*/ 2147483646 w 20470"/>
              <a:gd name="T49" fmla="*/ 1035771998 h 14293"/>
              <a:gd name="T50" fmla="*/ 2147483646 w 20470"/>
              <a:gd name="T51" fmla="*/ 838470989 h 14293"/>
              <a:gd name="T52" fmla="*/ 2147483646 w 20470"/>
              <a:gd name="T53" fmla="*/ 481165494 h 14293"/>
              <a:gd name="T54" fmla="*/ 2147483646 w 20470"/>
              <a:gd name="T55" fmla="*/ 280180944 h 14293"/>
              <a:gd name="T56" fmla="*/ 2147483646 w 20470"/>
              <a:gd name="T57" fmla="*/ 241964135 h 14293"/>
              <a:gd name="T58" fmla="*/ 2147483646 w 20470"/>
              <a:gd name="T59" fmla="*/ 418544800 h 14293"/>
              <a:gd name="T60" fmla="*/ 2147483646 w 20470"/>
              <a:gd name="T61" fmla="*/ 377334904 h 14293"/>
              <a:gd name="T62" fmla="*/ 2147483646 w 20470"/>
              <a:gd name="T63" fmla="*/ 180264207 h 14293"/>
              <a:gd name="T64" fmla="*/ 2147483646 w 20470"/>
              <a:gd name="T65" fmla="*/ 0 h 14293"/>
              <a:gd name="T66" fmla="*/ 0 w 20470"/>
              <a:gd name="T67" fmla="*/ 0 h 14293"/>
              <a:gd name="T68" fmla="*/ 0 w 20470"/>
              <a:gd name="T69" fmla="*/ 2147483646 h 1429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0470" h="14293">
                <a:moveTo>
                  <a:pt x="0" y="14293"/>
                </a:moveTo>
                <a:lnTo>
                  <a:pt x="5684" y="14293"/>
                </a:lnTo>
                <a:cubicBezTo>
                  <a:pt x="5495" y="13905"/>
                  <a:pt x="5306" y="13517"/>
                  <a:pt x="5306" y="13517"/>
                </a:cubicBezTo>
                <a:cubicBezTo>
                  <a:pt x="5306" y="13517"/>
                  <a:pt x="5077" y="13038"/>
                  <a:pt x="5472" y="12643"/>
                </a:cubicBezTo>
                <a:cubicBezTo>
                  <a:pt x="5708" y="12407"/>
                  <a:pt x="6053" y="12349"/>
                  <a:pt x="6345" y="12478"/>
                </a:cubicBezTo>
                <a:cubicBezTo>
                  <a:pt x="6357" y="12483"/>
                  <a:pt x="7917" y="13245"/>
                  <a:pt x="7917" y="13245"/>
                </a:cubicBezTo>
                <a:cubicBezTo>
                  <a:pt x="7917" y="13245"/>
                  <a:pt x="8353" y="13466"/>
                  <a:pt x="8751" y="13067"/>
                </a:cubicBezTo>
                <a:cubicBezTo>
                  <a:pt x="8982" y="12837"/>
                  <a:pt x="9042" y="12503"/>
                  <a:pt x="8921" y="12211"/>
                </a:cubicBezTo>
                <a:cubicBezTo>
                  <a:pt x="8913" y="12193"/>
                  <a:pt x="8164" y="10659"/>
                  <a:pt x="8164" y="10659"/>
                </a:cubicBezTo>
                <a:cubicBezTo>
                  <a:pt x="8164" y="10659"/>
                  <a:pt x="7935" y="10180"/>
                  <a:pt x="8330" y="9785"/>
                </a:cubicBezTo>
                <a:cubicBezTo>
                  <a:pt x="8566" y="9549"/>
                  <a:pt x="8912" y="9491"/>
                  <a:pt x="9203" y="9620"/>
                </a:cubicBezTo>
                <a:cubicBezTo>
                  <a:pt x="9215" y="9625"/>
                  <a:pt x="10775" y="10387"/>
                  <a:pt x="10775" y="10387"/>
                </a:cubicBezTo>
                <a:cubicBezTo>
                  <a:pt x="10775" y="10387"/>
                  <a:pt x="11211" y="10608"/>
                  <a:pt x="11609" y="10209"/>
                </a:cubicBezTo>
                <a:cubicBezTo>
                  <a:pt x="11840" y="9979"/>
                  <a:pt x="11901" y="9645"/>
                  <a:pt x="11780" y="9353"/>
                </a:cubicBezTo>
                <a:cubicBezTo>
                  <a:pt x="11771" y="9335"/>
                  <a:pt x="11022" y="7801"/>
                  <a:pt x="11022" y="7801"/>
                </a:cubicBezTo>
                <a:cubicBezTo>
                  <a:pt x="11022" y="7801"/>
                  <a:pt x="10793" y="7322"/>
                  <a:pt x="11188" y="6927"/>
                </a:cubicBezTo>
                <a:cubicBezTo>
                  <a:pt x="11425" y="6691"/>
                  <a:pt x="11770" y="6633"/>
                  <a:pt x="12061" y="6762"/>
                </a:cubicBezTo>
                <a:cubicBezTo>
                  <a:pt x="12074" y="6767"/>
                  <a:pt x="13631" y="7532"/>
                  <a:pt x="13631" y="7532"/>
                </a:cubicBezTo>
                <a:cubicBezTo>
                  <a:pt x="13631" y="7532"/>
                  <a:pt x="14095" y="7723"/>
                  <a:pt x="14462" y="7357"/>
                </a:cubicBezTo>
                <a:cubicBezTo>
                  <a:pt x="14692" y="7127"/>
                  <a:pt x="14753" y="6793"/>
                  <a:pt x="14632" y="6500"/>
                </a:cubicBezTo>
                <a:cubicBezTo>
                  <a:pt x="14623" y="6483"/>
                  <a:pt x="13875" y="4948"/>
                  <a:pt x="13875" y="4948"/>
                </a:cubicBezTo>
                <a:cubicBezTo>
                  <a:pt x="13875" y="4948"/>
                  <a:pt x="13646" y="4470"/>
                  <a:pt x="14040" y="4075"/>
                </a:cubicBezTo>
                <a:cubicBezTo>
                  <a:pt x="14277" y="3838"/>
                  <a:pt x="14622" y="3781"/>
                  <a:pt x="14913" y="3910"/>
                </a:cubicBezTo>
                <a:cubicBezTo>
                  <a:pt x="14926" y="3915"/>
                  <a:pt x="16486" y="4676"/>
                  <a:pt x="16486" y="4676"/>
                </a:cubicBezTo>
                <a:cubicBezTo>
                  <a:pt x="16486" y="4676"/>
                  <a:pt x="16921" y="4897"/>
                  <a:pt x="17320" y="4499"/>
                </a:cubicBezTo>
                <a:cubicBezTo>
                  <a:pt x="17550" y="4268"/>
                  <a:pt x="17611" y="3935"/>
                  <a:pt x="17490" y="3642"/>
                </a:cubicBezTo>
                <a:cubicBezTo>
                  <a:pt x="17481" y="3624"/>
                  <a:pt x="16733" y="2090"/>
                  <a:pt x="16733" y="2090"/>
                </a:cubicBezTo>
                <a:cubicBezTo>
                  <a:pt x="16733" y="2090"/>
                  <a:pt x="16504" y="1611"/>
                  <a:pt x="16899" y="1217"/>
                </a:cubicBezTo>
                <a:cubicBezTo>
                  <a:pt x="17135" y="980"/>
                  <a:pt x="17480" y="922"/>
                  <a:pt x="17772" y="1051"/>
                </a:cubicBezTo>
                <a:cubicBezTo>
                  <a:pt x="17784" y="1056"/>
                  <a:pt x="19345" y="1818"/>
                  <a:pt x="19345" y="1818"/>
                </a:cubicBezTo>
                <a:cubicBezTo>
                  <a:pt x="19345" y="1818"/>
                  <a:pt x="19807" y="2012"/>
                  <a:pt x="20179" y="1639"/>
                </a:cubicBezTo>
                <a:cubicBezTo>
                  <a:pt x="20409" y="1409"/>
                  <a:pt x="20470" y="1075"/>
                  <a:pt x="20349" y="783"/>
                </a:cubicBezTo>
                <a:cubicBezTo>
                  <a:pt x="20345" y="774"/>
                  <a:pt x="20156" y="386"/>
                  <a:pt x="19967" y="0"/>
                </a:cubicBezTo>
                <a:lnTo>
                  <a:pt x="0" y="0"/>
                </a:lnTo>
                <a:lnTo>
                  <a:pt x="0" y="14293"/>
                </a:lnTo>
                <a:close/>
              </a:path>
            </a:pathLst>
          </a:custGeom>
          <a:solidFill>
            <a:srgbClr val="FD4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9330828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4 B">
    <p:bg>
      <p:bgPr>
        <a:solidFill>
          <a:srgbClr val="9F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8"/>
          <p:cNvSpPr>
            <a:spLocks/>
          </p:cNvSpPr>
          <p:nvPr/>
        </p:nvSpPr>
        <p:spPr bwMode="auto">
          <a:xfrm>
            <a:off x="0" y="0"/>
            <a:ext cx="12193588" cy="6858000"/>
          </a:xfrm>
          <a:custGeom>
            <a:avLst/>
            <a:gdLst>
              <a:gd name="T0" fmla="*/ 0 w 25400"/>
              <a:gd name="T1" fmla="*/ 2147483646 h 14293"/>
              <a:gd name="T2" fmla="*/ 2147483646 w 25400"/>
              <a:gd name="T3" fmla="*/ 2147483646 h 14293"/>
              <a:gd name="T4" fmla="*/ 2147483646 w 25400"/>
              <a:gd name="T5" fmla="*/ 2147483646 h 14293"/>
              <a:gd name="T6" fmla="*/ 2147483646 w 25400"/>
              <a:gd name="T7" fmla="*/ 2147483646 h 14293"/>
              <a:gd name="T8" fmla="*/ 2147483646 w 25400"/>
              <a:gd name="T9" fmla="*/ 2147483646 h 14293"/>
              <a:gd name="T10" fmla="*/ 2147483646 w 25400"/>
              <a:gd name="T11" fmla="*/ 2147483646 h 14293"/>
              <a:gd name="T12" fmla="*/ 2147483646 w 25400"/>
              <a:gd name="T13" fmla="*/ 2147483646 h 14293"/>
              <a:gd name="T14" fmla="*/ 2147483646 w 25400"/>
              <a:gd name="T15" fmla="*/ 2147483646 h 14293"/>
              <a:gd name="T16" fmla="*/ 2147483646 w 25400"/>
              <a:gd name="T17" fmla="*/ 2147483646 h 14293"/>
              <a:gd name="T18" fmla="*/ 2147483646 w 25400"/>
              <a:gd name="T19" fmla="*/ 2147483646 h 14293"/>
              <a:gd name="T20" fmla="*/ 2147483646 w 25400"/>
              <a:gd name="T21" fmla="*/ 2147483646 h 14293"/>
              <a:gd name="T22" fmla="*/ 2147483646 w 25400"/>
              <a:gd name="T23" fmla="*/ 2147483646 h 14293"/>
              <a:gd name="T24" fmla="*/ 2147483646 w 25400"/>
              <a:gd name="T25" fmla="*/ 2147483646 h 14293"/>
              <a:gd name="T26" fmla="*/ 2147483646 w 25400"/>
              <a:gd name="T27" fmla="*/ 2147483646 h 14293"/>
              <a:gd name="T28" fmla="*/ 2147483646 w 25400"/>
              <a:gd name="T29" fmla="*/ 1795967359 h 14293"/>
              <a:gd name="T30" fmla="*/ 2147483646 w 25400"/>
              <a:gd name="T31" fmla="*/ 1594752977 h 14293"/>
              <a:gd name="T32" fmla="*/ 2147483646 w 25400"/>
              <a:gd name="T33" fmla="*/ 1556766000 h 14293"/>
              <a:gd name="T34" fmla="*/ 2147483646 w 25400"/>
              <a:gd name="T35" fmla="*/ 1734037599 h 14293"/>
              <a:gd name="T36" fmla="*/ 2147483646 w 25400"/>
              <a:gd name="T37" fmla="*/ 1693748468 h 14293"/>
              <a:gd name="T38" fmla="*/ 2147483646 w 25400"/>
              <a:gd name="T39" fmla="*/ 1496447460 h 14293"/>
              <a:gd name="T40" fmla="*/ 2147483646 w 25400"/>
              <a:gd name="T41" fmla="*/ 1139141965 h 14293"/>
              <a:gd name="T42" fmla="*/ 2147483646 w 25400"/>
              <a:gd name="T43" fmla="*/ 938157415 h 14293"/>
              <a:gd name="T44" fmla="*/ 2147483646 w 25400"/>
              <a:gd name="T45" fmla="*/ 900170918 h 14293"/>
              <a:gd name="T46" fmla="*/ 2147483646 w 25400"/>
              <a:gd name="T47" fmla="*/ 1076521271 h 14293"/>
              <a:gd name="T48" fmla="*/ 2147483646 w 25400"/>
              <a:gd name="T49" fmla="*/ 1035771998 h 14293"/>
              <a:gd name="T50" fmla="*/ 2147483646 w 25400"/>
              <a:gd name="T51" fmla="*/ 838470989 h 14293"/>
              <a:gd name="T52" fmla="*/ 2147483646 w 25400"/>
              <a:gd name="T53" fmla="*/ 481165494 h 14293"/>
              <a:gd name="T54" fmla="*/ 2147483646 w 25400"/>
              <a:gd name="T55" fmla="*/ 280180944 h 14293"/>
              <a:gd name="T56" fmla="*/ 2147483646 w 25400"/>
              <a:gd name="T57" fmla="*/ 241964135 h 14293"/>
              <a:gd name="T58" fmla="*/ 2147483646 w 25400"/>
              <a:gd name="T59" fmla="*/ 418544800 h 14293"/>
              <a:gd name="T60" fmla="*/ 2147483646 w 25400"/>
              <a:gd name="T61" fmla="*/ 422919276 h 14293"/>
              <a:gd name="T62" fmla="*/ 2147483646 w 25400"/>
              <a:gd name="T63" fmla="*/ 0 h 14293"/>
              <a:gd name="T64" fmla="*/ 0 w 25400"/>
              <a:gd name="T65" fmla="*/ 0 h 14293"/>
              <a:gd name="T66" fmla="*/ 0 w 25400"/>
              <a:gd name="T67" fmla="*/ 2147483646 h 1429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400" h="14293">
                <a:moveTo>
                  <a:pt x="0" y="14293"/>
                </a:moveTo>
                <a:lnTo>
                  <a:pt x="11682" y="14293"/>
                </a:lnTo>
                <a:cubicBezTo>
                  <a:pt x="11492" y="13905"/>
                  <a:pt x="11303" y="13517"/>
                  <a:pt x="11303" y="13517"/>
                </a:cubicBezTo>
                <a:cubicBezTo>
                  <a:pt x="11303" y="13517"/>
                  <a:pt x="11074" y="13038"/>
                  <a:pt x="11469" y="12643"/>
                </a:cubicBezTo>
                <a:cubicBezTo>
                  <a:pt x="11705" y="12407"/>
                  <a:pt x="12051" y="12349"/>
                  <a:pt x="12342" y="12478"/>
                </a:cubicBezTo>
                <a:cubicBezTo>
                  <a:pt x="12354" y="12483"/>
                  <a:pt x="13914" y="13245"/>
                  <a:pt x="13914" y="13245"/>
                </a:cubicBezTo>
                <a:cubicBezTo>
                  <a:pt x="13914" y="13245"/>
                  <a:pt x="14350" y="13466"/>
                  <a:pt x="14748" y="13067"/>
                </a:cubicBezTo>
                <a:cubicBezTo>
                  <a:pt x="14979" y="12837"/>
                  <a:pt x="15040" y="12503"/>
                  <a:pt x="14919" y="12211"/>
                </a:cubicBezTo>
                <a:cubicBezTo>
                  <a:pt x="14910" y="12193"/>
                  <a:pt x="14161" y="10659"/>
                  <a:pt x="14161" y="10659"/>
                </a:cubicBezTo>
                <a:cubicBezTo>
                  <a:pt x="14161" y="10659"/>
                  <a:pt x="13932" y="10180"/>
                  <a:pt x="14327" y="9785"/>
                </a:cubicBezTo>
                <a:cubicBezTo>
                  <a:pt x="14564" y="9549"/>
                  <a:pt x="14909" y="9491"/>
                  <a:pt x="15200" y="9620"/>
                </a:cubicBezTo>
                <a:cubicBezTo>
                  <a:pt x="15213" y="9625"/>
                  <a:pt x="16773" y="10387"/>
                  <a:pt x="16773" y="10387"/>
                </a:cubicBezTo>
                <a:cubicBezTo>
                  <a:pt x="16773" y="10387"/>
                  <a:pt x="17208" y="10608"/>
                  <a:pt x="17607" y="10209"/>
                </a:cubicBezTo>
                <a:cubicBezTo>
                  <a:pt x="17837" y="9979"/>
                  <a:pt x="17898" y="9645"/>
                  <a:pt x="17777" y="9353"/>
                </a:cubicBezTo>
                <a:cubicBezTo>
                  <a:pt x="17768" y="9335"/>
                  <a:pt x="17020" y="7801"/>
                  <a:pt x="17020" y="7801"/>
                </a:cubicBezTo>
                <a:cubicBezTo>
                  <a:pt x="17020" y="7801"/>
                  <a:pt x="16791" y="7322"/>
                  <a:pt x="17185" y="6927"/>
                </a:cubicBezTo>
                <a:cubicBezTo>
                  <a:pt x="17422" y="6691"/>
                  <a:pt x="17767" y="6633"/>
                  <a:pt x="18058" y="6762"/>
                </a:cubicBezTo>
                <a:cubicBezTo>
                  <a:pt x="18071" y="6767"/>
                  <a:pt x="19628" y="7532"/>
                  <a:pt x="19628" y="7532"/>
                </a:cubicBezTo>
                <a:cubicBezTo>
                  <a:pt x="19628" y="7532"/>
                  <a:pt x="20093" y="7723"/>
                  <a:pt x="20459" y="7357"/>
                </a:cubicBezTo>
                <a:cubicBezTo>
                  <a:pt x="20689" y="7127"/>
                  <a:pt x="20750" y="6793"/>
                  <a:pt x="20629" y="6500"/>
                </a:cubicBezTo>
                <a:cubicBezTo>
                  <a:pt x="20620" y="6483"/>
                  <a:pt x="19872" y="4948"/>
                  <a:pt x="19872" y="4948"/>
                </a:cubicBezTo>
                <a:cubicBezTo>
                  <a:pt x="19872" y="4948"/>
                  <a:pt x="19643" y="4470"/>
                  <a:pt x="20038" y="4075"/>
                </a:cubicBezTo>
                <a:cubicBezTo>
                  <a:pt x="20274" y="3838"/>
                  <a:pt x="20619" y="3781"/>
                  <a:pt x="20911" y="3910"/>
                </a:cubicBezTo>
                <a:cubicBezTo>
                  <a:pt x="20923" y="3915"/>
                  <a:pt x="22483" y="4676"/>
                  <a:pt x="22483" y="4676"/>
                </a:cubicBezTo>
                <a:cubicBezTo>
                  <a:pt x="22483" y="4676"/>
                  <a:pt x="22919" y="4897"/>
                  <a:pt x="23317" y="4499"/>
                </a:cubicBezTo>
                <a:cubicBezTo>
                  <a:pt x="23547" y="4268"/>
                  <a:pt x="23608" y="3935"/>
                  <a:pt x="23487" y="3642"/>
                </a:cubicBezTo>
                <a:cubicBezTo>
                  <a:pt x="23479" y="3624"/>
                  <a:pt x="22730" y="2090"/>
                  <a:pt x="22730" y="2090"/>
                </a:cubicBezTo>
                <a:cubicBezTo>
                  <a:pt x="22730" y="2090"/>
                  <a:pt x="22501" y="1611"/>
                  <a:pt x="22896" y="1217"/>
                </a:cubicBezTo>
                <a:cubicBezTo>
                  <a:pt x="23132" y="980"/>
                  <a:pt x="23478" y="922"/>
                  <a:pt x="23769" y="1051"/>
                </a:cubicBezTo>
                <a:cubicBezTo>
                  <a:pt x="23781" y="1056"/>
                  <a:pt x="25342" y="1818"/>
                  <a:pt x="25342" y="1818"/>
                </a:cubicBezTo>
                <a:cubicBezTo>
                  <a:pt x="25342" y="1818"/>
                  <a:pt x="25363" y="1827"/>
                  <a:pt x="25400" y="1837"/>
                </a:cubicBezTo>
                <a:lnTo>
                  <a:pt x="25400" y="0"/>
                </a:lnTo>
                <a:lnTo>
                  <a:pt x="0" y="0"/>
                </a:lnTo>
                <a:lnTo>
                  <a:pt x="0" y="14293"/>
                </a:lnTo>
                <a:close/>
              </a:path>
            </a:pathLst>
          </a:custGeom>
          <a:solidFill>
            <a:srgbClr val="FD4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7071492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5">
    <p:bg>
      <p:bgPr>
        <a:solidFill>
          <a:srgbClr val="9F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ChangeAspect="1"/>
          </p:cNvSpPr>
          <p:nvPr/>
        </p:nvSpPr>
        <p:spPr bwMode="auto">
          <a:xfrm>
            <a:off x="-17463" y="-17463"/>
            <a:ext cx="9726613" cy="6875463"/>
          </a:xfrm>
          <a:custGeom>
            <a:avLst/>
            <a:gdLst>
              <a:gd name="T0" fmla="*/ 6240358 w 20233"/>
              <a:gd name="T1" fmla="*/ 3005491 h 14300"/>
              <a:gd name="T2" fmla="*/ 6240358 w 20233"/>
              <a:gd name="T3" fmla="*/ 2147483646 h 14300"/>
              <a:gd name="T4" fmla="*/ 1735565616 w 20233"/>
              <a:gd name="T5" fmla="*/ 2147483646 h 14300"/>
              <a:gd name="T6" fmla="*/ 1734641172 w 20233"/>
              <a:gd name="T7" fmla="*/ 2147483646 h 14300"/>
              <a:gd name="T8" fmla="*/ 2147483646 w 20233"/>
              <a:gd name="T9" fmla="*/ 2147483646 h 14300"/>
              <a:gd name="T10" fmla="*/ 2147483646 w 20233"/>
              <a:gd name="T11" fmla="*/ 2147483646 h 14300"/>
              <a:gd name="T12" fmla="*/ 2147483646 w 20233"/>
              <a:gd name="T13" fmla="*/ 2147483646 h 14300"/>
              <a:gd name="T14" fmla="*/ 2147483646 w 20233"/>
              <a:gd name="T15" fmla="*/ 2100345285 h 14300"/>
              <a:gd name="T16" fmla="*/ 2147483646 w 20233"/>
              <a:gd name="T17" fmla="*/ 2101501132 h 14300"/>
              <a:gd name="T18" fmla="*/ 2147483646 w 20233"/>
              <a:gd name="T19" fmla="*/ 1680044867 h 14300"/>
              <a:gd name="T20" fmla="*/ 2147483646 w 20233"/>
              <a:gd name="T21" fmla="*/ 1681200714 h 14300"/>
              <a:gd name="T22" fmla="*/ 2147483646 w 20233"/>
              <a:gd name="T23" fmla="*/ 1259975713 h 14300"/>
              <a:gd name="T24" fmla="*/ 2147483646 w 20233"/>
              <a:gd name="T25" fmla="*/ 1261132041 h 14300"/>
              <a:gd name="T26" fmla="*/ 2147483646 w 20233"/>
              <a:gd name="T27" fmla="*/ 839675775 h 14300"/>
              <a:gd name="T28" fmla="*/ 2147483646 w 20233"/>
              <a:gd name="T29" fmla="*/ 840831622 h 14300"/>
              <a:gd name="T30" fmla="*/ 2147483646 w 20233"/>
              <a:gd name="T31" fmla="*/ 419606622 h 14300"/>
              <a:gd name="T32" fmla="*/ 2147483646 w 20233"/>
              <a:gd name="T33" fmla="*/ 420762469 h 14300"/>
              <a:gd name="T34" fmla="*/ 2147483646 w 20233"/>
              <a:gd name="T35" fmla="*/ 0 h 14300"/>
              <a:gd name="T36" fmla="*/ 6240358 w 20233"/>
              <a:gd name="T37" fmla="*/ 3005491 h 143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233" h="14300">
                <a:moveTo>
                  <a:pt x="27" y="13"/>
                </a:moveTo>
                <a:cubicBezTo>
                  <a:pt x="-68" y="4714"/>
                  <a:pt x="122" y="9599"/>
                  <a:pt x="27" y="14300"/>
                </a:cubicBezTo>
                <a:lnTo>
                  <a:pt x="7509" y="14300"/>
                </a:lnTo>
                <a:cubicBezTo>
                  <a:pt x="7508" y="13732"/>
                  <a:pt x="7506" y="13163"/>
                  <a:pt x="7505" y="12595"/>
                </a:cubicBezTo>
                <a:lnTo>
                  <a:pt x="9327" y="12600"/>
                </a:lnTo>
                <a:cubicBezTo>
                  <a:pt x="9325" y="11992"/>
                  <a:pt x="9324" y="11385"/>
                  <a:pt x="9322" y="10777"/>
                </a:cubicBezTo>
                <a:lnTo>
                  <a:pt x="11145" y="10782"/>
                </a:lnTo>
                <a:cubicBezTo>
                  <a:pt x="11143" y="10216"/>
                  <a:pt x="11142" y="9651"/>
                  <a:pt x="11140" y="9085"/>
                </a:cubicBezTo>
                <a:lnTo>
                  <a:pt x="12962" y="9090"/>
                </a:lnTo>
                <a:cubicBezTo>
                  <a:pt x="12960" y="8482"/>
                  <a:pt x="12959" y="7875"/>
                  <a:pt x="12957" y="7267"/>
                </a:cubicBezTo>
                <a:lnTo>
                  <a:pt x="14780" y="7272"/>
                </a:lnTo>
                <a:cubicBezTo>
                  <a:pt x="14778" y="6665"/>
                  <a:pt x="14777" y="6057"/>
                  <a:pt x="14775" y="5450"/>
                </a:cubicBezTo>
                <a:lnTo>
                  <a:pt x="16598" y="5455"/>
                </a:lnTo>
                <a:cubicBezTo>
                  <a:pt x="16596" y="4847"/>
                  <a:pt x="16595" y="4240"/>
                  <a:pt x="16593" y="3632"/>
                </a:cubicBezTo>
                <a:lnTo>
                  <a:pt x="18415" y="3637"/>
                </a:lnTo>
                <a:cubicBezTo>
                  <a:pt x="18413" y="3030"/>
                  <a:pt x="18412" y="2422"/>
                  <a:pt x="18410" y="1815"/>
                </a:cubicBezTo>
                <a:lnTo>
                  <a:pt x="20233" y="1820"/>
                </a:lnTo>
                <a:cubicBezTo>
                  <a:pt x="20231" y="1213"/>
                  <a:pt x="20230" y="607"/>
                  <a:pt x="20228" y="0"/>
                </a:cubicBezTo>
                <a:lnTo>
                  <a:pt x="27" y="13"/>
                </a:lnTo>
                <a:close/>
              </a:path>
            </a:pathLst>
          </a:custGeom>
          <a:solidFill>
            <a:srgbClr val="FD4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2215897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5 B">
    <p:bg>
      <p:bgPr>
        <a:solidFill>
          <a:srgbClr val="9F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0" y="0"/>
            <a:ext cx="12193588" cy="6858000"/>
          </a:xfrm>
          <a:custGeom>
            <a:avLst/>
            <a:gdLst>
              <a:gd name="T0" fmla="*/ 0 w 25400"/>
              <a:gd name="T1" fmla="*/ 0 h 14300"/>
              <a:gd name="T2" fmla="*/ 0 w 25400"/>
              <a:gd name="T3" fmla="*/ 2147483646 h 14300"/>
              <a:gd name="T4" fmla="*/ 2147483646 w 25400"/>
              <a:gd name="T5" fmla="*/ 2147483646 h 14300"/>
              <a:gd name="T6" fmla="*/ 2147483646 w 25400"/>
              <a:gd name="T7" fmla="*/ 2147483646 h 14300"/>
              <a:gd name="T8" fmla="*/ 2147483646 w 25400"/>
              <a:gd name="T9" fmla="*/ 2147483646 h 14300"/>
              <a:gd name="T10" fmla="*/ 2147483646 w 25400"/>
              <a:gd name="T11" fmla="*/ 2147483646 h 14300"/>
              <a:gd name="T12" fmla="*/ 2147483646 w 25400"/>
              <a:gd name="T13" fmla="*/ 2147483646 h 14300"/>
              <a:gd name="T14" fmla="*/ 2147483646 w 25400"/>
              <a:gd name="T15" fmla="*/ 2089526133 h 14300"/>
              <a:gd name="T16" fmla="*/ 2147483646 w 25400"/>
              <a:gd name="T17" fmla="*/ 2090676167 h 14300"/>
              <a:gd name="T18" fmla="*/ 2147483646 w 25400"/>
              <a:gd name="T19" fmla="*/ 1671390996 h 14300"/>
              <a:gd name="T20" fmla="*/ 2147483646 w 25400"/>
              <a:gd name="T21" fmla="*/ 1672541030 h 14300"/>
              <a:gd name="T22" fmla="*/ 2147483646 w 25400"/>
              <a:gd name="T23" fmla="*/ 1253485577 h 14300"/>
              <a:gd name="T24" fmla="*/ 2147483646 w 25400"/>
              <a:gd name="T25" fmla="*/ 1254635611 h 14300"/>
              <a:gd name="T26" fmla="*/ 2147483646 w 25400"/>
              <a:gd name="T27" fmla="*/ 835350440 h 14300"/>
              <a:gd name="T28" fmla="*/ 2147483646 w 25400"/>
              <a:gd name="T29" fmla="*/ 836500474 h 14300"/>
              <a:gd name="T30" fmla="*/ 2147483646 w 25400"/>
              <a:gd name="T31" fmla="*/ 0 h 14300"/>
              <a:gd name="T32" fmla="*/ 0 w 25400"/>
              <a:gd name="T33" fmla="*/ 0 h 143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5400" h="14300">
                <a:moveTo>
                  <a:pt x="0" y="0"/>
                </a:moveTo>
                <a:lnTo>
                  <a:pt x="0" y="14300"/>
                </a:lnTo>
                <a:lnTo>
                  <a:pt x="14503" y="14300"/>
                </a:lnTo>
                <a:lnTo>
                  <a:pt x="14498" y="12595"/>
                </a:lnTo>
                <a:lnTo>
                  <a:pt x="16321" y="12600"/>
                </a:lnTo>
                <a:lnTo>
                  <a:pt x="16316" y="10777"/>
                </a:lnTo>
                <a:lnTo>
                  <a:pt x="18138" y="10782"/>
                </a:lnTo>
                <a:lnTo>
                  <a:pt x="18133" y="9085"/>
                </a:lnTo>
                <a:lnTo>
                  <a:pt x="19956" y="9090"/>
                </a:lnTo>
                <a:lnTo>
                  <a:pt x="19951" y="7267"/>
                </a:lnTo>
                <a:lnTo>
                  <a:pt x="21773" y="7272"/>
                </a:lnTo>
                <a:lnTo>
                  <a:pt x="21768" y="5450"/>
                </a:lnTo>
                <a:lnTo>
                  <a:pt x="23591" y="5455"/>
                </a:lnTo>
                <a:lnTo>
                  <a:pt x="23586" y="3632"/>
                </a:lnTo>
                <a:lnTo>
                  <a:pt x="25400" y="3637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D4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6284584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86383" y="457200"/>
            <a:ext cx="10661515" cy="5136204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009246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76AC3-B535-4884-A915-FF20804FCA7A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2720F-96F8-4256-9251-12A4714404F6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4032555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">
    <p:bg>
      <p:bgPr>
        <a:solidFill>
          <a:srgbClr val="009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8"/>
          <p:cNvGrpSpPr/>
          <p:nvPr/>
        </p:nvGrpSpPr>
        <p:grpSpPr bwMode="black">
          <a:xfrm>
            <a:off x="465667" y="6222027"/>
            <a:ext cx="804333" cy="373549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86383" y="457200"/>
            <a:ext cx="10661515" cy="5136204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2C78289-FC04-4D9F-96D9-F41DF4418D1C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1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1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8961B13-3313-42AE-970F-E63CE0DE41A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55086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380CE-D7BD-409F-86E8-98AFB5D59CE6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43E41-7C9D-44C1-BCE2-FC1B537423E4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272469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6"/>
          <p:cNvSpPr>
            <a:spLocks noChangeArrowheads="1"/>
          </p:cNvSpPr>
          <p:nvPr/>
        </p:nvSpPr>
        <p:spPr bwMode="auto">
          <a:xfrm>
            <a:off x="11050588" y="0"/>
            <a:ext cx="1141412" cy="6858000"/>
          </a:xfrm>
          <a:prstGeom prst="rect">
            <a:avLst/>
          </a:prstGeom>
          <a:solidFill>
            <a:srgbClr val="0092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CCCD4-F950-4CC2-B64D-A74B5E11C87D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E42ABA4-6E54-4793-864B-CDF84534BB9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52520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195200"/>
            <a:ext cx="5364000" cy="4982400"/>
          </a:xfrm>
        </p:spPr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195200"/>
            <a:ext cx="5364000" cy="4982400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1755D-9EEA-4916-9358-5832BC046002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865B-D10E-4BA0-AF92-29F7452473B5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3101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 metr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yhmä 8"/>
          <p:cNvGrpSpPr/>
          <p:nvPr/>
        </p:nvGrpSpPr>
        <p:grpSpPr bwMode="black">
          <a:xfrm>
            <a:off x="465667" y="6222027"/>
            <a:ext cx="804333" cy="373549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86383" y="457200"/>
            <a:ext cx="10661515" cy="5136204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7FF8E6-EF32-4A55-B284-D509DB169522}" type="datetime1">
              <a:rPr lang="fi-FI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1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i-FI"/>
              <a:t>Etunimi Sukunimi</a:t>
            </a:r>
          </a:p>
        </p:txBody>
      </p:sp>
      <p:sp>
        <p:nvSpPr>
          <p:cNvPr id="1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59CDC0-803E-4F70-946F-FD62F3FDA76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60047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935804"/>
            <a:ext cx="5364000" cy="4241795"/>
          </a:xfrm>
        </p:spPr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935804"/>
            <a:ext cx="5364000" cy="4241795"/>
          </a:xfrm>
        </p:spPr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10" name="Tekstin paikkamerkki 9"/>
          <p:cNvSpPr>
            <a:spLocks noGrp="1"/>
          </p:cNvSpPr>
          <p:nvPr>
            <p:ph type="body" sz="quarter" idx="13"/>
          </p:nvPr>
        </p:nvSpPr>
        <p:spPr>
          <a:xfrm>
            <a:off x="457200" y="1555784"/>
            <a:ext cx="5364163" cy="409203"/>
          </a:xfrm>
        </p:spPr>
        <p:txBody>
          <a:bodyPr/>
          <a:lstStyle>
            <a:lvl1pPr marL="0" indent="0"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kstin paikkamerkki 9"/>
          <p:cNvSpPr>
            <a:spLocks noGrp="1"/>
          </p:cNvSpPr>
          <p:nvPr>
            <p:ph type="body" sz="quarter" idx="14"/>
          </p:nvPr>
        </p:nvSpPr>
        <p:spPr>
          <a:xfrm>
            <a:off x="6174000" y="1555784"/>
            <a:ext cx="5364163" cy="409203"/>
          </a:xfrm>
        </p:spPr>
        <p:txBody>
          <a:bodyPr/>
          <a:lstStyle>
            <a:lvl1pPr marL="0" indent="0"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857EE-869F-4426-8BD5-C761153D12DD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DF072-A775-404A-B951-24E950883EFB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127432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408562"/>
            <a:ext cx="6371618" cy="787615"/>
          </a:xfrm>
        </p:spPr>
        <p:txBody>
          <a:bodyPr/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195200"/>
            <a:ext cx="6371618" cy="4982400"/>
          </a:xfrm>
        </p:spPr>
        <p:txBody>
          <a:bodyPr/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10" name="Kuvan paikkamerkki 9"/>
          <p:cNvSpPr>
            <a:spLocks noGrp="1"/>
          </p:cNvSpPr>
          <p:nvPr>
            <p:ph type="pic" sz="quarter" idx="13"/>
          </p:nvPr>
        </p:nvSpPr>
        <p:spPr>
          <a:xfrm>
            <a:off x="7131050" y="0"/>
            <a:ext cx="506095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endParaRPr lang="fi-FI" noProof="0"/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0650B-7477-4724-AE24-8C03109CF81D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92D84-7BAB-46E3-B0DA-DAA1D821C20D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4558084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15201-8EF1-4D0C-BB66-AE91D33B711F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CED63-6E45-49EF-BC29-3FD70706B3E5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775945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0988D-A3BB-4824-91E1-3F2EBC8B285F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36BE9-F4D9-4B62-8C82-62702AB01791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944926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1">
    <p:bg>
      <p:bgPr>
        <a:solidFill>
          <a:srgbClr val="FFC6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white">
          <a:xfrm>
            <a:off x="0" y="0"/>
            <a:ext cx="9393238" cy="6858000"/>
          </a:xfrm>
          <a:custGeom>
            <a:avLst/>
            <a:gdLst>
              <a:gd name="T0" fmla="*/ 1202620694 w 19559"/>
              <a:gd name="T1" fmla="*/ 2147483646 h 14300"/>
              <a:gd name="T2" fmla="*/ 1302493304 w 19559"/>
              <a:gd name="T3" fmla="*/ 2147483646 h 14300"/>
              <a:gd name="T4" fmla="*/ 1651931459 w 19559"/>
              <a:gd name="T5" fmla="*/ 2147483646 h 14300"/>
              <a:gd name="T6" fmla="*/ 1854674889 w 19559"/>
              <a:gd name="T7" fmla="*/ 2147483646 h 14300"/>
              <a:gd name="T8" fmla="*/ 2147483646 w 19559"/>
              <a:gd name="T9" fmla="*/ 2147483646 h 14300"/>
              <a:gd name="T10" fmla="*/ 2147483646 w 19559"/>
              <a:gd name="T11" fmla="*/ 2018686830 h 14300"/>
              <a:gd name="T12" fmla="*/ 2147483646 w 19559"/>
              <a:gd name="T13" fmla="*/ 1816519224 h 14300"/>
              <a:gd name="T14" fmla="*/ 2147483646 w 19559"/>
              <a:gd name="T15" fmla="*/ 1467843158 h 14300"/>
              <a:gd name="T16" fmla="*/ 2147483646 w 19559"/>
              <a:gd name="T17" fmla="*/ 1265675552 h 14300"/>
              <a:gd name="T18" fmla="*/ 2147483646 w 19559"/>
              <a:gd name="T19" fmla="*/ 917229684 h 14300"/>
              <a:gd name="T20" fmla="*/ 2147483646 w 19559"/>
              <a:gd name="T21" fmla="*/ 715062079 h 14300"/>
              <a:gd name="T22" fmla="*/ 2147483646 w 19559"/>
              <a:gd name="T23" fmla="*/ 366615731 h 14300"/>
              <a:gd name="T24" fmla="*/ 2147483646 w 19559"/>
              <a:gd name="T25" fmla="*/ 164678324 h 14300"/>
              <a:gd name="T26" fmla="*/ 2147483646 w 19559"/>
              <a:gd name="T27" fmla="*/ 0 h 14300"/>
              <a:gd name="T28" fmla="*/ 0 w 19559"/>
              <a:gd name="T29" fmla="*/ 0 h 14300"/>
              <a:gd name="T30" fmla="*/ 0 w 19559"/>
              <a:gd name="T31" fmla="*/ 2147483646 h 14300"/>
              <a:gd name="T32" fmla="*/ 1202620694 w 19559"/>
              <a:gd name="T33" fmla="*/ 2147483646 h 143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559" h="14300">
                <a:moveTo>
                  <a:pt x="5214" y="14300"/>
                </a:moveTo>
                <a:cubicBezTo>
                  <a:pt x="5282" y="14078"/>
                  <a:pt x="5358" y="13854"/>
                  <a:pt x="5647" y="13565"/>
                </a:cubicBezTo>
                <a:cubicBezTo>
                  <a:pt x="6246" y="12966"/>
                  <a:pt x="6564" y="13285"/>
                  <a:pt x="7162" y="12686"/>
                </a:cubicBezTo>
                <a:cubicBezTo>
                  <a:pt x="7761" y="12087"/>
                  <a:pt x="7443" y="11769"/>
                  <a:pt x="8041" y="11171"/>
                </a:cubicBezTo>
                <a:cubicBezTo>
                  <a:pt x="8640" y="10572"/>
                  <a:pt x="8958" y="10890"/>
                  <a:pt x="9556" y="10292"/>
                </a:cubicBezTo>
                <a:cubicBezTo>
                  <a:pt x="10155" y="9693"/>
                  <a:pt x="9837" y="9375"/>
                  <a:pt x="10435" y="8777"/>
                </a:cubicBezTo>
                <a:cubicBezTo>
                  <a:pt x="11034" y="8178"/>
                  <a:pt x="11352" y="8496"/>
                  <a:pt x="11951" y="7898"/>
                </a:cubicBezTo>
                <a:cubicBezTo>
                  <a:pt x="12549" y="7299"/>
                  <a:pt x="12231" y="6981"/>
                  <a:pt x="12830" y="6382"/>
                </a:cubicBezTo>
                <a:cubicBezTo>
                  <a:pt x="13428" y="5784"/>
                  <a:pt x="13746" y="6102"/>
                  <a:pt x="14345" y="5503"/>
                </a:cubicBezTo>
                <a:cubicBezTo>
                  <a:pt x="14943" y="4905"/>
                  <a:pt x="14625" y="4587"/>
                  <a:pt x="15224" y="3988"/>
                </a:cubicBezTo>
                <a:cubicBezTo>
                  <a:pt x="15822" y="3390"/>
                  <a:pt x="16140" y="3708"/>
                  <a:pt x="16739" y="3109"/>
                </a:cubicBezTo>
                <a:cubicBezTo>
                  <a:pt x="17338" y="2511"/>
                  <a:pt x="17020" y="2192"/>
                  <a:pt x="17618" y="1594"/>
                </a:cubicBezTo>
                <a:cubicBezTo>
                  <a:pt x="18216" y="996"/>
                  <a:pt x="18534" y="1314"/>
                  <a:pt x="19132" y="716"/>
                </a:cubicBezTo>
                <a:cubicBezTo>
                  <a:pt x="19413" y="435"/>
                  <a:pt x="19492" y="216"/>
                  <a:pt x="19559" y="0"/>
                </a:cubicBezTo>
                <a:lnTo>
                  <a:pt x="0" y="0"/>
                </a:lnTo>
                <a:lnTo>
                  <a:pt x="0" y="14300"/>
                </a:lnTo>
                <a:lnTo>
                  <a:pt x="5214" y="14300"/>
                </a:lnTo>
                <a:close/>
              </a:path>
            </a:pathLst>
          </a:custGeom>
          <a:solidFill>
            <a:srgbClr val="0092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8419715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1 B">
    <p:bg>
      <p:bgPr>
        <a:solidFill>
          <a:srgbClr val="FFC6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2147483646 w 25400"/>
              <a:gd name="T1" fmla="*/ 2147483646 h 14300"/>
              <a:gd name="T2" fmla="*/ 2147483646 w 25400"/>
              <a:gd name="T3" fmla="*/ 2147483646 h 14300"/>
              <a:gd name="T4" fmla="*/ 2147483646 w 25400"/>
              <a:gd name="T5" fmla="*/ 2147483646 h 14300"/>
              <a:gd name="T6" fmla="*/ 2147483646 w 25400"/>
              <a:gd name="T7" fmla="*/ 2147483646 h 14300"/>
              <a:gd name="T8" fmla="*/ 2147483646 w 25400"/>
              <a:gd name="T9" fmla="*/ 2147483646 h 14300"/>
              <a:gd name="T10" fmla="*/ 2147483646 w 25400"/>
              <a:gd name="T11" fmla="*/ 2018686830 h 14300"/>
              <a:gd name="T12" fmla="*/ 2147483646 w 25400"/>
              <a:gd name="T13" fmla="*/ 1816519224 h 14300"/>
              <a:gd name="T14" fmla="*/ 2147483646 w 25400"/>
              <a:gd name="T15" fmla="*/ 1467843158 h 14300"/>
              <a:gd name="T16" fmla="*/ 2147483646 w 25400"/>
              <a:gd name="T17" fmla="*/ 1265675552 h 14300"/>
              <a:gd name="T18" fmla="*/ 2147483646 w 25400"/>
              <a:gd name="T19" fmla="*/ 917229684 h 14300"/>
              <a:gd name="T20" fmla="*/ 2147483646 w 25400"/>
              <a:gd name="T21" fmla="*/ 715062079 h 14300"/>
              <a:gd name="T22" fmla="*/ 2147483646 w 25400"/>
              <a:gd name="T23" fmla="*/ 366615731 h 14300"/>
              <a:gd name="T24" fmla="*/ 2147483646 w 25400"/>
              <a:gd name="T25" fmla="*/ 164678324 h 14300"/>
              <a:gd name="T26" fmla="*/ 2147483646 w 25400"/>
              <a:gd name="T27" fmla="*/ 11039941 h 14300"/>
              <a:gd name="T28" fmla="*/ 2147483646 w 25400"/>
              <a:gd name="T29" fmla="*/ 0 h 14300"/>
              <a:gd name="T30" fmla="*/ 0 w 25400"/>
              <a:gd name="T31" fmla="*/ 0 h 14300"/>
              <a:gd name="T32" fmla="*/ 0 w 25400"/>
              <a:gd name="T33" fmla="*/ 2147483646 h 14300"/>
              <a:gd name="T34" fmla="*/ 2147483646 w 25400"/>
              <a:gd name="T35" fmla="*/ 2147483646 h 1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5400" h="14300">
                <a:moveTo>
                  <a:pt x="11070" y="14300"/>
                </a:moveTo>
                <a:cubicBezTo>
                  <a:pt x="11139" y="14078"/>
                  <a:pt x="11214" y="13854"/>
                  <a:pt x="11503" y="13565"/>
                </a:cubicBezTo>
                <a:cubicBezTo>
                  <a:pt x="12102" y="12966"/>
                  <a:pt x="12420" y="13285"/>
                  <a:pt x="13018" y="12686"/>
                </a:cubicBezTo>
                <a:cubicBezTo>
                  <a:pt x="13617" y="12087"/>
                  <a:pt x="13299" y="11769"/>
                  <a:pt x="13897" y="11171"/>
                </a:cubicBezTo>
                <a:cubicBezTo>
                  <a:pt x="14496" y="10572"/>
                  <a:pt x="14814" y="10890"/>
                  <a:pt x="15412" y="10292"/>
                </a:cubicBezTo>
                <a:cubicBezTo>
                  <a:pt x="16011" y="9693"/>
                  <a:pt x="15693" y="9375"/>
                  <a:pt x="16291" y="8777"/>
                </a:cubicBezTo>
                <a:cubicBezTo>
                  <a:pt x="16890" y="8178"/>
                  <a:pt x="17208" y="8496"/>
                  <a:pt x="17807" y="7898"/>
                </a:cubicBezTo>
                <a:cubicBezTo>
                  <a:pt x="18405" y="7299"/>
                  <a:pt x="18087" y="6981"/>
                  <a:pt x="18686" y="6382"/>
                </a:cubicBezTo>
                <a:cubicBezTo>
                  <a:pt x="19284" y="5784"/>
                  <a:pt x="19602" y="6102"/>
                  <a:pt x="20201" y="5503"/>
                </a:cubicBezTo>
                <a:cubicBezTo>
                  <a:pt x="20799" y="4905"/>
                  <a:pt x="20481" y="4587"/>
                  <a:pt x="21080" y="3988"/>
                </a:cubicBezTo>
                <a:cubicBezTo>
                  <a:pt x="21678" y="3390"/>
                  <a:pt x="21997" y="3708"/>
                  <a:pt x="22595" y="3109"/>
                </a:cubicBezTo>
                <a:cubicBezTo>
                  <a:pt x="23194" y="2511"/>
                  <a:pt x="22876" y="2192"/>
                  <a:pt x="23474" y="1594"/>
                </a:cubicBezTo>
                <a:cubicBezTo>
                  <a:pt x="24072" y="996"/>
                  <a:pt x="24390" y="1314"/>
                  <a:pt x="24988" y="716"/>
                </a:cubicBezTo>
                <a:cubicBezTo>
                  <a:pt x="25249" y="455"/>
                  <a:pt x="25336" y="248"/>
                  <a:pt x="25400" y="48"/>
                </a:cubicBezTo>
                <a:lnTo>
                  <a:pt x="25400" y="0"/>
                </a:lnTo>
                <a:lnTo>
                  <a:pt x="0" y="0"/>
                </a:lnTo>
                <a:lnTo>
                  <a:pt x="0" y="14300"/>
                </a:lnTo>
                <a:lnTo>
                  <a:pt x="11070" y="14300"/>
                </a:lnTo>
                <a:close/>
              </a:path>
            </a:pathLst>
          </a:custGeom>
          <a:solidFill>
            <a:srgbClr val="0092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7783659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2">
    <p:bg>
      <p:bgPr>
        <a:solidFill>
          <a:srgbClr val="FFC6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white">
          <a:xfrm>
            <a:off x="0" y="0"/>
            <a:ext cx="12192000" cy="3887788"/>
          </a:xfrm>
          <a:custGeom>
            <a:avLst/>
            <a:gdLst>
              <a:gd name="T0" fmla="*/ 0 w 25400"/>
              <a:gd name="T1" fmla="*/ 1484978791 h 8063"/>
              <a:gd name="T2" fmla="*/ 585216000 w 25400"/>
              <a:gd name="T3" fmla="*/ 1874942780 h 8063"/>
              <a:gd name="T4" fmla="*/ 1170432000 w 25400"/>
              <a:gd name="T5" fmla="*/ 1484978791 h 8063"/>
              <a:gd name="T6" fmla="*/ 1755648000 w 25400"/>
              <a:gd name="T7" fmla="*/ 1874942780 h 8063"/>
              <a:gd name="T8" fmla="*/ 2147483646 w 25400"/>
              <a:gd name="T9" fmla="*/ 1484978791 h 8063"/>
              <a:gd name="T10" fmla="*/ 2147483646 w 25400"/>
              <a:gd name="T11" fmla="*/ 1874942780 h 8063"/>
              <a:gd name="T12" fmla="*/ 2147483646 w 25400"/>
              <a:gd name="T13" fmla="*/ 1484978791 h 8063"/>
              <a:gd name="T14" fmla="*/ 2147483646 w 25400"/>
              <a:gd name="T15" fmla="*/ 1874942780 h 8063"/>
              <a:gd name="T16" fmla="*/ 2147483646 w 25400"/>
              <a:gd name="T17" fmla="*/ 1484978791 h 8063"/>
              <a:gd name="T18" fmla="*/ 2147483646 w 25400"/>
              <a:gd name="T19" fmla="*/ 1874942780 h 8063"/>
              <a:gd name="T20" fmla="*/ 2147483646 w 25400"/>
              <a:gd name="T21" fmla="*/ 1484978791 h 8063"/>
              <a:gd name="T22" fmla="*/ 2147483646 w 25400"/>
              <a:gd name="T23" fmla="*/ 0 h 8063"/>
              <a:gd name="T24" fmla="*/ 0 w 25400"/>
              <a:gd name="T25" fmla="*/ 0 h 8063"/>
              <a:gd name="T26" fmla="*/ 0 w 25400"/>
              <a:gd name="T27" fmla="*/ 1484978791 h 806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5400" h="8063">
                <a:moveTo>
                  <a:pt x="0" y="6386"/>
                </a:moveTo>
                <a:cubicBezTo>
                  <a:pt x="1140" y="6386"/>
                  <a:pt x="2118" y="7077"/>
                  <a:pt x="2540" y="8063"/>
                </a:cubicBezTo>
                <a:cubicBezTo>
                  <a:pt x="2962" y="7077"/>
                  <a:pt x="3940" y="6386"/>
                  <a:pt x="5080" y="6386"/>
                </a:cubicBezTo>
                <a:cubicBezTo>
                  <a:pt x="6220" y="6386"/>
                  <a:pt x="7198" y="7077"/>
                  <a:pt x="7620" y="8063"/>
                </a:cubicBezTo>
                <a:cubicBezTo>
                  <a:pt x="8042" y="7077"/>
                  <a:pt x="9020" y="6386"/>
                  <a:pt x="10160" y="6386"/>
                </a:cubicBezTo>
                <a:cubicBezTo>
                  <a:pt x="11300" y="6386"/>
                  <a:pt x="12278" y="7077"/>
                  <a:pt x="12700" y="8063"/>
                </a:cubicBezTo>
                <a:cubicBezTo>
                  <a:pt x="13122" y="7077"/>
                  <a:pt x="14100" y="6386"/>
                  <a:pt x="15240" y="6386"/>
                </a:cubicBezTo>
                <a:cubicBezTo>
                  <a:pt x="16380" y="6386"/>
                  <a:pt x="17358" y="7077"/>
                  <a:pt x="17780" y="8063"/>
                </a:cubicBezTo>
                <a:cubicBezTo>
                  <a:pt x="18202" y="7077"/>
                  <a:pt x="19180" y="6386"/>
                  <a:pt x="20320" y="6386"/>
                </a:cubicBezTo>
                <a:cubicBezTo>
                  <a:pt x="21460" y="6386"/>
                  <a:pt x="22438" y="7077"/>
                  <a:pt x="22860" y="8063"/>
                </a:cubicBezTo>
                <a:cubicBezTo>
                  <a:pt x="23282" y="7077"/>
                  <a:pt x="24260" y="6386"/>
                  <a:pt x="25400" y="6386"/>
                </a:cubicBezTo>
                <a:lnTo>
                  <a:pt x="25400" y="0"/>
                </a:lnTo>
                <a:lnTo>
                  <a:pt x="0" y="0"/>
                </a:lnTo>
                <a:lnTo>
                  <a:pt x="0" y="6386"/>
                </a:lnTo>
                <a:close/>
              </a:path>
            </a:pathLst>
          </a:custGeom>
          <a:solidFill>
            <a:srgbClr val="0092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420846170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2 B">
    <p:bg>
      <p:bgPr>
        <a:solidFill>
          <a:srgbClr val="FFC6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0" y="0"/>
            <a:ext cx="12193588" cy="5572125"/>
          </a:xfrm>
          <a:custGeom>
            <a:avLst/>
            <a:gdLst>
              <a:gd name="T0" fmla="*/ 0 w 25400"/>
              <a:gd name="T1" fmla="*/ 2147483646 h 11590"/>
              <a:gd name="T2" fmla="*/ 585349832 w 25400"/>
              <a:gd name="T3" fmla="*/ 2147483646 h 11590"/>
              <a:gd name="T4" fmla="*/ 1170699663 w 25400"/>
              <a:gd name="T5" fmla="*/ 2147483646 h 11590"/>
              <a:gd name="T6" fmla="*/ 1756049495 w 25400"/>
              <a:gd name="T7" fmla="*/ 2147483646 h 11590"/>
              <a:gd name="T8" fmla="*/ 2147483646 w 25400"/>
              <a:gd name="T9" fmla="*/ 2147483646 h 11590"/>
              <a:gd name="T10" fmla="*/ 2147483646 w 25400"/>
              <a:gd name="T11" fmla="*/ 2147483646 h 11590"/>
              <a:gd name="T12" fmla="*/ 2147483646 w 25400"/>
              <a:gd name="T13" fmla="*/ 2147483646 h 11590"/>
              <a:gd name="T14" fmla="*/ 2147483646 w 25400"/>
              <a:gd name="T15" fmla="*/ 2147483646 h 11590"/>
              <a:gd name="T16" fmla="*/ 2147483646 w 25400"/>
              <a:gd name="T17" fmla="*/ 2147483646 h 11590"/>
              <a:gd name="T18" fmla="*/ 2147483646 w 25400"/>
              <a:gd name="T19" fmla="*/ 2147483646 h 11590"/>
              <a:gd name="T20" fmla="*/ 2147483646 w 25400"/>
              <a:gd name="T21" fmla="*/ 2147483646 h 11590"/>
              <a:gd name="T22" fmla="*/ 2147483646 w 25400"/>
              <a:gd name="T23" fmla="*/ 0 h 11590"/>
              <a:gd name="T24" fmla="*/ 0 w 25400"/>
              <a:gd name="T25" fmla="*/ 0 h 11590"/>
              <a:gd name="T26" fmla="*/ 0 w 25400"/>
              <a:gd name="T27" fmla="*/ 2147483646 h 115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5400" h="11590">
                <a:moveTo>
                  <a:pt x="0" y="9914"/>
                </a:moveTo>
                <a:cubicBezTo>
                  <a:pt x="1140" y="9914"/>
                  <a:pt x="2118" y="10605"/>
                  <a:pt x="2540" y="11590"/>
                </a:cubicBezTo>
                <a:cubicBezTo>
                  <a:pt x="2962" y="10605"/>
                  <a:pt x="3940" y="9914"/>
                  <a:pt x="5080" y="9914"/>
                </a:cubicBezTo>
                <a:cubicBezTo>
                  <a:pt x="6220" y="9914"/>
                  <a:pt x="7198" y="10605"/>
                  <a:pt x="7620" y="11590"/>
                </a:cubicBezTo>
                <a:cubicBezTo>
                  <a:pt x="8042" y="10605"/>
                  <a:pt x="9020" y="9914"/>
                  <a:pt x="10160" y="9914"/>
                </a:cubicBezTo>
                <a:cubicBezTo>
                  <a:pt x="11300" y="9914"/>
                  <a:pt x="12278" y="10605"/>
                  <a:pt x="12700" y="11590"/>
                </a:cubicBezTo>
                <a:cubicBezTo>
                  <a:pt x="13122" y="10605"/>
                  <a:pt x="14100" y="9914"/>
                  <a:pt x="15240" y="9914"/>
                </a:cubicBezTo>
                <a:cubicBezTo>
                  <a:pt x="16380" y="9914"/>
                  <a:pt x="17358" y="10605"/>
                  <a:pt x="17780" y="11590"/>
                </a:cubicBezTo>
                <a:cubicBezTo>
                  <a:pt x="18202" y="10605"/>
                  <a:pt x="19180" y="9914"/>
                  <a:pt x="20320" y="9914"/>
                </a:cubicBezTo>
                <a:cubicBezTo>
                  <a:pt x="21460" y="9914"/>
                  <a:pt x="22438" y="10605"/>
                  <a:pt x="22860" y="11590"/>
                </a:cubicBezTo>
                <a:cubicBezTo>
                  <a:pt x="23282" y="10605"/>
                  <a:pt x="24260" y="9914"/>
                  <a:pt x="25400" y="9914"/>
                </a:cubicBezTo>
                <a:lnTo>
                  <a:pt x="25400" y="0"/>
                </a:lnTo>
                <a:lnTo>
                  <a:pt x="0" y="0"/>
                </a:lnTo>
                <a:lnTo>
                  <a:pt x="0" y="9914"/>
                </a:lnTo>
                <a:close/>
              </a:path>
            </a:pathLst>
          </a:custGeom>
          <a:solidFill>
            <a:srgbClr val="0092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4138927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3">
    <p:bg>
      <p:bgPr>
        <a:solidFill>
          <a:srgbClr val="FFC6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white">
          <a:xfrm>
            <a:off x="0" y="0"/>
            <a:ext cx="7305675" cy="6858000"/>
          </a:xfrm>
          <a:custGeom>
            <a:avLst/>
            <a:gdLst>
              <a:gd name="T0" fmla="*/ 2147483646 w 15203"/>
              <a:gd name="T1" fmla="*/ 2147483646 h 14300"/>
              <a:gd name="T2" fmla="*/ 2147483646 w 15203"/>
              <a:gd name="T3" fmla="*/ 2147483646 h 14300"/>
              <a:gd name="T4" fmla="*/ 2147483646 w 15203"/>
              <a:gd name="T5" fmla="*/ 2147483646 h 14300"/>
              <a:gd name="T6" fmla="*/ 2147483646 w 15203"/>
              <a:gd name="T7" fmla="*/ 2052956687 h 14300"/>
              <a:gd name="T8" fmla="*/ 2147483646 w 15203"/>
              <a:gd name="T9" fmla="*/ 1640111322 h 14300"/>
              <a:gd name="T10" fmla="*/ 2147483646 w 15203"/>
              <a:gd name="T11" fmla="*/ 1227036237 h 14300"/>
              <a:gd name="T12" fmla="*/ 2147483646 w 15203"/>
              <a:gd name="T13" fmla="*/ 814190872 h 14300"/>
              <a:gd name="T14" fmla="*/ 2147483646 w 15203"/>
              <a:gd name="T15" fmla="*/ 401115308 h 14300"/>
              <a:gd name="T16" fmla="*/ 2147483646 w 15203"/>
              <a:gd name="T17" fmla="*/ 0 h 14300"/>
              <a:gd name="T18" fmla="*/ 0 w 15203"/>
              <a:gd name="T19" fmla="*/ 0 h 14300"/>
              <a:gd name="T20" fmla="*/ 0 w 15203"/>
              <a:gd name="T21" fmla="*/ 752321641 h 14300"/>
              <a:gd name="T22" fmla="*/ 0 w 15203"/>
              <a:gd name="T23" fmla="*/ 2147483646 h 14300"/>
              <a:gd name="T24" fmla="*/ 2147483646 w 15203"/>
              <a:gd name="T25" fmla="*/ 2147483646 h 143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5203" h="14300">
                <a:moveTo>
                  <a:pt x="15203" y="14300"/>
                </a:moveTo>
                <a:cubicBezTo>
                  <a:pt x="15197" y="13500"/>
                  <a:pt x="14711" y="12814"/>
                  <a:pt x="14018" y="12518"/>
                </a:cubicBezTo>
                <a:cubicBezTo>
                  <a:pt x="14714" y="12219"/>
                  <a:pt x="15203" y="11528"/>
                  <a:pt x="15203" y="10722"/>
                </a:cubicBezTo>
                <a:cubicBezTo>
                  <a:pt x="15203" y="9916"/>
                  <a:pt x="14714" y="9225"/>
                  <a:pt x="14018" y="8926"/>
                </a:cubicBezTo>
                <a:cubicBezTo>
                  <a:pt x="14714" y="8628"/>
                  <a:pt x="15203" y="7937"/>
                  <a:pt x="15203" y="7131"/>
                </a:cubicBezTo>
                <a:cubicBezTo>
                  <a:pt x="15203" y="6325"/>
                  <a:pt x="14714" y="5634"/>
                  <a:pt x="14018" y="5335"/>
                </a:cubicBezTo>
                <a:cubicBezTo>
                  <a:pt x="14714" y="5037"/>
                  <a:pt x="15203" y="4345"/>
                  <a:pt x="15203" y="3540"/>
                </a:cubicBezTo>
                <a:cubicBezTo>
                  <a:pt x="15203" y="2734"/>
                  <a:pt x="14714" y="2042"/>
                  <a:pt x="14018" y="1744"/>
                </a:cubicBezTo>
                <a:cubicBezTo>
                  <a:pt x="14699" y="1452"/>
                  <a:pt x="15182" y="784"/>
                  <a:pt x="15202" y="0"/>
                </a:cubicBezTo>
                <a:lnTo>
                  <a:pt x="0" y="0"/>
                </a:lnTo>
                <a:lnTo>
                  <a:pt x="0" y="3271"/>
                </a:lnTo>
                <a:lnTo>
                  <a:pt x="0" y="14300"/>
                </a:lnTo>
                <a:lnTo>
                  <a:pt x="15203" y="14300"/>
                </a:lnTo>
                <a:close/>
              </a:path>
            </a:pathLst>
          </a:custGeom>
          <a:solidFill>
            <a:srgbClr val="0092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53426878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3 B">
    <p:bg>
      <p:bgPr>
        <a:solidFill>
          <a:srgbClr val="FFC6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8"/>
          <p:cNvSpPr>
            <a:spLocks/>
          </p:cNvSpPr>
          <p:nvPr/>
        </p:nvSpPr>
        <p:spPr bwMode="auto">
          <a:xfrm>
            <a:off x="0" y="0"/>
            <a:ext cx="9678988" cy="6858000"/>
          </a:xfrm>
          <a:custGeom>
            <a:avLst/>
            <a:gdLst>
              <a:gd name="T0" fmla="*/ 0 w 20142"/>
              <a:gd name="T1" fmla="*/ 0 h 14300"/>
              <a:gd name="T2" fmla="*/ 0 w 20142"/>
              <a:gd name="T3" fmla="*/ 2147483646 h 14300"/>
              <a:gd name="T4" fmla="*/ 2147483646 w 20142"/>
              <a:gd name="T5" fmla="*/ 2147483646 h 14300"/>
              <a:gd name="T6" fmla="*/ 2147483646 w 20142"/>
              <a:gd name="T7" fmla="*/ 2147483646 h 14300"/>
              <a:gd name="T8" fmla="*/ 2147483646 w 20142"/>
              <a:gd name="T9" fmla="*/ 2147483646 h 14300"/>
              <a:gd name="T10" fmla="*/ 2147483646 w 20142"/>
              <a:gd name="T11" fmla="*/ 2052956687 h 14300"/>
              <a:gd name="T12" fmla="*/ 2147483646 w 20142"/>
              <a:gd name="T13" fmla="*/ 1640111322 h 14300"/>
              <a:gd name="T14" fmla="*/ 2147483646 w 20142"/>
              <a:gd name="T15" fmla="*/ 1227036237 h 14300"/>
              <a:gd name="T16" fmla="*/ 2147483646 w 20142"/>
              <a:gd name="T17" fmla="*/ 814190872 h 14300"/>
              <a:gd name="T18" fmla="*/ 2147483646 w 20142"/>
              <a:gd name="T19" fmla="*/ 401115308 h 14300"/>
              <a:gd name="T20" fmla="*/ 2147483646 w 20142"/>
              <a:gd name="T21" fmla="*/ 0 h 14300"/>
              <a:gd name="T22" fmla="*/ 0 w 20142"/>
              <a:gd name="T23" fmla="*/ 0 h 143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142" h="14300">
                <a:moveTo>
                  <a:pt x="0" y="0"/>
                </a:moveTo>
                <a:lnTo>
                  <a:pt x="0" y="14300"/>
                </a:lnTo>
                <a:cubicBezTo>
                  <a:pt x="6714" y="14300"/>
                  <a:pt x="13428" y="14300"/>
                  <a:pt x="20141" y="14300"/>
                </a:cubicBezTo>
                <a:cubicBezTo>
                  <a:pt x="20136" y="13500"/>
                  <a:pt x="19649" y="12814"/>
                  <a:pt x="18957" y="12518"/>
                </a:cubicBezTo>
                <a:cubicBezTo>
                  <a:pt x="19653" y="12219"/>
                  <a:pt x="20142" y="11528"/>
                  <a:pt x="20142" y="10722"/>
                </a:cubicBezTo>
                <a:cubicBezTo>
                  <a:pt x="20142" y="9916"/>
                  <a:pt x="19653" y="9225"/>
                  <a:pt x="18957" y="8926"/>
                </a:cubicBezTo>
                <a:cubicBezTo>
                  <a:pt x="19653" y="8628"/>
                  <a:pt x="20142" y="7937"/>
                  <a:pt x="20142" y="7131"/>
                </a:cubicBezTo>
                <a:cubicBezTo>
                  <a:pt x="20142" y="6325"/>
                  <a:pt x="19653" y="5634"/>
                  <a:pt x="18957" y="5335"/>
                </a:cubicBezTo>
                <a:cubicBezTo>
                  <a:pt x="19653" y="5037"/>
                  <a:pt x="20142" y="4345"/>
                  <a:pt x="20142" y="3540"/>
                </a:cubicBezTo>
                <a:cubicBezTo>
                  <a:pt x="20142" y="2734"/>
                  <a:pt x="19653" y="2042"/>
                  <a:pt x="18957" y="1744"/>
                </a:cubicBezTo>
                <a:cubicBezTo>
                  <a:pt x="19638" y="1452"/>
                  <a:pt x="20120" y="784"/>
                  <a:pt x="20141" y="0"/>
                </a:cubicBezTo>
                <a:cubicBezTo>
                  <a:pt x="13427" y="0"/>
                  <a:pt x="6714" y="0"/>
                  <a:pt x="0" y="0"/>
                </a:cubicBezTo>
                <a:close/>
              </a:path>
            </a:pathLst>
          </a:custGeom>
          <a:solidFill>
            <a:srgbClr val="0092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rgbClr val="FFFFFF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87599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708EF-8395-42D7-B8E1-F7A2C117BF13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F307D-902D-45D8-84B7-689688CC5D31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267570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4">
    <p:bg>
      <p:bgPr>
        <a:solidFill>
          <a:srgbClr val="FFC6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white">
          <a:xfrm>
            <a:off x="0" y="0"/>
            <a:ext cx="9815513" cy="6858000"/>
          </a:xfrm>
          <a:custGeom>
            <a:avLst/>
            <a:gdLst>
              <a:gd name="T0" fmla="*/ 0 w 20470"/>
              <a:gd name="T1" fmla="*/ 2147483646 h 14293"/>
              <a:gd name="T2" fmla="*/ 1306865788 w 20470"/>
              <a:gd name="T3" fmla="*/ 2147483646 h 14293"/>
              <a:gd name="T4" fmla="*/ 1219956061 w 20470"/>
              <a:gd name="T5" fmla="*/ 2147483646 h 14293"/>
              <a:gd name="T6" fmla="*/ 1258122439 w 20470"/>
              <a:gd name="T7" fmla="*/ 2147483646 h 14293"/>
              <a:gd name="T8" fmla="*/ 1458842727 w 20470"/>
              <a:gd name="T9" fmla="*/ 2147483646 h 14293"/>
              <a:gd name="T10" fmla="*/ 1820277056 w 20470"/>
              <a:gd name="T11" fmla="*/ 2147483646 h 14293"/>
              <a:gd name="T12" fmla="*/ 2012030559 w 20470"/>
              <a:gd name="T13" fmla="*/ 2147483646 h 14293"/>
              <a:gd name="T14" fmla="*/ 2051117111 w 20470"/>
              <a:gd name="T15" fmla="*/ 2147483646 h 14293"/>
              <a:gd name="T16" fmla="*/ 1877067495 w 20470"/>
              <a:gd name="T17" fmla="*/ 2147483646 h 14293"/>
              <a:gd name="T18" fmla="*/ 1915234352 w 20470"/>
              <a:gd name="T19" fmla="*/ 2147483646 h 14293"/>
              <a:gd name="T20" fmla="*/ 2115954161 w 20470"/>
              <a:gd name="T21" fmla="*/ 2147483646 h 14293"/>
              <a:gd name="T22" fmla="*/ 2147483646 w 20470"/>
              <a:gd name="T23" fmla="*/ 2147483646 h 14293"/>
              <a:gd name="T24" fmla="*/ 2147483646 w 20470"/>
              <a:gd name="T25" fmla="*/ 2147483646 h 14293"/>
              <a:gd name="T26" fmla="*/ 2147483646 w 20470"/>
              <a:gd name="T27" fmla="*/ 2147483646 h 14293"/>
              <a:gd name="T28" fmla="*/ 2147483646 w 20470"/>
              <a:gd name="T29" fmla="*/ 1795967359 h 14293"/>
              <a:gd name="T30" fmla="*/ 2147483646 w 20470"/>
              <a:gd name="T31" fmla="*/ 1594752977 h 14293"/>
              <a:gd name="T32" fmla="*/ 2147483646 w 20470"/>
              <a:gd name="T33" fmla="*/ 1556766000 h 14293"/>
              <a:gd name="T34" fmla="*/ 2147483646 w 20470"/>
              <a:gd name="T35" fmla="*/ 1734037599 h 14293"/>
              <a:gd name="T36" fmla="*/ 2147483646 w 20470"/>
              <a:gd name="T37" fmla="*/ 1693748468 h 14293"/>
              <a:gd name="T38" fmla="*/ 2147483646 w 20470"/>
              <a:gd name="T39" fmla="*/ 1496447460 h 14293"/>
              <a:gd name="T40" fmla="*/ 2147483646 w 20470"/>
              <a:gd name="T41" fmla="*/ 1139141965 h 14293"/>
              <a:gd name="T42" fmla="*/ 2147483646 w 20470"/>
              <a:gd name="T43" fmla="*/ 938157415 h 14293"/>
              <a:gd name="T44" fmla="*/ 2147483646 w 20470"/>
              <a:gd name="T45" fmla="*/ 900170918 h 14293"/>
              <a:gd name="T46" fmla="*/ 2147483646 w 20470"/>
              <a:gd name="T47" fmla="*/ 1076521271 h 14293"/>
              <a:gd name="T48" fmla="*/ 2147483646 w 20470"/>
              <a:gd name="T49" fmla="*/ 1035771998 h 14293"/>
              <a:gd name="T50" fmla="*/ 2147483646 w 20470"/>
              <a:gd name="T51" fmla="*/ 838470989 h 14293"/>
              <a:gd name="T52" fmla="*/ 2147483646 w 20470"/>
              <a:gd name="T53" fmla="*/ 481165494 h 14293"/>
              <a:gd name="T54" fmla="*/ 2147483646 w 20470"/>
              <a:gd name="T55" fmla="*/ 280180944 h 14293"/>
              <a:gd name="T56" fmla="*/ 2147483646 w 20470"/>
              <a:gd name="T57" fmla="*/ 241964135 h 14293"/>
              <a:gd name="T58" fmla="*/ 2147483646 w 20470"/>
              <a:gd name="T59" fmla="*/ 418544800 h 14293"/>
              <a:gd name="T60" fmla="*/ 2147483646 w 20470"/>
              <a:gd name="T61" fmla="*/ 377334904 h 14293"/>
              <a:gd name="T62" fmla="*/ 2147483646 w 20470"/>
              <a:gd name="T63" fmla="*/ 180264207 h 14293"/>
              <a:gd name="T64" fmla="*/ 2147483646 w 20470"/>
              <a:gd name="T65" fmla="*/ 0 h 14293"/>
              <a:gd name="T66" fmla="*/ 0 w 20470"/>
              <a:gd name="T67" fmla="*/ 0 h 14293"/>
              <a:gd name="T68" fmla="*/ 0 w 20470"/>
              <a:gd name="T69" fmla="*/ 2147483646 h 1429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0470" h="14293">
                <a:moveTo>
                  <a:pt x="0" y="14293"/>
                </a:moveTo>
                <a:lnTo>
                  <a:pt x="5684" y="14293"/>
                </a:lnTo>
                <a:cubicBezTo>
                  <a:pt x="5495" y="13905"/>
                  <a:pt x="5306" y="13517"/>
                  <a:pt x="5306" y="13517"/>
                </a:cubicBezTo>
                <a:cubicBezTo>
                  <a:pt x="5306" y="13517"/>
                  <a:pt x="5077" y="13038"/>
                  <a:pt x="5472" y="12643"/>
                </a:cubicBezTo>
                <a:cubicBezTo>
                  <a:pt x="5708" y="12407"/>
                  <a:pt x="6053" y="12349"/>
                  <a:pt x="6345" y="12478"/>
                </a:cubicBezTo>
                <a:cubicBezTo>
                  <a:pt x="6357" y="12483"/>
                  <a:pt x="7917" y="13245"/>
                  <a:pt x="7917" y="13245"/>
                </a:cubicBezTo>
                <a:cubicBezTo>
                  <a:pt x="7917" y="13245"/>
                  <a:pt x="8353" y="13466"/>
                  <a:pt x="8751" y="13067"/>
                </a:cubicBezTo>
                <a:cubicBezTo>
                  <a:pt x="8982" y="12837"/>
                  <a:pt x="9042" y="12503"/>
                  <a:pt x="8921" y="12211"/>
                </a:cubicBezTo>
                <a:cubicBezTo>
                  <a:pt x="8913" y="12193"/>
                  <a:pt x="8164" y="10659"/>
                  <a:pt x="8164" y="10659"/>
                </a:cubicBezTo>
                <a:cubicBezTo>
                  <a:pt x="8164" y="10659"/>
                  <a:pt x="7935" y="10180"/>
                  <a:pt x="8330" y="9785"/>
                </a:cubicBezTo>
                <a:cubicBezTo>
                  <a:pt x="8566" y="9549"/>
                  <a:pt x="8912" y="9491"/>
                  <a:pt x="9203" y="9620"/>
                </a:cubicBezTo>
                <a:cubicBezTo>
                  <a:pt x="9215" y="9625"/>
                  <a:pt x="10775" y="10387"/>
                  <a:pt x="10775" y="10387"/>
                </a:cubicBezTo>
                <a:cubicBezTo>
                  <a:pt x="10775" y="10387"/>
                  <a:pt x="11211" y="10608"/>
                  <a:pt x="11609" y="10209"/>
                </a:cubicBezTo>
                <a:cubicBezTo>
                  <a:pt x="11840" y="9979"/>
                  <a:pt x="11901" y="9645"/>
                  <a:pt x="11780" y="9353"/>
                </a:cubicBezTo>
                <a:cubicBezTo>
                  <a:pt x="11771" y="9335"/>
                  <a:pt x="11022" y="7801"/>
                  <a:pt x="11022" y="7801"/>
                </a:cubicBezTo>
                <a:cubicBezTo>
                  <a:pt x="11022" y="7801"/>
                  <a:pt x="10793" y="7322"/>
                  <a:pt x="11188" y="6927"/>
                </a:cubicBezTo>
                <a:cubicBezTo>
                  <a:pt x="11425" y="6691"/>
                  <a:pt x="11770" y="6633"/>
                  <a:pt x="12061" y="6762"/>
                </a:cubicBezTo>
                <a:cubicBezTo>
                  <a:pt x="12074" y="6767"/>
                  <a:pt x="13631" y="7532"/>
                  <a:pt x="13631" y="7532"/>
                </a:cubicBezTo>
                <a:cubicBezTo>
                  <a:pt x="13631" y="7532"/>
                  <a:pt x="14095" y="7723"/>
                  <a:pt x="14462" y="7357"/>
                </a:cubicBezTo>
                <a:cubicBezTo>
                  <a:pt x="14692" y="7127"/>
                  <a:pt x="14753" y="6793"/>
                  <a:pt x="14632" y="6500"/>
                </a:cubicBezTo>
                <a:cubicBezTo>
                  <a:pt x="14623" y="6483"/>
                  <a:pt x="13875" y="4948"/>
                  <a:pt x="13875" y="4948"/>
                </a:cubicBezTo>
                <a:cubicBezTo>
                  <a:pt x="13875" y="4948"/>
                  <a:pt x="13646" y="4470"/>
                  <a:pt x="14040" y="4075"/>
                </a:cubicBezTo>
                <a:cubicBezTo>
                  <a:pt x="14277" y="3838"/>
                  <a:pt x="14622" y="3781"/>
                  <a:pt x="14913" y="3910"/>
                </a:cubicBezTo>
                <a:cubicBezTo>
                  <a:pt x="14926" y="3915"/>
                  <a:pt x="16486" y="4676"/>
                  <a:pt x="16486" y="4676"/>
                </a:cubicBezTo>
                <a:cubicBezTo>
                  <a:pt x="16486" y="4676"/>
                  <a:pt x="16921" y="4897"/>
                  <a:pt x="17320" y="4499"/>
                </a:cubicBezTo>
                <a:cubicBezTo>
                  <a:pt x="17550" y="4268"/>
                  <a:pt x="17611" y="3935"/>
                  <a:pt x="17490" y="3642"/>
                </a:cubicBezTo>
                <a:cubicBezTo>
                  <a:pt x="17481" y="3624"/>
                  <a:pt x="16733" y="2090"/>
                  <a:pt x="16733" y="2090"/>
                </a:cubicBezTo>
                <a:cubicBezTo>
                  <a:pt x="16733" y="2090"/>
                  <a:pt x="16504" y="1611"/>
                  <a:pt x="16899" y="1217"/>
                </a:cubicBezTo>
                <a:cubicBezTo>
                  <a:pt x="17135" y="980"/>
                  <a:pt x="17480" y="922"/>
                  <a:pt x="17772" y="1051"/>
                </a:cubicBezTo>
                <a:cubicBezTo>
                  <a:pt x="17784" y="1056"/>
                  <a:pt x="19345" y="1818"/>
                  <a:pt x="19345" y="1818"/>
                </a:cubicBezTo>
                <a:cubicBezTo>
                  <a:pt x="19345" y="1818"/>
                  <a:pt x="19807" y="2012"/>
                  <a:pt x="20179" y="1639"/>
                </a:cubicBezTo>
                <a:cubicBezTo>
                  <a:pt x="20409" y="1409"/>
                  <a:pt x="20470" y="1075"/>
                  <a:pt x="20349" y="783"/>
                </a:cubicBezTo>
                <a:cubicBezTo>
                  <a:pt x="20345" y="774"/>
                  <a:pt x="20156" y="386"/>
                  <a:pt x="19967" y="0"/>
                </a:cubicBezTo>
                <a:lnTo>
                  <a:pt x="0" y="0"/>
                </a:lnTo>
                <a:lnTo>
                  <a:pt x="0" y="14293"/>
                </a:lnTo>
                <a:close/>
              </a:path>
            </a:pathLst>
          </a:custGeom>
          <a:solidFill>
            <a:srgbClr val="0092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8726249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4 B">
    <p:bg>
      <p:bgPr>
        <a:solidFill>
          <a:srgbClr val="FFC6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8"/>
          <p:cNvSpPr>
            <a:spLocks/>
          </p:cNvSpPr>
          <p:nvPr/>
        </p:nvSpPr>
        <p:spPr bwMode="auto">
          <a:xfrm>
            <a:off x="0" y="0"/>
            <a:ext cx="12193588" cy="6858000"/>
          </a:xfrm>
          <a:custGeom>
            <a:avLst/>
            <a:gdLst>
              <a:gd name="T0" fmla="*/ 0 w 25400"/>
              <a:gd name="T1" fmla="*/ 2147483646 h 14293"/>
              <a:gd name="T2" fmla="*/ 2147483646 w 25400"/>
              <a:gd name="T3" fmla="*/ 2147483646 h 14293"/>
              <a:gd name="T4" fmla="*/ 2147483646 w 25400"/>
              <a:gd name="T5" fmla="*/ 2147483646 h 14293"/>
              <a:gd name="T6" fmla="*/ 2147483646 w 25400"/>
              <a:gd name="T7" fmla="*/ 2147483646 h 14293"/>
              <a:gd name="T8" fmla="*/ 2147483646 w 25400"/>
              <a:gd name="T9" fmla="*/ 2147483646 h 14293"/>
              <a:gd name="T10" fmla="*/ 2147483646 w 25400"/>
              <a:gd name="T11" fmla="*/ 2147483646 h 14293"/>
              <a:gd name="T12" fmla="*/ 2147483646 w 25400"/>
              <a:gd name="T13" fmla="*/ 2147483646 h 14293"/>
              <a:gd name="T14" fmla="*/ 2147483646 w 25400"/>
              <a:gd name="T15" fmla="*/ 2147483646 h 14293"/>
              <a:gd name="T16" fmla="*/ 2147483646 w 25400"/>
              <a:gd name="T17" fmla="*/ 2147483646 h 14293"/>
              <a:gd name="T18" fmla="*/ 2147483646 w 25400"/>
              <a:gd name="T19" fmla="*/ 2147483646 h 14293"/>
              <a:gd name="T20" fmla="*/ 2147483646 w 25400"/>
              <a:gd name="T21" fmla="*/ 2147483646 h 14293"/>
              <a:gd name="T22" fmla="*/ 2147483646 w 25400"/>
              <a:gd name="T23" fmla="*/ 2147483646 h 14293"/>
              <a:gd name="T24" fmla="*/ 2147483646 w 25400"/>
              <a:gd name="T25" fmla="*/ 2147483646 h 14293"/>
              <a:gd name="T26" fmla="*/ 2147483646 w 25400"/>
              <a:gd name="T27" fmla="*/ 2147483646 h 14293"/>
              <a:gd name="T28" fmla="*/ 2147483646 w 25400"/>
              <a:gd name="T29" fmla="*/ 1795967359 h 14293"/>
              <a:gd name="T30" fmla="*/ 2147483646 w 25400"/>
              <a:gd name="T31" fmla="*/ 1594752977 h 14293"/>
              <a:gd name="T32" fmla="*/ 2147483646 w 25400"/>
              <a:gd name="T33" fmla="*/ 1556766000 h 14293"/>
              <a:gd name="T34" fmla="*/ 2147483646 w 25400"/>
              <a:gd name="T35" fmla="*/ 1734037599 h 14293"/>
              <a:gd name="T36" fmla="*/ 2147483646 w 25400"/>
              <a:gd name="T37" fmla="*/ 1693748468 h 14293"/>
              <a:gd name="T38" fmla="*/ 2147483646 w 25400"/>
              <a:gd name="T39" fmla="*/ 1496447460 h 14293"/>
              <a:gd name="T40" fmla="*/ 2147483646 w 25400"/>
              <a:gd name="T41" fmla="*/ 1139141965 h 14293"/>
              <a:gd name="T42" fmla="*/ 2147483646 w 25400"/>
              <a:gd name="T43" fmla="*/ 938157415 h 14293"/>
              <a:gd name="T44" fmla="*/ 2147483646 w 25400"/>
              <a:gd name="T45" fmla="*/ 900170918 h 14293"/>
              <a:gd name="T46" fmla="*/ 2147483646 w 25400"/>
              <a:gd name="T47" fmla="*/ 1076521271 h 14293"/>
              <a:gd name="T48" fmla="*/ 2147483646 w 25400"/>
              <a:gd name="T49" fmla="*/ 1035771998 h 14293"/>
              <a:gd name="T50" fmla="*/ 2147483646 w 25400"/>
              <a:gd name="T51" fmla="*/ 838470989 h 14293"/>
              <a:gd name="T52" fmla="*/ 2147483646 w 25400"/>
              <a:gd name="T53" fmla="*/ 481165494 h 14293"/>
              <a:gd name="T54" fmla="*/ 2147483646 w 25400"/>
              <a:gd name="T55" fmla="*/ 280180944 h 14293"/>
              <a:gd name="T56" fmla="*/ 2147483646 w 25400"/>
              <a:gd name="T57" fmla="*/ 241964135 h 14293"/>
              <a:gd name="T58" fmla="*/ 2147483646 w 25400"/>
              <a:gd name="T59" fmla="*/ 418544800 h 14293"/>
              <a:gd name="T60" fmla="*/ 2147483646 w 25400"/>
              <a:gd name="T61" fmla="*/ 422919276 h 14293"/>
              <a:gd name="T62" fmla="*/ 2147483646 w 25400"/>
              <a:gd name="T63" fmla="*/ 0 h 14293"/>
              <a:gd name="T64" fmla="*/ 0 w 25400"/>
              <a:gd name="T65" fmla="*/ 0 h 14293"/>
              <a:gd name="T66" fmla="*/ 0 w 25400"/>
              <a:gd name="T67" fmla="*/ 2147483646 h 1429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400" h="14293">
                <a:moveTo>
                  <a:pt x="0" y="14293"/>
                </a:moveTo>
                <a:lnTo>
                  <a:pt x="11682" y="14293"/>
                </a:lnTo>
                <a:cubicBezTo>
                  <a:pt x="11492" y="13905"/>
                  <a:pt x="11303" y="13517"/>
                  <a:pt x="11303" y="13517"/>
                </a:cubicBezTo>
                <a:cubicBezTo>
                  <a:pt x="11303" y="13517"/>
                  <a:pt x="11074" y="13038"/>
                  <a:pt x="11469" y="12643"/>
                </a:cubicBezTo>
                <a:cubicBezTo>
                  <a:pt x="11705" y="12407"/>
                  <a:pt x="12051" y="12349"/>
                  <a:pt x="12342" y="12478"/>
                </a:cubicBezTo>
                <a:cubicBezTo>
                  <a:pt x="12354" y="12483"/>
                  <a:pt x="13914" y="13245"/>
                  <a:pt x="13914" y="13245"/>
                </a:cubicBezTo>
                <a:cubicBezTo>
                  <a:pt x="13914" y="13245"/>
                  <a:pt x="14350" y="13466"/>
                  <a:pt x="14748" y="13067"/>
                </a:cubicBezTo>
                <a:cubicBezTo>
                  <a:pt x="14979" y="12837"/>
                  <a:pt x="15040" y="12503"/>
                  <a:pt x="14919" y="12211"/>
                </a:cubicBezTo>
                <a:cubicBezTo>
                  <a:pt x="14910" y="12193"/>
                  <a:pt x="14161" y="10659"/>
                  <a:pt x="14161" y="10659"/>
                </a:cubicBezTo>
                <a:cubicBezTo>
                  <a:pt x="14161" y="10659"/>
                  <a:pt x="13932" y="10180"/>
                  <a:pt x="14327" y="9785"/>
                </a:cubicBezTo>
                <a:cubicBezTo>
                  <a:pt x="14564" y="9549"/>
                  <a:pt x="14909" y="9491"/>
                  <a:pt x="15200" y="9620"/>
                </a:cubicBezTo>
                <a:cubicBezTo>
                  <a:pt x="15213" y="9625"/>
                  <a:pt x="16773" y="10387"/>
                  <a:pt x="16773" y="10387"/>
                </a:cubicBezTo>
                <a:cubicBezTo>
                  <a:pt x="16773" y="10387"/>
                  <a:pt x="17208" y="10608"/>
                  <a:pt x="17607" y="10209"/>
                </a:cubicBezTo>
                <a:cubicBezTo>
                  <a:pt x="17837" y="9979"/>
                  <a:pt x="17898" y="9645"/>
                  <a:pt x="17777" y="9353"/>
                </a:cubicBezTo>
                <a:cubicBezTo>
                  <a:pt x="17768" y="9335"/>
                  <a:pt x="17020" y="7801"/>
                  <a:pt x="17020" y="7801"/>
                </a:cubicBezTo>
                <a:cubicBezTo>
                  <a:pt x="17020" y="7801"/>
                  <a:pt x="16791" y="7322"/>
                  <a:pt x="17185" y="6927"/>
                </a:cubicBezTo>
                <a:cubicBezTo>
                  <a:pt x="17422" y="6691"/>
                  <a:pt x="17767" y="6633"/>
                  <a:pt x="18058" y="6762"/>
                </a:cubicBezTo>
                <a:cubicBezTo>
                  <a:pt x="18071" y="6767"/>
                  <a:pt x="19628" y="7532"/>
                  <a:pt x="19628" y="7532"/>
                </a:cubicBezTo>
                <a:cubicBezTo>
                  <a:pt x="19628" y="7532"/>
                  <a:pt x="20093" y="7723"/>
                  <a:pt x="20459" y="7357"/>
                </a:cubicBezTo>
                <a:cubicBezTo>
                  <a:pt x="20689" y="7127"/>
                  <a:pt x="20750" y="6793"/>
                  <a:pt x="20629" y="6500"/>
                </a:cubicBezTo>
                <a:cubicBezTo>
                  <a:pt x="20620" y="6483"/>
                  <a:pt x="19872" y="4948"/>
                  <a:pt x="19872" y="4948"/>
                </a:cubicBezTo>
                <a:cubicBezTo>
                  <a:pt x="19872" y="4948"/>
                  <a:pt x="19643" y="4470"/>
                  <a:pt x="20038" y="4075"/>
                </a:cubicBezTo>
                <a:cubicBezTo>
                  <a:pt x="20274" y="3838"/>
                  <a:pt x="20619" y="3781"/>
                  <a:pt x="20911" y="3910"/>
                </a:cubicBezTo>
                <a:cubicBezTo>
                  <a:pt x="20923" y="3915"/>
                  <a:pt x="22483" y="4676"/>
                  <a:pt x="22483" y="4676"/>
                </a:cubicBezTo>
                <a:cubicBezTo>
                  <a:pt x="22483" y="4676"/>
                  <a:pt x="22919" y="4897"/>
                  <a:pt x="23317" y="4499"/>
                </a:cubicBezTo>
                <a:cubicBezTo>
                  <a:pt x="23547" y="4268"/>
                  <a:pt x="23608" y="3935"/>
                  <a:pt x="23487" y="3642"/>
                </a:cubicBezTo>
                <a:cubicBezTo>
                  <a:pt x="23479" y="3624"/>
                  <a:pt x="22730" y="2090"/>
                  <a:pt x="22730" y="2090"/>
                </a:cubicBezTo>
                <a:cubicBezTo>
                  <a:pt x="22730" y="2090"/>
                  <a:pt x="22501" y="1611"/>
                  <a:pt x="22896" y="1217"/>
                </a:cubicBezTo>
                <a:cubicBezTo>
                  <a:pt x="23132" y="980"/>
                  <a:pt x="23478" y="922"/>
                  <a:pt x="23769" y="1051"/>
                </a:cubicBezTo>
                <a:cubicBezTo>
                  <a:pt x="23781" y="1056"/>
                  <a:pt x="25342" y="1818"/>
                  <a:pt x="25342" y="1818"/>
                </a:cubicBezTo>
                <a:cubicBezTo>
                  <a:pt x="25342" y="1818"/>
                  <a:pt x="25363" y="1827"/>
                  <a:pt x="25400" y="1837"/>
                </a:cubicBezTo>
                <a:lnTo>
                  <a:pt x="25400" y="0"/>
                </a:lnTo>
                <a:lnTo>
                  <a:pt x="0" y="0"/>
                </a:lnTo>
                <a:lnTo>
                  <a:pt x="0" y="14293"/>
                </a:lnTo>
                <a:close/>
              </a:path>
            </a:pathLst>
          </a:custGeom>
          <a:solidFill>
            <a:srgbClr val="0092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43369174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5">
    <p:bg>
      <p:bgPr>
        <a:solidFill>
          <a:srgbClr val="FFC6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ChangeAspect="1"/>
          </p:cNvSpPr>
          <p:nvPr/>
        </p:nvSpPr>
        <p:spPr bwMode="auto">
          <a:xfrm>
            <a:off x="-17463" y="-17463"/>
            <a:ext cx="9726613" cy="6875463"/>
          </a:xfrm>
          <a:custGeom>
            <a:avLst/>
            <a:gdLst>
              <a:gd name="T0" fmla="*/ 6240358 w 20233"/>
              <a:gd name="T1" fmla="*/ 3005491 h 14300"/>
              <a:gd name="T2" fmla="*/ 6240358 w 20233"/>
              <a:gd name="T3" fmla="*/ 2147483646 h 14300"/>
              <a:gd name="T4" fmla="*/ 1735565616 w 20233"/>
              <a:gd name="T5" fmla="*/ 2147483646 h 14300"/>
              <a:gd name="T6" fmla="*/ 1734641172 w 20233"/>
              <a:gd name="T7" fmla="*/ 2147483646 h 14300"/>
              <a:gd name="T8" fmla="*/ 2147483646 w 20233"/>
              <a:gd name="T9" fmla="*/ 2147483646 h 14300"/>
              <a:gd name="T10" fmla="*/ 2147483646 w 20233"/>
              <a:gd name="T11" fmla="*/ 2147483646 h 14300"/>
              <a:gd name="T12" fmla="*/ 2147483646 w 20233"/>
              <a:gd name="T13" fmla="*/ 2147483646 h 14300"/>
              <a:gd name="T14" fmla="*/ 2147483646 w 20233"/>
              <a:gd name="T15" fmla="*/ 2100345285 h 14300"/>
              <a:gd name="T16" fmla="*/ 2147483646 w 20233"/>
              <a:gd name="T17" fmla="*/ 2101501132 h 14300"/>
              <a:gd name="T18" fmla="*/ 2147483646 w 20233"/>
              <a:gd name="T19" fmla="*/ 1680044867 h 14300"/>
              <a:gd name="T20" fmla="*/ 2147483646 w 20233"/>
              <a:gd name="T21" fmla="*/ 1681200714 h 14300"/>
              <a:gd name="T22" fmla="*/ 2147483646 w 20233"/>
              <a:gd name="T23" fmla="*/ 1259975713 h 14300"/>
              <a:gd name="T24" fmla="*/ 2147483646 w 20233"/>
              <a:gd name="T25" fmla="*/ 1261132041 h 14300"/>
              <a:gd name="T26" fmla="*/ 2147483646 w 20233"/>
              <a:gd name="T27" fmla="*/ 839675775 h 14300"/>
              <a:gd name="T28" fmla="*/ 2147483646 w 20233"/>
              <a:gd name="T29" fmla="*/ 840831622 h 14300"/>
              <a:gd name="T30" fmla="*/ 2147483646 w 20233"/>
              <a:gd name="T31" fmla="*/ 419606622 h 14300"/>
              <a:gd name="T32" fmla="*/ 2147483646 w 20233"/>
              <a:gd name="T33" fmla="*/ 420762469 h 14300"/>
              <a:gd name="T34" fmla="*/ 2147483646 w 20233"/>
              <a:gd name="T35" fmla="*/ 0 h 14300"/>
              <a:gd name="T36" fmla="*/ 6240358 w 20233"/>
              <a:gd name="T37" fmla="*/ 3005491 h 143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233" h="14300">
                <a:moveTo>
                  <a:pt x="27" y="13"/>
                </a:moveTo>
                <a:cubicBezTo>
                  <a:pt x="-68" y="4714"/>
                  <a:pt x="122" y="9599"/>
                  <a:pt x="27" y="14300"/>
                </a:cubicBezTo>
                <a:lnTo>
                  <a:pt x="7509" y="14300"/>
                </a:lnTo>
                <a:cubicBezTo>
                  <a:pt x="7508" y="13732"/>
                  <a:pt x="7506" y="13163"/>
                  <a:pt x="7505" y="12595"/>
                </a:cubicBezTo>
                <a:lnTo>
                  <a:pt x="9327" y="12600"/>
                </a:lnTo>
                <a:cubicBezTo>
                  <a:pt x="9325" y="11992"/>
                  <a:pt x="9324" y="11385"/>
                  <a:pt x="9322" y="10777"/>
                </a:cubicBezTo>
                <a:lnTo>
                  <a:pt x="11145" y="10782"/>
                </a:lnTo>
                <a:cubicBezTo>
                  <a:pt x="11143" y="10216"/>
                  <a:pt x="11142" y="9651"/>
                  <a:pt x="11140" y="9085"/>
                </a:cubicBezTo>
                <a:lnTo>
                  <a:pt x="12962" y="9090"/>
                </a:lnTo>
                <a:cubicBezTo>
                  <a:pt x="12960" y="8482"/>
                  <a:pt x="12959" y="7875"/>
                  <a:pt x="12957" y="7267"/>
                </a:cubicBezTo>
                <a:lnTo>
                  <a:pt x="14780" y="7272"/>
                </a:lnTo>
                <a:cubicBezTo>
                  <a:pt x="14778" y="6665"/>
                  <a:pt x="14777" y="6057"/>
                  <a:pt x="14775" y="5450"/>
                </a:cubicBezTo>
                <a:lnTo>
                  <a:pt x="16598" y="5455"/>
                </a:lnTo>
                <a:cubicBezTo>
                  <a:pt x="16596" y="4847"/>
                  <a:pt x="16595" y="4240"/>
                  <a:pt x="16593" y="3632"/>
                </a:cubicBezTo>
                <a:lnTo>
                  <a:pt x="18415" y="3637"/>
                </a:lnTo>
                <a:cubicBezTo>
                  <a:pt x="18413" y="3030"/>
                  <a:pt x="18412" y="2422"/>
                  <a:pt x="18410" y="1815"/>
                </a:cubicBezTo>
                <a:lnTo>
                  <a:pt x="20233" y="1820"/>
                </a:lnTo>
                <a:cubicBezTo>
                  <a:pt x="20231" y="1213"/>
                  <a:pt x="20230" y="607"/>
                  <a:pt x="20228" y="0"/>
                </a:cubicBezTo>
                <a:lnTo>
                  <a:pt x="27" y="13"/>
                </a:lnTo>
                <a:close/>
              </a:path>
            </a:pathLst>
          </a:custGeom>
          <a:solidFill>
            <a:srgbClr val="0092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0413579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 5 B">
    <p:bg>
      <p:bgPr>
        <a:solidFill>
          <a:srgbClr val="FFC6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0" y="0"/>
            <a:ext cx="12193588" cy="6858000"/>
          </a:xfrm>
          <a:custGeom>
            <a:avLst/>
            <a:gdLst>
              <a:gd name="T0" fmla="*/ 0 w 25400"/>
              <a:gd name="T1" fmla="*/ 0 h 14300"/>
              <a:gd name="T2" fmla="*/ 0 w 25400"/>
              <a:gd name="T3" fmla="*/ 2147483646 h 14300"/>
              <a:gd name="T4" fmla="*/ 2147483646 w 25400"/>
              <a:gd name="T5" fmla="*/ 2147483646 h 14300"/>
              <a:gd name="T6" fmla="*/ 2147483646 w 25400"/>
              <a:gd name="T7" fmla="*/ 2147483646 h 14300"/>
              <a:gd name="T8" fmla="*/ 2147483646 w 25400"/>
              <a:gd name="T9" fmla="*/ 2147483646 h 14300"/>
              <a:gd name="T10" fmla="*/ 2147483646 w 25400"/>
              <a:gd name="T11" fmla="*/ 2147483646 h 14300"/>
              <a:gd name="T12" fmla="*/ 2147483646 w 25400"/>
              <a:gd name="T13" fmla="*/ 2147483646 h 14300"/>
              <a:gd name="T14" fmla="*/ 2147483646 w 25400"/>
              <a:gd name="T15" fmla="*/ 2089526133 h 14300"/>
              <a:gd name="T16" fmla="*/ 2147483646 w 25400"/>
              <a:gd name="T17" fmla="*/ 2090676167 h 14300"/>
              <a:gd name="T18" fmla="*/ 2147483646 w 25400"/>
              <a:gd name="T19" fmla="*/ 1671390996 h 14300"/>
              <a:gd name="T20" fmla="*/ 2147483646 w 25400"/>
              <a:gd name="T21" fmla="*/ 1672541030 h 14300"/>
              <a:gd name="T22" fmla="*/ 2147483646 w 25400"/>
              <a:gd name="T23" fmla="*/ 1253485577 h 14300"/>
              <a:gd name="T24" fmla="*/ 2147483646 w 25400"/>
              <a:gd name="T25" fmla="*/ 1254635611 h 14300"/>
              <a:gd name="T26" fmla="*/ 2147483646 w 25400"/>
              <a:gd name="T27" fmla="*/ 835350440 h 14300"/>
              <a:gd name="T28" fmla="*/ 2147483646 w 25400"/>
              <a:gd name="T29" fmla="*/ 836500474 h 14300"/>
              <a:gd name="T30" fmla="*/ 2147483646 w 25400"/>
              <a:gd name="T31" fmla="*/ 0 h 14300"/>
              <a:gd name="T32" fmla="*/ 0 w 25400"/>
              <a:gd name="T33" fmla="*/ 0 h 143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5400" h="14300">
                <a:moveTo>
                  <a:pt x="0" y="0"/>
                </a:moveTo>
                <a:lnTo>
                  <a:pt x="0" y="14300"/>
                </a:lnTo>
                <a:lnTo>
                  <a:pt x="14503" y="14300"/>
                </a:lnTo>
                <a:lnTo>
                  <a:pt x="14498" y="12595"/>
                </a:lnTo>
                <a:lnTo>
                  <a:pt x="16321" y="12600"/>
                </a:lnTo>
                <a:lnTo>
                  <a:pt x="16316" y="10777"/>
                </a:lnTo>
                <a:lnTo>
                  <a:pt x="18138" y="10782"/>
                </a:lnTo>
                <a:lnTo>
                  <a:pt x="18133" y="9085"/>
                </a:lnTo>
                <a:lnTo>
                  <a:pt x="19956" y="9090"/>
                </a:lnTo>
                <a:lnTo>
                  <a:pt x="19951" y="7267"/>
                </a:lnTo>
                <a:lnTo>
                  <a:pt x="21773" y="7272"/>
                </a:lnTo>
                <a:lnTo>
                  <a:pt x="21768" y="5450"/>
                </a:lnTo>
                <a:lnTo>
                  <a:pt x="23591" y="5455"/>
                </a:lnTo>
                <a:lnTo>
                  <a:pt x="23586" y="3632"/>
                </a:lnTo>
                <a:lnTo>
                  <a:pt x="25400" y="3637"/>
                </a:lnTo>
                <a:lnTo>
                  <a:pt x="2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2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Ryhmä 14"/>
          <p:cNvGrpSpPr/>
          <p:nvPr/>
        </p:nvGrpSpPr>
        <p:grpSpPr bwMode="black">
          <a:xfrm>
            <a:off x="465667" y="5813465"/>
            <a:ext cx="1295039" cy="601443"/>
            <a:chOff x="228601" y="704851"/>
            <a:chExt cx="11734800" cy="5449888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8563" y="457200"/>
            <a:ext cx="10739336" cy="2071991"/>
          </a:xfrm>
        </p:spPr>
        <p:txBody>
          <a:bodyPr/>
          <a:lstStyle>
            <a:lvl1pPr algn="l">
              <a:lnSpc>
                <a:spcPct val="85000"/>
              </a:lnSpc>
              <a:defRPr sz="7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3"/>
          </p:nvPr>
        </p:nvSpPr>
        <p:spPr>
          <a:xfrm>
            <a:off x="447472" y="2665378"/>
            <a:ext cx="10709478" cy="972000"/>
          </a:xfrm>
        </p:spPr>
        <p:txBody>
          <a:bodyPr/>
          <a:lstStyle>
            <a:lvl1pPr marL="0" indent="0">
              <a:buNone/>
              <a:defRPr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i-FI" dirty="0" smtClean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5609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407988"/>
            <a:ext cx="1123473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Muokkaa perustyyl. napsautt.</a:t>
            </a:r>
          </a:p>
        </p:txBody>
      </p:sp>
      <p:sp>
        <p:nvSpPr>
          <p:cNvPr id="1027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196975"/>
            <a:ext cx="11234738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Muokkaa tekstin perustyylejä napsauttamalla</a:t>
            </a:r>
          </a:p>
          <a:p>
            <a:pPr lvl="1"/>
            <a:r>
              <a:rPr lang="fi-FI" altLang="en-US" smtClean="0"/>
              <a:t>toinen taso</a:t>
            </a:r>
          </a:p>
          <a:p>
            <a:pPr lvl="2"/>
            <a:r>
              <a:rPr lang="fi-FI" altLang="en-US" smtClean="0"/>
              <a:t>kolmas taso</a:t>
            </a:r>
          </a:p>
          <a:p>
            <a:pPr lvl="3"/>
            <a:r>
              <a:rPr lang="fi-FI" altLang="en-US" smtClean="0"/>
              <a:t>neljäs taso</a:t>
            </a:r>
          </a:p>
          <a:p>
            <a:pPr lvl="4"/>
            <a:r>
              <a:rPr lang="fi-FI" altLang="en-US" smtClean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663700" y="6269038"/>
            <a:ext cx="1304925" cy="258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3A5D467F-9E8D-4BD5-BEFB-31418E8471ED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201988" y="6269038"/>
            <a:ext cx="4114800" cy="258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0437813" y="6269038"/>
            <a:ext cx="1236662" cy="258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b="1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0CD20340-9CA9-4686-9EE7-B6689487BBFA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  <p:grpSp>
        <p:nvGrpSpPr>
          <p:cNvPr id="1031" name="Ryhmä 6"/>
          <p:cNvGrpSpPr>
            <a:grpSpLocks/>
          </p:cNvGrpSpPr>
          <p:nvPr/>
        </p:nvGrpSpPr>
        <p:grpSpPr bwMode="auto">
          <a:xfrm>
            <a:off x="465138" y="6221413"/>
            <a:ext cx="804862" cy="374650"/>
            <a:chOff x="228601" y="704851"/>
            <a:chExt cx="11734800" cy="5449888"/>
          </a:xfrm>
        </p:grpSpPr>
        <p:sp>
          <p:nvSpPr>
            <p:cNvPr id="1032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2147483646 w 32573"/>
                <a:gd name="T1" fmla="*/ 1900936149 h 15116"/>
                <a:gd name="T2" fmla="*/ 2147483646 w 32573"/>
                <a:gd name="T3" fmla="*/ 1766399340 h 15116"/>
                <a:gd name="T4" fmla="*/ 2147483646 w 32573"/>
                <a:gd name="T5" fmla="*/ 1766399340 h 15116"/>
                <a:gd name="T6" fmla="*/ 2147483646 w 32573"/>
                <a:gd name="T7" fmla="*/ 1253079091 h 15116"/>
                <a:gd name="T8" fmla="*/ 2147483646 w 32573"/>
                <a:gd name="T9" fmla="*/ 0 h 15116"/>
                <a:gd name="T10" fmla="*/ 0 w 32573"/>
                <a:gd name="T11" fmla="*/ 0 h 15116"/>
                <a:gd name="T12" fmla="*/ 0 w 32573"/>
                <a:gd name="T13" fmla="*/ 1253079091 h 15116"/>
                <a:gd name="T14" fmla="*/ 515000394 w 32573"/>
                <a:gd name="T15" fmla="*/ 1766399340 h 15116"/>
                <a:gd name="T16" fmla="*/ 1738385627 w 32573"/>
                <a:gd name="T17" fmla="*/ 1766399340 h 15116"/>
                <a:gd name="T18" fmla="*/ 2063894922 w 32573"/>
                <a:gd name="T19" fmla="*/ 1900936149 h 15116"/>
                <a:gd name="T20" fmla="*/ 2128140367 w 32573"/>
                <a:gd name="T21" fmla="*/ 1964890130 h 15116"/>
                <a:gd name="T22" fmla="*/ 2147483646 w 32573"/>
                <a:gd name="T23" fmla="*/ 1900936149 h 15116"/>
                <a:gd name="T24" fmla="*/ 2147483646 w 32573"/>
                <a:gd name="T25" fmla="*/ 122058238 h 15116"/>
                <a:gd name="T26" fmla="*/ 2147483646 w 32573"/>
                <a:gd name="T27" fmla="*/ 1253079091 h 15116"/>
                <a:gd name="T28" fmla="*/ 2147483646 w 32573"/>
                <a:gd name="T29" fmla="*/ 1644341101 h 15116"/>
                <a:gd name="T30" fmla="*/ 2147483646 w 32573"/>
                <a:gd name="T31" fmla="*/ 1644341101 h 15116"/>
                <a:gd name="T32" fmla="*/ 2128140367 w 32573"/>
                <a:gd name="T33" fmla="*/ 1793566577 h 15116"/>
                <a:gd name="T34" fmla="*/ 1738385627 w 32573"/>
                <a:gd name="T35" fmla="*/ 1644341101 h 15116"/>
                <a:gd name="T36" fmla="*/ 515000394 w 32573"/>
                <a:gd name="T37" fmla="*/ 1644341101 h 15116"/>
                <a:gd name="T38" fmla="*/ 121871444 w 32573"/>
                <a:gd name="T39" fmla="*/ 1253079091 h 15116"/>
                <a:gd name="T40" fmla="*/ 121871444 w 32573"/>
                <a:gd name="T41" fmla="*/ 122058238 h 15116"/>
                <a:gd name="T42" fmla="*/ 2147483646 w 32573"/>
                <a:gd name="T43" fmla="*/ 122058238 h 1511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3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36213483 w 1048"/>
                <a:gd name="T1" fmla="*/ 65425671 h 1009"/>
                <a:gd name="T2" fmla="*/ 68236709 w 1048"/>
                <a:gd name="T3" fmla="*/ 130981048 h 1009"/>
                <a:gd name="T4" fmla="*/ 0 w 1048"/>
                <a:gd name="T5" fmla="*/ 65425671 h 1009"/>
                <a:gd name="T6" fmla="*/ 68236709 w 1048"/>
                <a:gd name="T7" fmla="*/ 0 h 1009"/>
                <a:gd name="T8" fmla="*/ 136213483 w 1048"/>
                <a:gd name="T9" fmla="*/ 65425671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2" name="Rectangle 7"/>
            <p:cNvSpPr>
              <a:spLocks noChangeArrowheads="1"/>
            </p:cNvSpPr>
            <p:nvPr/>
          </p:nvSpPr>
          <p:spPr bwMode="black">
            <a:xfrm>
              <a:off x="9996034" y="2783198"/>
              <a:ext cx="324038" cy="11777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249840248 w 3105"/>
                <a:gd name="T1" fmla="*/ 349164753 h 4625"/>
                <a:gd name="T2" fmla="*/ 403407980 w 3105"/>
                <a:gd name="T3" fmla="*/ 601895953 h 4625"/>
                <a:gd name="T4" fmla="*/ 275564631 w 3105"/>
                <a:gd name="T5" fmla="*/ 601895953 h 4625"/>
                <a:gd name="T6" fmla="*/ 172536617 w 3105"/>
                <a:gd name="T7" fmla="*/ 434015747 h 4625"/>
                <a:gd name="T8" fmla="*/ 117059856 w 3105"/>
                <a:gd name="T9" fmla="*/ 504681739 h 4625"/>
                <a:gd name="T10" fmla="*/ 117059856 w 3105"/>
                <a:gd name="T11" fmla="*/ 601895953 h 4625"/>
                <a:gd name="T12" fmla="*/ 0 w 3105"/>
                <a:gd name="T13" fmla="*/ 601895953 h 4625"/>
                <a:gd name="T14" fmla="*/ 0 w 3105"/>
                <a:gd name="T15" fmla="*/ 0 h 4625"/>
                <a:gd name="T16" fmla="*/ 117059856 w 3105"/>
                <a:gd name="T17" fmla="*/ 0 h 4625"/>
                <a:gd name="T18" fmla="*/ 117059856 w 3105"/>
                <a:gd name="T19" fmla="*/ 277718101 h 4625"/>
                <a:gd name="T20" fmla="*/ 111213405 w 3105"/>
                <a:gd name="T21" fmla="*/ 380788711 h 4625"/>
                <a:gd name="T22" fmla="*/ 113681746 w 3105"/>
                <a:gd name="T23" fmla="*/ 380788711 h 4625"/>
                <a:gd name="T24" fmla="*/ 164351226 w 3105"/>
                <a:gd name="T25" fmla="*/ 302574773 h 4625"/>
                <a:gd name="T26" fmla="*/ 253997644 w 3105"/>
                <a:gd name="T27" fmla="*/ 182846229 h 4625"/>
                <a:gd name="T28" fmla="*/ 390935432 w 3105"/>
                <a:gd name="T29" fmla="*/ 182846229 h 4625"/>
                <a:gd name="T30" fmla="*/ 249840248 w 3105"/>
                <a:gd name="T31" fmla="*/ 349164753 h 46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6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370161795 w 2850"/>
                <a:gd name="T1" fmla="*/ 160334704 h 3296"/>
                <a:gd name="T2" fmla="*/ 238981805 w 2850"/>
                <a:gd name="T3" fmla="*/ 0 h 3296"/>
                <a:gd name="T4" fmla="*/ 113776010 w 2850"/>
                <a:gd name="T5" fmla="*/ 78995991 h 3296"/>
                <a:gd name="T6" fmla="*/ 111178315 w 2850"/>
                <a:gd name="T7" fmla="*/ 78995991 h 3296"/>
                <a:gd name="T8" fmla="*/ 117023129 w 2850"/>
                <a:gd name="T9" fmla="*/ 9890733 h 3296"/>
                <a:gd name="T10" fmla="*/ 0 w 2850"/>
                <a:gd name="T11" fmla="*/ 9890733 h 3296"/>
                <a:gd name="T12" fmla="*/ 0 w 2850"/>
                <a:gd name="T13" fmla="*/ 428947623 h 3296"/>
                <a:gd name="T14" fmla="*/ 117023129 w 2850"/>
                <a:gd name="T15" fmla="*/ 428947623 h 3296"/>
                <a:gd name="T16" fmla="*/ 117023129 w 2850"/>
                <a:gd name="T17" fmla="*/ 180376632 h 3296"/>
                <a:gd name="T18" fmla="*/ 189237101 w 2850"/>
                <a:gd name="T19" fmla="*/ 98907687 h 3296"/>
                <a:gd name="T20" fmla="*/ 252229401 w 2850"/>
                <a:gd name="T21" fmla="*/ 183760484 h 3296"/>
                <a:gd name="T22" fmla="*/ 252229401 w 2850"/>
                <a:gd name="T23" fmla="*/ 428947623 h 3296"/>
                <a:gd name="T24" fmla="*/ 370161795 w 2850"/>
                <a:gd name="T25" fmla="*/ 428947623 h 3296"/>
                <a:gd name="T26" fmla="*/ 370161795 w 2850"/>
                <a:gd name="T27" fmla="*/ 160334704 h 32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7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36343582 w 1047"/>
                <a:gd name="T1" fmla="*/ 65425671 h 1009"/>
                <a:gd name="T2" fmla="*/ 68236927 w 1047"/>
                <a:gd name="T3" fmla="*/ 130981048 h 1009"/>
                <a:gd name="T4" fmla="*/ 0 w 1047"/>
                <a:gd name="T5" fmla="*/ 65425671 h 1009"/>
                <a:gd name="T6" fmla="*/ 68236927 w 1047"/>
                <a:gd name="T7" fmla="*/ 0 h 1009"/>
                <a:gd name="T8" fmla="*/ 136343582 w 1047"/>
                <a:gd name="T9" fmla="*/ 65425671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6" name="Rectangle 11"/>
            <p:cNvSpPr>
              <a:spLocks noChangeArrowheads="1"/>
            </p:cNvSpPr>
            <p:nvPr/>
          </p:nvSpPr>
          <p:spPr bwMode="black">
            <a:xfrm>
              <a:off x="6686210" y="2783198"/>
              <a:ext cx="324038" cy="11777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9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63057335 w 2907"/>
                <a:gd name="T1" fmla="*/ 312194680 h 3373"/>
                <a:gd name="T2" fmla="*/ 162770684 w 2907"/>
                <a:gd name="T3" fmla="*/ 256566133 h 3373"/>
                <a:gd name="T4" fmla="*/ 20784880 w 2907"/>
                <a:gd name="T5" fmla="*/ 128672966 h 3373"/>
                <a:gd name="T6" fmla="*/ 185893629 w 2907"/>
                <a:gd name="T7" fmla="*/ 0 h 3373"/>
                <a:gd name="T8" fmla="*/ 377633320 w 2907"/>
                <a:gd name="T9" fmla="*/ 95400099 h 3373"/>
                <a:gd name="T10" fmla="*/ 277087165 w 2907"/>
                <a:gd name="T11" fmla="*/ 151938232 h 3373"/>
                <a:gd name="T12" fmla="*/ 190050749 w 2907"/>
                <a:gd name="T13" fmla="*/ 85392138 h 3373"/>
                <a:gd name="T14" fmla="*/ 135360866 w 2907"/>
                <a:gd name="T15" fmla="*/ 122824293 h 3373"/>
                <a:gd name="T16" fmla="*/ 252405029 w 2907"/>
                <a:gd name="T17" fmla="*/ 177672681 h 3373"/>
                <a:gd name="T18" fmla="*/ 377633320 w 2907"/>
                <a:gd name="T19" fmla="*/ 304656263 h 3373"/>
                <a:gd name="T20" fmla="*/ 209146687 w 2907"/>
                <a:gd name="T21" fmla="*/ 438398103 h 3373"/>
                <a:gd name="T22" fmla="*/ 0 w 2907"/>
                <a:gd name="T23" fmla="*/ 330520859 h 3373"/>
                <a:gd name="T24" fmla="*/ 102105346 w 2907"/>
                <a:gd name="T25" fmla="*/ 273202567 h 3373"/>
                <a:gd name="T26" fmla="*/ 207587857 w 2907"/>
                <a:gd name="T27" fmla="*/ 352876179 h 3373"/>
                <a:gd name="T28" fmla="*/ 263057335 w 2907"/>
                <a:gd name="T29" fmla="*/ 312194680 h 33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40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117615058 w 1565"/>
                <a:gd name="T1" fmla="*/ 0 h 4657"/>
                <a:gd name="T2" fmla="*/ 0 w 1565"/>
                <a:gd name="T3" fmla="*/ 0 h 4657"/>
                <a:gd name="T4" fmla="*/ 0 w 1565"/>
                <a:gd name="T5" fmla="*/ 481139008 h 4657"/>
                <a:gd name="T6" fmla="*/ 27750346 w 1565"/>
                <a:gd name="T7" fmla="*/ 575133720 h 4657"/>
                <a:gd name="T8" fmla="*/ 115929410 w 1565"/>
                <a:gd name="T9" fmla="*/ 604604623 h 4657"/>
                <a:gd name="T10" fmla="*/ 158203477 w 1565"/>
                <a:gd name="T11" fmla="*/ 600060687 h 4657"/>
                <a:gd name="T12" fmla="*/ 192956409 w 1565"/>
                <a:gd name="T13" fmla="*/ 587207883 h 4657"/>
                <a:gd name="T14" fmla="*/ 202941377 w 1565"/>
                <a:gd name="T15" fmla="*/ 508402620 h 4657"/>
                <a:gd name="T16" fmla="*/ 178562326 w 1565"/>
                <a:gd name="T17" fmla="*/ 515413273 h 4657"/>
                <a:gd name="T18" fmla="*/ 154053997 w 1565"/>
                <a:gd name="T19" fmla="*/ 517490490 h 4657"/>
                <a:gd name="T20" fmla="*/ 126303291 w 1565"/>
                <a:gd name="T21" fmla="*/ 505935902 h 4657"/>
                <a:gd name="T22" fmla="*/ 117615058 w 1565"/>
                <a:gd name="T23" fmla="*/ 464391556 h 4657"/>
                <a:gd name="T24" fmla="*/ 117615058 w 1565"/>
                <a:gd name="T25" fmla="*/ 0 h 46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41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200117061 w 2977"/>
                <a:gd name="T1" fmla="*/ 84612339 h 3373"/>
                <a:gd name="T2" fmla="*/ 112922993 w 2977"/>
                <a:gd name="T3" fmla="*/ 172603807 h 3373"/>
                <a:gd name="T4" fmla="*/ 278084635 w 2977"/>
                <a:gd name="T5" fmla="*/ 172603807 h 3373"/>
                <a:gd name="T6" fmla="*/ 200117061 w 2977"/>
                <a:gd name="T7" fmla="*/ 84612339 h 3373"/>
                <a:gd name="T8" fmla="*/ 381001775 w 2977"/>
                <a:gd name="T9" fmla="*/ 250717460 h 3373"/>
                <a:gd name="T10" fmla="*/ 110454063 w 2977"/>
                <a:gd name="T11" fmla="*/ 250717460 h 3373"/>
                <a:gd name="T12" fmla="*/ 202585991 w 2977"/>
                <a:gd name="T13" fmla="*/ 351966233 h 3373"/>
                <a:gd name="T14" fmla="*/ 283152628 w 2977"/>
                <a:gd name="T15" fmla="*/ 283080742 h 3373"/>
                <a:gd name="T16" fmla="*/ 381781494 w 2977"/>
                <a:gd name="T17" fmla="*/ 338708928 h 3373"/>
                <a:gd name="T18" fmla="*/ 202585991 w 2977"/>
                <a:gd name="T19" fmla="*/ 438398103 h 3373"/>
                <a:gd name="T20" fmla="*/ 0 w 2977"/>
                <a:gd name="T21" fmla="*/ 219133978 h 3373"/>
                <a:gd name="T22" fmla="*/ 200117061 w 2977"/>
                <a:gd name="T23" fmla="*/ 0 h 3373"/>
                <a:gd name="T24" fmla="*/ 386849487 w 2977"/>
                <a:gd name="T25" fmla="*/ 193399529 h 3373"/>
                <a:gd name="T26" fmla="*/ 381001775 w 2977"/>
                <a:gd name="T27" fmla="*/ 250717460 h 33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42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350454360 w 3641"/>
                <a:gd name="T1" fmla="*/ 574741589 h 4420"/>
                <a:gd name="T2" fmla="*/ 472244473 w 3641"/>
                <a:gd name="T3" fmla="*/ 574741589 h 4420"/>
                <a:gd name="T4" fmla="*/ 472244473 w 3641"/>
                <a:gd name="T5" fmla="*/ 0 h 4420"/>
                <a:gd name="T6" fmla="*/ 350454360 w 3641"/>
                <a:gd name="T7" fmla="*/ 0 h 4420"/>
                <a:gd name="T8" fmla="*/ 350454360 w 3641"/>
                <a:gd name="T9" fmla="*/ 227555984 h 4420"/>
                <a:gd name="T10" fmla="*/ 121790113 w 3641"/>
                <a:gd name="T11" fmla="*/ 227555984 h 4420"/>
                <a:gd name="T12" fmla="*/ 121790113 w 3641"/>
                <a:gd name="T13" fmla="*/ 0 h 4420"/>
                <a:gd name="T14" fmla="*/ 0 w 3641"/>
                <a:gd name="T15" fmla="*/ 0 h 4420"/>
                <a:gd name="T16" fmla="*/ 0 w 3641"/>
                <a:gd name="T17" fmla="*/ 574741589 h 4420"/>
                <a:gd name="T18" fmla="*/ 121790113 w 3641"/>
                <a:gd name="T19" fmla="*/ 574741589 h 4420"/>
                <a:gd name="T20" fmla="*/ 121790113 w 3641"/>
                <a:gd name="T21" fmla="*/ 336262684 h 4420"/>
                <a:gd name="T22" fmla="*/ 350454360 w 3641"/>
                <a:gd name="T23" fmla="*/ 336262684 h 4420"/>
                <a:gd name="T24" fmla="*/ 350454360 w 3641"/>
                <a:gd name="T25" fmla="*/ 574741589 h 44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3975" r:id="rId9"/>
    <p:sldLayoutId id="2147484013" r:id="rId10"/>
    <p:sldLayoutId id="2147484014" r:id="rId11"/>
    <p:sldLayoutId id="2147484015" r:id="rId12"/>
    <p:sldLayoutId id="2147484016" r:id="rId13"/>
    <p:sldLayoutId id="2147484017" r:id="rId14"/>
    <p:sldLayoutId id="2147483976" r:id="rId15"/>
    <p:sldLayoutId id="2147483977" r:id="rId16"/>
    <p:sldLayoutId id="2147483978" r:id="rId17"/>
    <p:sldLayoutId id="2147483979" r:id="rId18"/>
    <p:sldLayoutId id="2147483980" r:id="rId19"/>
    <p:sldLayoutId id="2147483981" r:id="rId20"/>
    <p:sldLayoutId id="2147483982" r:id="rId21"/>
    <p:sldLayoutId id="2147484018" r:id="rId22"/>
    <p:sldLayoutId id="2147484019" r:id="rId23"/>
    <p:sldLayoutId id="2147484020" r:id="rId24"/>
    <p:sldLayoutId id="2147483983" r:id="rId25"/>
    <p:sldLayoutId id="2147483984" r:id="rId26"/>
    <p:sldLayoutId id="2147484021" r:id="rId27"/>
    <p:sldLayoutId id="2147484022" r:id="rId28"/>
    <p:sldLayoutId id="2147484023" r:id="rId29"/>
    <p:sldLayoutId id="2147484024" r:id="rId30"/>
    <p:sldLayoutId id="2147484025" r:id="rId31"/>
    <p:sldLayoutId id="2147484026" r:id="rId32"/>
    <p:sldLayoutId id="2147484027" r:id="rId33"/>
    <p:sldLayoutId id="2147484028" r:id="rId34"/>
    <p:sldLayoutId id="2147484029" r:id="rId35"/>
    <p:sldLayoutId id="2147484030" r:id="rId36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00" b="1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 Black" panose="020B0A040201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 Black" panose="020B0A040201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 Black" panose="020B0A040201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 Black" panose="020B0A040201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 Black" panose="020B0A040201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 Black" panose="020B0A040201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 Black" panose="020B0A040201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 Black" panose="020B0A04020102020204" pitchFamily="34" charset="0"/>
        </a:defRPr>
      </a:lvl9pPr>
    </p:titleStyle>
    <p:bodyStyle>
      <a:lvl1pPr marL="228600" indent="-228600" algn="l" rtl="0" eaLnBrk="1" fontAlgn="base" hangingPunct="1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407988"/>
            <a:ext cx="1123473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Muokkaa perustyyl. napsautt.</a:t>
            </a:r>
          </a:p>
        </p:txBody>
      </p:sp>
      <p:sp>
        <p:nvSpPr>
          <p:cNvPr id="2051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196975"/>
            <a:ext cx="11234738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Muokkaa tekstin perustyylejä napsauttamalla</a:t>
            </a:r>
          </a:p>
          <a:p>
            <a:pPr lvl="1"/>
            <a:r>
              <a:rPr lang="fi-FI" altLang="en-US" smtClean="0"/>
              <a:t>toinen taso</a:t>
            </a:r>
          </a:p>
          <a:p>
            <a:pPr lvl="2"/>
            <a:r>
              <a:rPr lang="fi-FI" altLang="en-US" smtClean="0"/>
              <a:t>kolmas taso</a:t>
            </a:r>
          </a:p>
          <a:p>
            <a:pPr lvl="3"/>
            <a:r>
              <a:rPr lang="fi-FI" altLang="en-US" smtClean="0"/>
              <a:t>neljäs taso</a:t>
            </a:r>
          </a:p>
          <a:p>
            <a:pPr lvl="4"/>
            <a:r>
              <a:rPr lang="fi-FI" altLang="en-US" smtClean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663700" y="6269038"/>
            <a:ext cx="1304925" cy="258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rgbClr val="0000BF"/>
                </a:solidFill>
                <a:latin typeface="+mn-lt"/>
              </a:defRPr>
            </a:lvl1pPr>
          </a:lstStyle>
          <a:p>
            <a:pPr>
              <a:defRPr/>
            </a:pPr>
            <a:fld id="{64040769-FBB5-4664-AED2-5AF011951557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201988" y="6269038"/>
            <a:ext cx="4114800" cy="258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rgbClr val="0000B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0437813" y="6269038"/>
            <a:ext cx="1236662" cy="258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b="1">
                <a:solidFill>
                  <a:srgbClr val="0000BF"/>
                </a:solidFill>
                <a:latin typeface="+mn-lt"/>
              </a:defRPr>
            </a:lvl1pPr>
          </a:lstStyle>
          <a:p>
            <a:pPr>
              <a:defRPr/>
            </a:pPr>
            <a:fld id="{B53B2C62-837B-4237-83F5-592299AAA66B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  <p:grpSp>
        <p:nvGrpSpPr>
          <p:cNvPr id="7" name="Ryhmä 6"/>
          <p:cNvGrpSpPr/>
          <p:nvPr/>
        </p:nvGrpSpPr>
        <p:grpSpPr bwMode="black">
          <a:xfrm>
            <a:off x="465667" y="6222027"/>
            <a:ext cx="804333" cy="373549"/>
            <a:chOff x="228601" y="704851"/>
            <a:chExt cx="11734800" cy="5449888"/>
          </a:xfrm>
          <a:solidFill>
            <a:srgbClr val="0000BF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4031" r:id="rId2"/>
    <p:sldLayoutId id="2147483986" r:id="rId3"/>
    <p:sldLayoutId id="2147484032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  <p:sldLayoutId id="2147484040" r:id="rId17"/>
    <p:sldLayoutId id="2147484041" r:id="rId18"/>
    <p:sldLayoutId id="2147484042" r:id="rId19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 kern="1200">
          <a:solidFill>
            <a:srgbClr val="0000BF"/>
          </a:solidFill>
          <a:latin typeface="Arial Black" panose="020B0A0402010202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0000BF"/>
          </a:solidFill>
          <a:latin typeface="Arial Black" panose="020B0A040201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0000BF"/>
          </a:solidFill>
          <a:latin typeface="Arial Black" panose="020B0A040201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0000BF"/>
          </a:solidFill>
          <a:latin typeface="Arial Black" panose="020B0A040201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0000BF"/>
          </a:solidFill>
          <a:latin typeface="Arial Black" panose="020B0A040201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0000BF"/>
          </a:solidFill>
          <a:latin typeface="Arial Black" panose="020B0A040201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0000BF"/>
          </a:solidFill>
          <a:latin typeface="Arial Black" panose="020B0A040201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0000BF"/>
          </a:solidFill>
          <a:latin typeface="Arial Black" panose="020B0A040201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0000BF"/>
          </a:solidFill>
          <a:latin typeface="Arial Black" panose="020B0A040201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407988"/>
            <a:ext cx="1123473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Muokkaa perustyyl. napsautt.</a:t>
            </a:r>
          </a:p>
        </p:txBody>
      </p:sp>
      <p:sp>
        <p:nvSpPr>
          <p:cNvPr id="3075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196975"/>
            <a:ext cx="11234738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Muokkaa tekstin perustyylejä napsauttamalla</a:t>
            </a:r>
          </a:p>
          <a:p>
            <a:pPr lvl="1"/>
            <a:r>
              <a:rPr lang="fi-FI" altLang="en-US" smtClean="0"/>
              <a:t>toinen taso</a:t>
            </a:r>
          </a:p>
          <a:p>
            <a:pPr lvl="2"/>
            <a:r>
              <a:rPr lang="fi-FI" altLang="en-US" smtClean="0"/>
              <a:t>kolmas taso</a:t>
            </a:r>
          </a:p>
          <a:p>
            <a:pPr lvl="3"/>
            <a:r>
              <a:rPr lang="fi-FI" altLang="en-US" smtClean="0"/>
              <a:t>neljäs taso</a:t>
            </a:r>
          </a:p>
          <a:p>
            <a:pPr lvl="4"/>
            <a:r>
              <a:rPr lang="fi-FI" altLang="en-US" smtClean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663700" y="6269038"/>
            <a:ext cx="1304925" cy="258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rgbClr val="FD4F00"/>
                </a:solidFill>
                <a:latin typeface="+mn-lt"/>
              </a:defRPr>
            </a:lvl1pPr>
          </a:lstStyle>
          <a:p>
            <a:pPr>
              <a:defRPr/>
            </a:pPr>
            <a:fld id="{9B217169-9B9D-4ABA-87BE-9B4CE88D8508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201988" y="6269038"/>
            <a:ext cx="4114800" cy="258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rgbClr val="FD4F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0437813" y="6269038"/>
            <a:ext cx="1236662" cy="258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b="1">
                <a:solidFill>
                  <a:srgbClr val="FD4F00"/>
                </a:solidFill>
                <a:latin typeface="+mn-lt"/>
              </a:defRPr>
            </a:lvl1pPr>
          </a:lstStyle>
          <a:p>
            <a:pPr>
              <a:defRPr/>
            </a:pPr>
            <a:fld id="{9A0C1230-43E9-4562-A49B-E98C7102ADAE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  <p:grpSp>
        <p:nvGrpSpPr>
          <p:cNvPr id="7" name="Ryhmä 6"/>
          <p:cNvGrpSpPr/>
          <p:nvPr/>
        </p:nvGrpSpPr>
        <p:grpSpPr bwMode="black">
          <a:xfrm>
            <a:off x="465667" y="6222027"/>
            <a:ext cx="804333" cy="373549"/>
            <a:chOff x="228601" y="704851"/>
            <a:chExt cx="11734800" cy="5449888"/>
          </a:xfrm>
          <a:solidFill>
            <a:srgbClr val="FD4F00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4043" r:id="rId2"/>
    <p:sldLayoutId id="2147483993" r:id="rId3"/>
    <p:sldLayoutId id="2147484044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  <p:sldLayoutId id="2147484052" r:id="rId17"/>
    <p:sldLayoutId id="2147484053" r:id="rId18"/>
    <p:sldLayoutId id="2147484054" r:id="rId19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 kern="1200">
          <a:solidFill>
            <a:srgbClr val="FD4F00"/>
          </a:solidFill>
          <a:latin typeface="Arial Black" panose="020B0A0402010202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FD4F00"/>
          </a:solidFill>
          <a:latin typeface="Arial Black" panose="020B0A040201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FD4F00"/>
          </a:solidFill>
          <a:latin typeface="Arial Black" panose="020B0A040201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FD4F00"/>
          </a:solidFill>
          <a:latin typeface="Arial Black" panose="020B0A040201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FD4F00"/>
          </a:solidFill>
          <a:latin typeface="Arial Black" panose="020B0A040201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FD4F00"/>
          </a:solidFill>
          <a:latin typeface="Arial Black" panose="020B0A040201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FD4F00"/>
          </a:solidFill>
          <a:latin typeface="Arial Black" panose="020B0A040201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FD4F00"/>
          </a:solidFill>
          <a:latin typeface="Arial Black" panose="020B0A040201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FD4F00"/>
          </a:solidFill>
          <a:latin typeface="Arial Black" panose="020B0A040201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407988"/>
            <a:ext cx="1123473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Muokkaa perustyyl. napsautt.</a:t>
            </a:r>
          </a:p>
        </p:txBody>
      </p:sp>
      <p:sp>
        <p:nvSpPr>
          <p:cNvPr id="4099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196975"/>
            <a:ext cx="11234738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en-US" smtClean="0"/>
              <a:t>Muokkaa tekstin perustyylejä napsauttamalla</a:t>
            </a:r>
          </a:p>
          <a:p>
            <a:pPr lvl="1"/>
            <a:r>
              <a:rPr lang="fi-FI" altLang="en-US" smtClean="0"/>
              <a:t>toinen taso</a:t>
            </a:r>
          </a:p>
          <a:p>
            <a:pPr lvl="2"/>
            <a:r>
              <a:rPr lang="fi-FI" altLang="en-US" smtClean="0"/>
              <a:t>kolmas taso</a:t>
            </a:r>
          </a:p>
          <a:p>
            <a:pPr lvl="3"/>
            <a:r>
              <a:rPr lang="fi-FI" altLang="en-US" smtClean="0"/>
              <a:t>neljäs taso</a:t>
            </a:r>
          </a:p>
          <a:p>
            <a:pPr lvl="4"/>
            <a:r>
              <a:rPr lang="fi-FI" altLang="en-US" smtClean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663700" y="6269038"/>
            <a:ext cx="1304925" cy="258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rgbClr val="009246"/>
                </a:solidFill>
                <a:latin typeface="+mn-lt"/>
              </a:defRPr>
            </a:lvl1pPr>
          </a:lstStyle>
          <a:p>
            <a:pPr>
              <a:defRPr/>
            </a:pPr>
            <a:fld id="{A3F35371-C23C-4B68-AF0F-001F0AA864DD}" type="datetime1">
              <a:rPr lang="fi-FI"/>
              <a:pPr>
                <a:defRPr/>
              </a:pPr>
              <a:t>22.8.2018</a:t>
            </a:fld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201988" y="6269038"/>
            <a:ext cx="4114800" cy="258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rgbClr val="009246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i-FI"/>
              <a:t>Etunimi Sukunimi</a:t>
            </a: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0437813" y="6269038"/>
            <a:ext cx="1236662" cy="258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 b="1">
                <a:solidFill>
                  <a:srgbClr val="009246"/>
                </a:solidFill>
                <a:latin typeface="+mn-lt"/>
              </a:defRPr>
            </a:lvl1pPr>
          </a:lstStyle>
          <a:p>
            <a:pPr>
              <a:defRPr/>
            </a:pPr>
            <a:fld id="{89D533AC-6D65-423B-8866-185ED6A5E0B5}" type="slidenum">
              <a:rPr lang="fi-FI"/>
              <a:pPr>
                <a:defRPr/>
              </a:pPr>
              <a:t>‹#›</a:t>
            </a:fld>
            <a:endParaRPr lang="fi-FI" dirty="0"/>
          </a:p>
        </p:txBody>
      </p:sp>
      <p:grpSp>
        <p:nvGrpSpPr>
          <p:cNvPr id="7" name="Ryhmä 6"/>
          <p:cNvGrpSpPr/>
          <p:nvPr/>
        </p:nvGrpSpPr>
        <p:grpSpPr bwMode="black">
          <a:xfrm>
            <a:off x="465667" y="6222027"/>
            <a:ext cx="804333" cy="373549"/>
            <a:chOff x="228601" y="704851"/>
            <a:chExt cx="11734800" cy="5449888"/>
          </a:xfrm>
          <a:solidFill>
            <a:srgbClr val="009246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228601" y="704851"/>
              <a:ext cx="11734800" cy="5449888"/>
            </a:xfrm>
            <a:custGeom>
              <a:avLst/>
              <a:gdLst>
                <a:gd name="T0" fmla="*/ 16890 w 32573"/>
                <a:gd name="T1" fmla="*/ 14624 h 15116"/>
                <a:gd name="T2" fmla="*/ 19398 w 32573"/>
                <a:gd name="T3" fmla="*/ 13589 h 15116"/>
                <a:gd name="T4" fmla="*/ 28581 w 32573"/>
                <a:gd name="T5" fmla="*/ 13589 h 15116"/>
                <a:gd name="T6" fmla="*/ 32573 w 32573"/>
                <a:gd name="T7" fmla="*/ 9640 h 15116"/>
                <a:gd name="T8" fmla="*/ 32573 w 32573"/>
                <a:gd name="T9" fmla="*/ 0 h 15116"/>
                <a:gd name="T10" fmla="*/ 0 w 32573"/>
                <a:gd name="T11" fmla="*/ 0 h 15116"/>
                <a:gd name="T12" fmla="*/ 0 w 32573"/>
                <a:gd name="T13" fmla="*/ 9640 h 15116"/>
                <a:gd name="T14" fmla="*/ 3968 w 32573"/>
                <a:gd name="T15" fmla="*/ 13589 h 15116"/>
                <a:gd name="T16" fmla="*/ 13394 w 32573"/>
                <a:gd name="T17" fmla="*/ 13589 h 15116"/>
                <a:gd name="T18" fmla="*/ 15902 w 32573"/>
                <a:gd name="T19" fmla="*/ 14624 h 15116"/>
                <a:gd name="T20" fmla="*/ 16397 w 32573"/>
                <a:gd name="T21" fmla="*/ 15116 h 15116"/>
                <a:gd name="T22" fmla="*/ 16890 w 32573"/>
                <a:gd name="T23" fmla="*/ 14624 h 15116"/>
                <a:gd name="T24" fmla="*/ 31634 w 32573"/>
                <a:gd name="T25" fmla="*/ 939 h 15116"/>
                <a:gd name="T26" fmla="*/ 31634 w 32573"/>
                <a:gd name="T27" fmla="*/ 9640 h 15116"/>
                <a:gd name="T28" fmla="*/ 28581 w 32573"/>
                <a:gd name="T29" fmla="*/ 12650 h 15116"/>
                <a:gd name="T30" fmla="*/ 19398 w 32573"/>
                <a:gd name="T31" fmla="*/ 12650 h 15116"/>
                <a:gd name="T32" fmla="*/ 16397 w 32573"/>
                <a:gd name="T33" fmla="*/ 13798 h 15116"/>
                <a:gd name="T34" fmla="*/ 13394 w 32573"/>
                <a:gd name="T35" fmla="*/ 12650 h 15116"/>
                <a:gd name="T36" fmla="*/ 3968 w 32573"/>
                <a:gd name="T37" fmla="*/ 12650 h 15116"/>
                <a:gd name="T38" fmla="*/ 939 w 32573"/>
                <a:gd name="T39" fmla="*/ 9640 h 15116"/>
                <a:gd name="T40" fmla="*/ 939 w 32573"/>
                <a:gd name="T41" fmla="*/ 939 h 15116"/>
                <a:gd name="T42" fmla="*/ 31634 w 32573"/>
                <a:gd name="T43" fmla="*/ 939 h 1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73" h="15116">
                  <a:moveTo>
                    <a:pt x="16890" y="14624"/>
                  </a:moveTo>
                  <a:cubicBezTo>
                    <a:pt x="17560" y="13956"/>
                    <a:pt x="18451" y="13589"/>
                    <a:pt x="19398" y="13589"/>
                  </a:cubicBezTo>
                  <a:lnTo>
                    <a:pt x="28581" y="13589"/>
                  </a:lnTo>
                  <a:cubicBezTo>
                    <a:pt x="30783" y="13589"/>
                    <a:pt x="32573" y="11817"/>
                    <a:pt x="32573" y="9640"/>
                  </a:cubicBezTo>
                  <a:lnTo>
                    <a:pt x="32573" y="0"/>
                  </a:lnTo>
                  <a:lnTo>
                    <a:pt x="0" y="0"/>
                  </a:lnTo>
                  <a:lnTo>
                    <a:pt x="0" y="9640"/>
                  </a:lnTo>
                  <a:cubicBezTo>
                    <a:pt x="0" y="11817"/>
                    <a:pt x="1780" y="13589"/>
                    <a:pt x="3968" y="13589"/>
                  </a:cubicBezTo>
                  <a:lnTo>
                    <a:pt x="13394" y="13589"/>
                  </a:lnTo>
                  <a:cubicBezTo>
                    <a:pt x="14342" y="13589"/>
                    <a:pt x="15232" y="13956"/>
                    <a:pt x="15902" y="14624"/>
                  </a:cubicBezTo>
                  <a:lnTo>
                    <a:pt x="16397" y="15116"/>
                  </a:lnTo>
                  <a:lnTo>
                    <a:pt x="16890" y="14624"/>
                  </a:lnTo>
                  <a:close/>
                  <a:moveTo>
                    <a:pt x="31634" y="939"/>
                  </a:moveTo>
                  <a:lnTo>
                    <a:pt x="31634" y="9640"/>
                  </a:lnTo>
                  <a:cubicBezTo>
                    <a:pt x="31634" y="11300"/>
                    <a:pt x="30264" y="12650"/>
                    <a:pt x="28581" y="12650"/>
                  </a:cubicBezTo>
                  <a:lnTo>
                    <a:pt x="19398" y="12650"/>
                  </a:lnTo>
                  <a:cubicBezTo>
                    <a:pt x="18279" y="12650"/>
                    <a:pt x="17221" y="13055"/>
                    <a:pt x="16397" y="13798"/>
                  </a:cubicBezTo>
                  <a:cubicBezTo>
                    <a:pt x="15571" y="13056"/>
                    <a:pt x="14514" y="12650"/>
                    <a:pt x="13394" y="12650"/>
                  </a:cubicBezTo>
                  <a:lnTo>
                    <a:pt x="3968" y="12650"/>
                  </a:lnTo>
                  <a:cubicBezTo>
                    <a:pt x="2298" y="12650"/>
                    <a:pt x="939" y="11300"/>
                    <a:pt x="939" y="9640"/>
                  </a:cubicBezTo>
                  <a:lnTo>
                    <a:pt x="939" y="939"/>
                  </a:lnTo>
                  <a:lnTo>
                    <a:pt x="31634" y="9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black">
            <a:xfrm>
              <a:off x="9961563" y="2287588"/>
              <a:ext cx="377825" cy="363538"/>
            </a:xfrm>
            <a:custGeom>
              <a:avLst/>
              <a:gdLst>
                <a:gd name="T0" fmla="*/ 1048 w 1048"/>
                <a:gd name="T1" fmla="*/ 504 h 1009"/>
                <a:gd name="T2" fmla="*/ 525 w 1048"/>
                <a:gd name="T3" fmla="*/ 1009 h 1009"/>
                <a:gd name="T4" fmla="*/ 0 w 1048"/>
                <a:gd name="T5" fmla="*/ 504 h 1009"/>
                <a:gd name="T6" fmla="*/ 525 w 1048"/>
                <a:gd name="T7" fmla="*/ 0 h 1009"/>
                <a:gd name="T8" fmla="*/ 1048 w 1048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009">
                  <a:moveTo>
                    <a:pt x="1048" y="504"/>
                  </a:moveTo>
                  <a:cubicBezTo>
                    <a:pt x="1048" y="798"/>
                    <a:pt x="818" y="1009"/>
                    <a:pt x="525" y="1009"/>
                  </a:cubicBezTo>
                  <a:cubicBezTo>
                    <a:pt x="230" y="1009"/>
                    <a:pt x="0" y="798"/>
                    <a:pt x="0" y="504"/>
                  </a:cubicBezTo>
                  <a:cubicBezTo>
                    <a:pt x="0" y="211"/>
                    <a:pt x="230" y="0"/>
                    <a:pt x="525" y="0"/>
                  </a:cubicBezTo>
                  <a:cubicBezTo>
                    <a:pt x="818" y="0"/>
                    <a:pt x="1048" y="211"/>
                    <a:pt x="1048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black">
            <a:xfrm>
              <a:off x="9986963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black">
            <a:xfrm>
              <a:off x="8709026" y="2282826"/>
              <a:ext cx="1119188" cy="1668463"/>
            </a:xfrm>
            <a:custGeom>
              <a:avLst/>
              <a:gdLst>
                <a:gd name="T0" fmla="*/ 1923 w 3105"/>
                <a:gd name="T1" fmla="*/ 2683 h 4625"/>
                <a:gd name="T2" fmla="*/ 3105 w 3105"/>
                <a:gd name="T3" fmla="*/ 4625 h 4625"/>
                <a:gd name="T4" fmla="*/ 2121 w 3105"/>
                <a:gd name="T5" fmla="*/ 4625 h 4625"/>
                <a:gd name="T6" fmla="*/ 1328 w 3105"/>
                <a:gd name="T7" fmla="*/ 3335 h 4625"/>
                <a:gd name="T8" fmla="*/ 901 w 3105"/>
                <a:gd name="T9" fmla="*/ 3878 h 4625"/>
                <a:gd name="T10" fmla="*/ 901 w 3105"/>
                <a:gd name="T11" fmla="*/ 4625 h 4625"/>
                <a:gd name="T12" fmla="*/ 0 w 3105"/>
                <a:gd name="T13" fmla="*/ 4625 h 4625"/>
                <a:gd name="T14" fmla="*/ 0 w 3105"/>
                <a:gd name="T15" fmla="*/ 0 h 4625"/>
                <a:gd name="T16" fmla="*/ 901 w 3105"/>
                <a:gd name="T17" fmla="*/ 0 h 4625"/>
                <a:gd name="T18" fmla="*/ 901 w 3105"/>
                <a:gd name="T19" fmla="*/ 2134 h 4625"/>
                <a:gd name="T20" fmla="*/ 856 w 3105"/>
                <a:gd name="T21" fmla="*/ 2926 h 4625"/>
                <a:gd name="T22" fmla="*/ 875 w 3105"/>
                <a:gd name="T23" fmla="*/ 2926 h 4625"/>
                <a:gd name="T24" fmla="*/ 1265 w 3105"/>
                <a:gd name="T25" fmla="*/ 2325 h 4625"/>
                <a:gd name="T26" fmla="*/ 1955 w 3105"/>
                <a:gd name="T27" fmla="*/ 1405 h 4625"/>
                <a:gd name="T28" fmla="*/ 3009 w 3105"/>
                <a:gd name="T29" fmla="*/ 1405 h 4625"/>
                <a:gd name="T30" fmla="*/ 1923 w 3105"/>
                <a:gd name="T31" fmla="*/ 2683 h 4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5" h="4625">
                  <a:moveTo>
                    <a:pt x="1923" y="2683"/>
                  </a:moveTo>
                  <a:lnTo>
                    <a:pt x="3105" y="4625"/>
                  </a:lnTo>
                  <a:lnTo>
                    <a:pt x="2121" y="4625"/>
                  </a:lnTo>
                  <a:lnTo>
                    <a:pt x="1328" y="3335"/>
                  </a:lnTo>
                  <a:lnTo>
                    <a:pt x="901" y="3878"/>
                  </a:lnTo>
                  <a:lnTo>
                    <a:pt x="901" y="4625"/>
                  </a:lnTo>
                  <a:lnTo>
                    <a:pt x="0" y="462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2134"/>
                  </a:lnTo>
                  <a:cubicBezTo>
                    <a:pt x="901" y="2530"/>
                    <a:pt x="856" y="2926"/>
                    <a:pt x="856" y="2926"/>
                  </a:cubicBezTo>
                  <a:lnTo>
                    <a:pt x="875" y="2926"/>
                  </a:lnTo>
                  <a:cubicBezTo>
                    <a:pt x="875" y="2926"/>
                    <a:pt x="1086" y="2574"/>
                    <a:pt x="1265" y="2325"/>
                  </a:cubicBezTo>
                  <a:lnTo>
                    <a:pt x="1955" y="1405"/>
                  </a:lnTo>
                  <a:lnTo>
                    <a:pt x="3009" y="1405"/>
                  </a:lnTo>
                  <a:lnTo>
                    <a:pt x="1923" y="2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black">
            <a:xfrm>
              <a:off x="7353301" y="2762251"/>
              <a:ext cx="1027113" cy="1189038"/>
            </a:xfrm>
            <a:custGeom>
              <a:avLst/>
              <a:gdLst>
                <a:gd name="T0" fmla="*/ 2850 w 2850"/>
                <a:gd name="T1" fmla="*/ 1232 h 3296"/>
                <a:gd name="T2" fmla="*/ 1840 w 2850"/>
                <a:gd name="T3" fmla="*/ 0 h 3296"/>
                <a:gd name="T4" fmla="*/ 876 w 2850"/>
                <a:gd name="T5" fmla="*/ 607 h 3296"/>
                <a:gd name="T6" fmla="*/ 856 w 2850"/>
                <a:gd name="T7" fmla="*/ 607 h 3296"/>
                <a:gd name="T8" fmla="*/ 901 w 2850"/>
                <a:gd name="T9" fmla="*/ 76 h 3296"/>
                <a:gd name="T10" fmla="*/ 0 w 2850"/>
                <a:gd name="T11" fmla="*/ 76 h 3296"/>
                <a:gd name="T12" fmla="*/ 0 w 2850"/>
                <a:gd name="T13" fmla="*/ 3296 h 3296"/>
                <a:gd name="T14" fmla="*/ 901 w 2850"/>
                <a:gd name="T15" fmla="*/ 3296 h 3296"/>
                <a:gd name="T16" fmla="*/ 901 w 2850"/>
                <a:gd name="T17" fmla="*/ 1386 h 3296"/>
                <a:gd name="T18" fmla="*/ 1457 w 2850"/>
                <a:gd name="T19" fmla="*/ 760 h 3296"/>
                <a:gd name="T20" fmla="*/ 1942 w 2850"/>
                <a:gd name="T21" fmla="*/ 1412 h 3296"/>
                <a:gd name="T22" fmla="*/ 1942 w 2850"/>
                <a:gd name="T23" fmla="*/ 3296 h 3296"/>
                <a:gd name="T24" fmla="*/ 2850 w 2850"/>
                <a:gd name="T25" fmla="*/ 3296 h 3296"/>
                <a:gd name="T26" fmla="*/ 2850 w 2850"/>
                <a:gd name="T27" fmla="*/ 1232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50" h="3296">
                  <a:moveTo>
                    <a:pt x="2850" y="1232"/>
                  </a:moveTo>
                  <a:cubicBezTo>
                    <a:pt x="2850" y="434"/>
                    <a:pt x="2459" y="0"/>
                    <a:pt x="1840" y="0"/>
                  </a:cubicBezTo>
                  <a:cubicBezTo>
                    <a:pt x="1309" y="0"/>
                    <a:pt x="1035" y="312"/>
                    <a:pt x="876" y="607"/>
                  </a:cubicBezTo>
                  <a:lnTo>
                    <a:pt x="856" y="607"/>
                  </a:lnTo>
                  <a:lnTo>
                    <a:pt x="901" y="76"/>
                  </a:lnTo>
                  <a:lnTo>
                    <a:pt x="0" y="76"/>
                  </a:lnTo>
                  <a:lnTo>
                    <a:pt x="0" y="3296"/>
                  </a:lnTo>
                  <a:lnTo>
                    <a:pt x="901" y="3296"/>
                  </a:lnTo>
                  <a:lnTo>
                    <a:pt x="901" y="1386"/>
                  </a:lnTo>
                  <a:cubicBezTo>
                    <a:pt x="901" y="1015"/>
                    <a:pt x="1118" y="760"/>
                    <a:pt x="1457" y="760"/>
                  </a:cubicBezTo>
                  <a:cubicBezTo>
                    <a:pt x="1795" y="760"/>
                    <a:pt x="1942" y="983"/>
                    <a:pt x="1942" y="1412"/>
                  </a:cubicBezTo>
                  <a:lnTo>
                    <a:pt x="1942" y="3296"/>
                  </a:lnTo>
                  <a:lnTo>
                    <a:pt x="2850" y="3296"/>
                  </a:lnTo>
                  <a:lnTo>
                    <a:pt x="2850" y="1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black">
            <a:xfrm>
              <a:off x="6664326" y="2287588"/>
              <a:ext cx="377825" cy="363538"/>
            </a:xfrm>
            <a:custGeom>
              <a:avLst/>
              <a:gdLst>
                <a:gd name="T0" fmla="*/ 1047 w 1047"/>
                <a:gd name="T1" fmla="*/ 504 h 1009"/>
                <a:gd name="T2" fmla="*/ 524 w 1047"/>
                <a:gd name="T3" fmla="*/ 1009 h 1009"/>
                <a:gd name="T4" fmla="*/ 0 w 1047"/>
                <a:gd name="T5" fmla="*/ 504 h 1009"/>
                <a:gd name="T6" fmla="*/ 524 w 1047"/>
                <a:gd name="T7" fmla="*/ 0 h 1009"/>
                <a:gd name="T8" fmla="*/ 1047 w 1047"/>
                <a:gd name="T9" fmla="*/ 50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7" h="1009">
                  <a:moveTo>
                    <a:pt x="1047" y="504"/>
                  </a:moveTo>
                  <a:cubicBezTo>
                    <a:pt x="1047" y="798"/>
                    <a:pt x="817" y="1009"/>
                    <a:pt x="524" y="1009"/>
                  </a:cubicBezTo>
                  <a:cubicBezTo>
                    <a:pt x="229" y="1009"/>
                    <a:pt x="0" y="798"/>
                    <a:pt x="0" y="504"/>
                  </a:cubicBezTo>
                  <a:cubicBezTo>
                    <a:pt x="0" y="211"/>
                    <a:pt x="229" y="0"/>
                    <a:pt x="524" y="0"/>
                  </a:cubicBezTo>
                  <a:cubicBezTo>
                    <a:pt x="817" y="0"/>
                    <a:pt x="1047" y="211"/>
                    <a:pt x="1047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black">
            <a:xfrm>
              <a:off x="6689726" y="2789238"/>
              <a:ext cx="327025" cy="1162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black">
            <a:xfrm>
              <a:off x="5399088" y="2762251"/>
              <a:ext cx="1047750" cy="1216025"/>
            </a:xfrm>
            <a:custGeom>
              <a:avLst/>
              <a:gdLst>
                <a:gd name="T0" fmla="*/ 2025 w 2907"/>
                <a:gd name="T1" fmla="*/ 2402 h 3373"/>
                <a:gd name="T2" fmla="*/ 1253 w 2907"/>
                <a:gd name="T3" fmla="*/ 1974 h 3373"/>
                <a:gd name="T4" fmla="*/ 160 w 2907"/>
                <a:gd name="T5" fmla="*/ 990 h 3373"/>
                <a:gd name="T6" fmla="*/ 1431 w 2907"/>
                <a:gd name="T7" fmla="*/ 0 h 3373"/>
                <a:gd name="T8" fmla="*/ 2907 w 2907"/>
                <a:gd name="T9" fmla="*/ 734 h 3373"/>
                <a:gd name="T10" fmla="*/ 2133 w 2907"/>
                <a:gd name="T11" fmla="*/ 1169 h 3373"/>
                <a:gd name="T12" fmla="*/ 1463 w 2907"/>
                <a:gd name="T13" fmla="*/ 657 h 3373"/>
                <a:gd name="T14" fmla="*/ 1042 w 2907"/>
                <a:gd name="T15" fmla="*/ 945 h 3373"/>
                <a:gd name="T16" fmla="*/ 1943 w 2907"/>
                <a:gd name="T17" fmla="*/ 1367 h 3373"/>
                <a:gd name="T18" fmla="*/ 2907 w 2907"/>
                <a:gd name="T19" fmla="*/ 2344 h 3373"/>
                <a:gd name="T20" fmla="*/ 1610 w 2907"/>
                <a:gd name="T21" fmla="*/ 3373 h 3373"/>
                <a:gd name="T22" fmla="*/ 0 w 2907"/>
                <a:gd name="T23" fmla="*/ 2543 h 3373"/>
                <a:gd name="T24" fmla="*/ 786 w 2907"/>
                <a:gd name="T25" fmla="*/ 2102 h 3373"/>
                <a:gd name="T26" fmla="*/ 1598 w 2907"/>
                <a:gd name="T27" fmla="*/ 2715 h 3373"/>
                <a:gd name="T28" fmla="*/ 2025 w 2907"/>
                <a:gd name="T29" fmla="*/ 2402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07" h="3373">
                  <a:moveTo>
                    <a:pt x="2025" y="2402"/>
                  </a:moveTo>
                  <a:cubicBezTo>
                    <a:pt x="2025" y="2146"/>
                    <a:pt x="1667" y="2089"/>
                    <a:pt x="1253" y="1974"/>
                  </a:cubicBezTo>
                  <a:cubicBezTo>
                    <a:pt x="766" y="1846"/>
                    <a:pt x="160" y="1603"/>
                    <a:pt x="160" y="990"/>
                  </a:cubicBezTo>
                  <a:cubicBezTo>
                    <a:pt x="160" y="383"/>
                    <a:pt x="741" y="0"/>
                    <a:pt x="1431" y="0"/>
                  </a:cubicBezTo>
                  <a:cubicBezTo>
                    <a:pt x="2070" y="0"/>
                    <a:pt x="2658" y="306"/>
                    <a:pt x="2907" y="734"/>
                  </a:cubicBezTo>
                  <a:lnTo>
                    <a:pt x="2133" y="1169"/>
                  </a:lnTo>
                  <a:cubicBezTo>
                    <a:pt x="2057" y="881"/>
                    <a:pt x="1814" y="657"/>
                    <a:pt x="1463" y="657"/>
                  </a:cubicBezTo>
                  <a:cubicBezTo>
                    <a:pt x="1233" y="657"/>
                    <a:pt x="1042" y="760"/>
                    <a:pt x="1042" y="945"/>
                  </a:cubicBezTo>
                  <a:cubicBezTo>
                    <a:pt x="1042" y="1188"/>
                    <a:pt x="1463" y="1213"/>
                    <a:pt x="1943" y="1367"/>
                  </a:cubicBezTo>
                  <a:cubicBezTo>
                    <a:pt x="2447" y="1527"/>
                    <a:pt x="2907" y="1757"/>
                    <a:pt x="2907" y="2344"/>
                  </a:cubicBezTo>
                  <a:cubicBezTo>
                    <a:pt x="2907" y="2990"/>
                    <a:pt x="2306" y="3373"/>
                    <a:pt x="1610" y="3373"/>
                  </a:cubicBezTo>
                  <a:cubicBezTo>
                    <a:pt x="856" y="3373"/>
                    <a:pt x="262" y="3053"/>
                    <a:pt x="0" y="2543"/>
                  </a:cubicBezTo>
                  <a:lnTo>
                    <a:pt x="786" y="2102"/>
                  </a:lnTo>
                  <a:cubicBezTo>
                    <a:pt x="888" y="2453"/>
                    <a:pt x="1169" y="2715"/>
                    <a:pt x="1598" y="2715"/>
                  </a:cubicBezTo>
                  <a:cubicBezTo>
                    <a:pt x="1847" y="2715"/>
                    <a:pt x="2025" y="2606"/>
                    <a:pt x="2025" y="2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black">
            <a:xfrm>
              <a:off x="4770438" y="2295526"/>
              <a:ext cx="563563" cy="1677988"/>
            </a:xfrm>
            <a:custGeom>
              <a:avLst/>
              <a:gdLst>
                <a:gd name="T0" fmla="*/ 907 w 1565"/>
                <a:gd name="T1" fmla="*/ 0 h 4657"/>
                <a:gd name="T2" fmla="*/ 0 w 1565"/>
                <a:gd name="T3" fmla="*/ 0 h 4657"/>
                <a:gd name="T4" fmla="*/ 0 w 1565"/>
                <a:gd name="T5" fmla="*/ 3706 h 4657"/>
                <a:gd name="T6" fmla="*/ 214 w 1565"/>
                <a:gd name="T7" fmla="*/ 4430 h 4657"/>
                <a:gd name="T8" fmla="*/ 894 w 1565"/>
                <a:gd name="T9" fmla="*/ 4657 h 4657"/>
                <a:gd name="T10" fmla="*/ 1220 w 1565"/>
                <a:gd name="T11" fmla="*/ 4622 h 4657"/>
                <a:gd name="T12" fmla="*/ 1488 w 1565"/>
                <a:gd name="T13" fmla="*/ 4523 h 4657"/>
                <a:gd name="T14" fmla="*/ 1565 w 1565"/>
                <a:gd name="T15" fmla="*/ 3916 h 4657"/>
                <a:gd name="T16" fmla="*/ 1377 w 1565"/>
                <a:gd name="T17" fmla="*/ 3970 h 4657"/>
                <a:gd name="T18" fmla="*/ 1188 w 1565"/>
                <a:gd name="T19" fmla="*/ 3986 h 4657"/>
                <a:gd name="T20" fmla="*/ 974 w 1565"/>
                <a:gd name="T21" fmla="*/ 3897 h 4657"/>
                <a:gd name="T22" fmla="*/ 907 w 1565"/>
                <a:gd name="T23" fmla="*/ 3577 h 4657"/>
                <a:gd name="T24" fmla="*/ 907 w 1565"/>
                <a:gd name="T25" fmla="*/ 0 h 4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5" h="4657">
                  <a:moveTo>
                    <a:pt x="907" y="0"/>
                  </a:moveTo>
                  <a:lnTo>
                    <a:pt x="0" y="0"/>
                  </a:lnTo>
                  <a:lnTo>
                    <a:pt x="0" y="3706"/>
                  </a:lnTo>
                  <a:cubicBezTo>
                    <a:pt x="0" y="4037"/>
                    <a:pt x="71" y="4279"/>
                    <a:pt x="214" y="4430"/>
                  </a:cubicBezTo>
                  <a:cubicBezTo>
                    <a:pt x="357" y="4582"/>
                    <a:pt x="583" y="4657"/>
                    <a:pt x="894" y="4657"/>
                  </a:cubicBezTo>
                  <a:cubicBezTo>
                    <a:pt x="1001" y="4657"/>
                    <a:pt x="1109" y="4645"/>
                    <a:pt x="1220" y="4622"/>
                  </a:cubicBezTo>
                  <a:cubicBezTo>
                    <a:pt x="1331" y="4599"/>
                    <a:pt x="1420" y="4566"/>
                    <a:pt x="1488" y="4523"/>
                  </a:cubicBezTo>
                  <a:lnTo>
                    <a:pt x="1565" y="3916"/>
                  </a:lnTo>
                  <a:cubicBezTo>
                    <a:pt x="1493" y="3942"/>
                    <a:pt x="1429" y="3960"/>
                    <a:pt x="1377" y="3970"/>
                  </a:cubicBezTo>
                  <a:cubicBezTo>
                    <a:pt x="1324" y="3981"/>
                    <a:pt x="1260" y="3986"/>
                    <a:pt x="1188" y="3986"/>
                  </a:cubicBezTo>
                  <a:cubicBezTo>
                    <a:pt x="1069" y="3986"/>
                    <a:pt x="1019" y="3957"/>
                    <a:pt x="974" y="3897"/>
                  </a:cubicBezTo>
                  <a:cubicBezTo>
                    <a:pt x="929" y="3837"/>
                    <a:pt x="907" y="3731"/>
                    <a:pt x="907" y="3577"/>
                  </a:cubicBezTo>
                  <a:lnTo>
                    <a:pt x="9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black">
            <a:xfrm>
              <a:off x="3455988" y="2762251"/>
              <a:ext cx="1073150" cy="1216025"/>
            </a:xfrm>
            <a:custGeom>
              <a:avLst/>
              <a:gdLst>
                <a:gd name="T0" fmla="*/ 1540 w 2977"/>
                <a:gd name="T1" fmla="*/ 651 h 3373"/>
                <a:gd name="T2" fmla="*/ 869 w 2977"/>
                <a:gd name="T3" fmla="*/ 1328 h 3373"/>
                <a:gd name="T4" fmla="*/ 2140 w 2977"/>
                <a:gd name="T5" fmla="*/ 1328 h 3373"/>
                <a:gd name="T6" fmla="*/ 1540 w 2977"/>
                <a:gd name="T7" fmla="*/ 651 h 3373"/>
                <a:gd name="T8" fmla="*/ 2932 w 2977"/>
                <a:gd name="T9" fmla="*/ 1929 h 3373"/>
                <a:gd name="T10" fmla="*/ 850 w 2977"/>
                <a:gd name="T11" fmla="*/ 1929 h 3373"/>
                <a:gd name="T12" fmla="*/ 1559 w 2977"/>
                <a:gd name="T13" fmla="*/ 2708 h 3373"/>
                <a:gd name="T14" fmla="*/ 2179 w 2977"/>
                <a:gd name="T15" fmla="*/ 2178 h 3373"/>
                <a:gd name="T16" fmla="*/ 2938 w 2977"/>
                <a:gd name="T17" fmla="*/ 2606 h 3373"/>
                <a:gd name="T18" fmla="*/ 1559 w 2977"/>
                <a:gd name="T19" fmla="*/ 3373 h 3373"/>
                <a:gd name="T20" fmla="*/ 0 w 2977"/>
                <a:gd name="T21" fmla="*/ 1686 h 3373"/>
                <a:gd name="T22" fmla="*/ 1540 w 2977"/>
                <a:gd name="T23" fmla="*/ 0 h 3373"/>
                <a:gd name="T24" fmla="*/ 2977 w 2977"/>
                <a:gd name="T25" fmla="*/ 1488 h 3373"/>
                <a:gd name="T26" fmla="*/ 2932 w 2977"/>
                <a:gd name="T27" fmla="*/ 1929 h 3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7" h="3373">
                  <a:moveTo>
                    <a:pt x="1540" y="651"/>
                  </a:moveTo>
                  <a:cubicBezTo>
                    <a:pt x="1207" y="651"/>
                    <a:pt x="939" y="887"/>
                    <a:pt x="869" y="1328"/>
                  </a:cubicBezTo>
                  <a:lnTo>
                    <a:pt x="2140" y="1328"/>
                  </a:lnTo>
                  <a:cubicBezTo>
                    <a:pt x="2140" y="939"/>
                    <a:pt x="1891" y="651"/>
                    <a:pt x="1540" y="651"/>
                  </a:cubicBezTo>
                  <a:close/>
                  <a:moveTo>
                    <a:pt x="2932" y="1929"/>
                  </a:moveTo>
                  <a:lnTo>
                    <a:pt x="850" y="1929"/>
                  </a:lnTo>
                  <a:cubicBezTo>
                    <a:pt x="888" y="2453"/>
                    <a:pt x="1182" y="2708"/>
                    <a:pt x="1559" y="2708"/>
                  </a:cubicBezTo>
                  <a:cubicBezTo>
                    <a:pt x="1897" y="2708"/>
                    <a:pt x="2127" y="2485"/>
                    <a:pt x="2179" y="2178"/>
                  </a:cubicBezTo>
                  <a:lnTo>
                    <a:pt x="2938" y="2606"/>
                  </a:lnTo>
                  <a:cubicBezTo>
                    <a:pt x="2715" y="3015"/>
                    <a:pt x="2230" y="3373"/>
                    <a:pt x="1559" y="3373"/>
                  </a:cubicBezTo>
                  <a:cubicBezTo>
                    <a:pt x="658" y="3373"/>
                    <a:pt x="0" y="2747"/>
                    <a:pt x="0" y="1686"/>
                  </a:cubicBezTo>
                  <a:cubicBezTo>
                    <a:pt x="0" y="638"/>
                    <a:pt x="671" y="0"/>
                    <a:pt x="1540" y="0"/>
                  </a:cubicBezTo>
                  <a:cubicBezTo>
                    <a:pt x="2402" y="0"/>
                    <a:pt x="2977" y="613"/>
                    <a:pt x="2977" y="1488"/>
                  </a:cubicBezTo>
                  <a:cubicBezTo>
                    <a:pt x="2977" y="1750"/>
                    <a:pt x="2932" y="1929"/>
                    <a:pt x="2932" y="1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black">
            <a:xfrm>
              <a:off x="1879601" y="2357438"/>
              <a:ext cx="1311275" cy="1593850"/>
            </a:xfrm>
            <a:custGeom>
              <a:avLst/>
              <a:gdLst>
                <a:gd name="T0" fmla="*/ 2702 w 3641"/>
                <a:gd name="T1" fmla="*/ 4420 h 4420"/>
                <a:gd name="T2" fmla="*/ 3641 w 3641"/>
                <a:gd name="T3" fmla="*/ 4420 h 4420"/>
                <a:gd name="T4" fmla="*/ 3641 w 3641"/>
                <a:gd name="T5" fmla="*/ 0 h 4420"/>
                <a:gd name="T6" fmla="*/ 2702 w 3641"/>
                <a:gd name="T7" fmla="*/ 0 h 4420"/>
                <a:gd name="T8" fmla="*/ 2702 w 3641"/>
                <a:gd name="T9" fmla="*/ 1750 h 4420"/>
                <a:gd name="T10" fmla="*/ 939 w 3641"/>
                <a:gd name="T11" fmla="*/ 1750 h 4420"/>
                <a:gd name="T12" fmla="*/ 939 w 3641"/>
                <a:gd name="T13" fmla="*/ 0 h 4420"/>
                <a:gd name="T14" fmla="*/ 0 w 3641"/>
                <a:gd name="T15" fmla="*/ 0 h 4420"/>
                <a:gd name="T16" fmla="*/ 0 w 3641"/>
                <a:gd name="T17" fmla="*/ 4420 h 4420"/>
                <a:gd name="T18" fmla="*/ 939 w 3641"/>
                <a:gd name="T19" fmla="*/ 4420 h 4420"/>
                <a:gd name="T20" fmla="*/ 939 w 3641"/>
                <a:gd name="T21" fmla="*/ 2586 h 4420"/>
                <a:gd name="T22" fmla="*/ 2702 w 3641"/>
                <a:gd name="T23" fmla="*/ 2586 h 4420"/>
                <a:gd name="T24" fmla="*/ 2702 w 3641"/>
                <a:gd name="T25" fmla="*/ 4420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1" h="4420">
                  <a:moveTo>
                    <a:pt x="2702" y="4420"/>
                  </a:moveTo>
                  <a:lnTo>
                    <a:pt x="3641" y="4420"/>
                  </a:lnTo>
                  <a:lnTo>
                    <a:pt x="3641" y="0"/>
                  </a:lnTo>
                  <a:lnTo>
                    <a:pt x="2702" y="0"/>
                  </a:lnTo>
                  <a:lnTo>
                    <a:pt x="2702" y="1750"/>
                  </a:lnTo>
                  <a:lnTo>
                    <a:pt x="939" y="1750"/>
                  </a:lnTo>
                  <a:lnTo>
                    <a:pt x="939" y="0"/>
                  </a:lnTo>
                  <a:lnTo>
                    <a:pt x="0" y="0"/>
                  </a:lnTo>
                  <a:lnTo>
                    <a:pt x="0" y="4420"/>
                  </a:lnTo>
                  <a:lnTo>
                    <a:pt x="939" y="4420"/>
                  </a:lnTo>
                  <a:lnTo>
                    <a:pt x="939" y="2586"/>
                  </a:lnTo>
                  <a:lnTo>
                    <a:pt x="2702" y="2586"/>
                  </a:lnTo>
                  <a:lnTo>
                    <a:pt x="2702" y="4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55" r:id="rId2"/>
    <p:sldLayoutId id="2147484000" r:id="rId3"/>
    <p:sldLayoutId id="2147484056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  <p:sldLayoutId id="2147484065" r:id="rId18"/>
    <p:sldLayoutId id="2147484066" r:id="rId19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 kern="1200">
          <a:solidFill>
            <a:srgbClr val="009246"/>
          </a:solidFill>
          <a:latin typeface="Arial Black" panose="020B0A0402010202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009246"/>
          </a:solidFill>
          <a:latin typeface="Arial Black" panose="020B0A040201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009246"/>
          </a:solidFill>
          <a:latin typeface="Arial Black" panose="020B0A040201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009246"/>
          </a:solidFill>
          <a:latin typeface="Arial Black" panose="020B0A040201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009246"/>
          </a:solidFill>
          <a:latin typeface="Arial Black" panose="020B0A040201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009246"/>
          </a:solidFill>
          <a:latin typeface="Arial Black" panose="020B0A040201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009246"/>
          </a:solidFill>
          <a:latin typeface="Arial Black" panose="020B0A040201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009246"/>
          </a:solidFill>
          <a:latin typeface="Arial Black" panose="020B0A040201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200" b="1">
          <a:solidFill>
            <a:srgbClr val="009246"/>
          </a:solidFill>
          <a:latin typeface="Arial Black" panose="020B0A040201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407988" y="457200"/>
            <a:ext cx="10739437" cy="207168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i-FI" sz="6000" dirty="0" smtClean="0"/>
              <a:t>Alueellinen ja markkinaehtoinen pysäköintijärjestelmä</a:t>
            </a:r>
            <a:endParaRPr lang="fi-FI" sz="6000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sz="quarter" idx="13"/>
          </p:nvPr>
        </p:nvSpPr>
        <p:spPr>
          <a:xfrm>
            <a:off x="438150" y="2927806"/>
            <a:ext cx="10709275" cy="97155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i-FI" dirty="0" smtClean="0"/>
              <a:t>Juha Hietanen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28762" y="282354"/>
            <a:ext cx="11234738" cy="787400"/>
          </a:xfrm>
        </p:spPr>
        <p:txBody>
          <a:bodyPr/>
          <a:lstStyle/>
          <a:p>
            <a:r>
              <a:rPr lang="fi-FI" sz="3200" dirty="0" smtClean="0"/>
              <a:t>Hankkeeseen ryhtyvien tavoitteet</a:t>
            </a:r>
            <a:endParaRPr lang="en-US" sz="32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69736" y="1069754"/>
            <a:ext cx="10564868" cy="5529829"/>
          </a:xfrm>
        </p:spPr>
        <p:txBody>
          <a:bodyPr/>
          <a:lstStyle/>
          <a:p>
            <a:r>
              <a:rPr lang="fi-FI" sz="2000" dirty="0" smtClean="0"/>
              <a:t>Määräysten tulee olla joustavia. Hankkeeseen ryhtyvät haluavat itse päättää, paljonko </a:t>
            </a:r>
            <a:r>
              <a:rPr lang="fi-FI" sz="2000" dirty="0"/>
              <a:t>autopaikkoja kohteeseen </a:t>
            </a:r>
            <a:r>
              <a:rPr lang="fi-FI" sz="2000" dirty="0" smtClean="0"/>
              <a:t>toteutetaan</a:t>
            </a:r>
            <a:endParaRPr lang="en-US" sz="2000" dirty="0"/>
          </a:p>
          <a:p>
            <a:r>
              <a:rPr lang="fi-FI" sz="2000" dirty="0" smtClean="0"/>
              <a:t>Paikkoja </a:t>
            </a:r>
            <a:r>
              <a:rPr lang="fi-FI" sz="2000" dirty="0"/>
              <a:t>tulee olla </a:t>
            </a:r>
            <a:r>
              <a:rPr lang="fi-FI" sz="2000" dirty="0" smtClean="0"/>
              <a:t>niin paljon, </a:t>
            </a:r>
            <a:r>
              <a:rPr lang="fi-FI" sz="2000" dirty="0"/>
              <a:t>että asunnot saadaan </a:t>
            </a:r>
            <a:r>
              <a:rPr lang="fi-FI" sz="2000" dirty="0" smtClean="0"/>
              <a:t>myytyä. Tällöin pidemmän aikavälin vastuu alueen toimivuudesta jää kaupungille</a:t>
            </a:r>
            <a:endParaRPr lang="en-US" sz="2000" dirty="0"/>
          </a:p>
          <a:p>
            <a:r>
              <a:rPr lang="fi-FI" sz="2000" dirty="0"/>
              <a:t>P</a:t>
            </a:r>
            <a:r>
              <a:rPr lang="fi-FI" sz="2000" dirty="0" smtClean="0"/>
              <a:t>ysäköintivaraukset </a:t>
            </a:r>
            <a:r>
              <a:rPr lang="fi-FI" sz="2000" dirty="0"/>
              <a:t>eivät </a:t>
            </a:r>
            <a:r>
              <a:rPr lang="fi-FI" sz="2000" dirty="0" smtClean="0"/>
              <a:t>saisi </a:t>
            </a:r>
            <a:r>
              <a:rPr lang="fi-FI" sz="2000" dirty="0"/>
              <a:t>olla tonttikohtaisia, sillä varaus </a:t>
            </a:r>
            <a:r>
              <a:rPr lang="fi-FI" sz="2000" dirty="0" smtClean="0"/>
              <a:t>voi estää </a:t>
            </a:r>
            <a:r>
              <a:rPr lang="fi-FI" sz="2000" dirty="0"/>
              <a:t>hankkeen toteuttamisen optimaalisesti tontilla. Varauksille joko oma erillinen tontti tai maanalainen kalliovaraus.</a:t>
            </a:r>
            <a:endParaRPr lang="en-US" sz="2000" dirty="0"/>
          </a:p>
          <a:p>
            <a:r>
              <a:rPr lang="fi-FI" sz="2000" dirty="0" smtClean="0"/>
              <a:t>Vaiheittain toteuttamiseen on vaikeaa löytää toimivaa rahoitusmallia </a:t>
            </a:r>
          </a:p>
          <a:p>
            <a:r>
              <a:rPr lang="fi-FI" sz="2000" dirty="0" smtClean="0"/>
              <a:t>Pelkällä asukaspysäköinnillä markkinaehtoisuus ei toimi, tarvitaan päällekkäisiä toimintoja ja </a:t>
            </a:r>
            <a:r>
              <a:rPr lang="fi-FI" sz="2000" dirty="0" err="1" smtClean="0"/>
              <a:t>vuorottaispysäköintiä</a:t>
            </a:r>
            <a:endParaRPr lang="fi-FI" sz="2000" dirty="0" smtClean="0"/>
          </a:p>
          <a:p>
            <a:r>
              <a:rPr lang="fi-FI" sz="2000" dirty="0" smtClean="0"/>
              <a:t>Laadukkaat joukkoliikennepalvelut sekä uudet liikkumisen palvelut vähentävät pysäköintipaikkatarvetta</a:t>
            </a:r>
          </a:p>
          <a:p>
            <a:r>
              <a:rPr lang="fi-FI" sz="2000" dirty="0" smtClean="0"/>
              <a:t>Hybridipysäköintitalot ovat hyvä ratkaisu</a:t>
            </a:r>
          </a:p>
          <a:p>
            <a:r>
              <a:rPr lang="fi-FI" sz="2000" dirty="0" smtClean="0"/>
              <a:t>Kadunvarsipysäköintiä tulisi voida hyödyntää myös asukkaiden pysäköinnissä</a:t>
            </a:r>
          </a:p>
          <a:p>
            <a:r>
              <a:rPr lang="fi-FI" sz="2000" dirty="0" smtClean="0"/>
              <a:t>Asukkaiden pysäköintipaikat voidaan hinnoitella eri hintaisiksi laadun mukaan</a:t>
            </a:r>
            <a:endParaRPr lang="en-US" sz="20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/>
              <a:pPr>
                <a:defRPr/>
              </a:pPr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477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439793"/>
            <a:ext cx="11234738" cy="787400"/>
          </a:xfrm>
        </p:spPr>
        <p:txBody>
          <a:bodyPr/>
          <a:lstStyle/>
          <a:p>
            <a:r>
              <a:rPr lang="fi-FI" sz="3200" dirty="0" smtClean="0"/>
              <a:t>Kaupungin asuntotoimijoiden tavoitteet</a:t>
            </a:r>
            <a:endParaRPr lang="en-US" sz="32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227193"/>
            <a:ext cx="10412233" cy="4979988"/>
          </a:xfrm>
        </p:spPr>
        <p:txBody>
          <a:bodyPr/>
          <a:lstStyle/>
          <a:p>
            <a:pPr lvl="0"/>
            <a:r>
              <a:rPr lang="fi-FI" sz="2000" dirty="0" smtClean="0"/>
              <a:t>Pysäköintimääräyksissä tulee olla joustoa</a:t>
            </a:r>
          </a:p>
          <a:p>
            <a:pPr lvl="0"/>
            <a:r>
              <a:rPr lang="fi-FI" sz="2000" dirty="0" smtClean="0"/>
              <a:t>Kaupungin vuokra-asunnoissa ja asumisoikeusasunnoissa tulisi olla sama pysäköintimääräys</a:t>
            </a:r>
            <a:endParaRPr lang="en-US" sz="2000" dirty="0"/>
          </a:p>
          <a:p>
            <a:pPr lvl="0"/>
            <a:r>
              <a:rPr lang="fi-FI" sz="2000" dirty="0" smtClean="0"/>
              <a:t>Keskitetty </a:t>
            </a:r>
            <a:r>
              <a:rPr lang="fi-FI" sz="2000" dirty="0"/>
              <a:t>pysäköinti on joustavampi </a:t>
            </a:r>
            <a:r>
              <a:rPr lang="fi-FI" sz="2000" dirty="0" smtClean="0"/>
              <a:t>ratkaisu kuin </a:t>
            </a:r>
            <a:r>
              <a:rPr lang="fi-FI" sz="2000" dirty="0"/>
              <a:t>pihakannen </a:t>
            </a:r>
            <a:r>
              <a:rPr lang="fi-FI" sz="2000" dirty="0" smtClean="0"/>
              <a:t>alainen pysäköinti</a:t>
            </a:r>
            <a:endParaRPr lang="en-US" sz="2000" dirty="0"/>
          </a:p>
          <a:p>
            <a:pPr lvl="0"/>
            <a:r>
              <a:rPr lang="fi-FI" sz="2000" dirty="0"/>
              <a:t>Vaiheittain toteutus on haastavaa, koska se on kallista ja tarvitaan väliaikaisratkaisuja</a:t>
            </a:r>
            <a:endParaRPr lang="en-US" sz="2000" dirty="0"/>
          </a:p>
          <a:p>
            <a:pPr lvl="0"/>
            <a:r>
              <a:rPr lang="fi-FI" sz="2000" dirty="0"/>
              <a:t>Nykytilanteessa A</a:t>
            </a:r>
            <a:r>
              <a:rPr lang="fi-FI" sz="2000" dirty="0" smtClean="0"/>
              <a:t>ra </a:t>
            </a:r>
            <a:r>
              <a:rPr lang="fi-FI" sz="2000" dirty="0"/>
              <a:t>kohteiden pysäköinnin hinta jakautuu kaikille asukkaille myös </a:t>
            </a:r>
            <a:r>
              <a:rPr lang="fi-FI" sz="2000" dirty="0" smtClean="0"/>
              <a:t>autottomille, joten markkinaehtoinen pysäköinti olisi iso muutos</a:t>
            </a:r>
            <a:endParaRPr lang="en-US" sz="2000" dirty="0"/>
          </a:p>
          <a:p>
            <a:pPr lvl="0"/>
            <a:r>
              <a:rPr lang="fi-FI" sz="2000" dirty="0" smtClean="0"/>
              <a:t>Jos pysäköintipaikka on markkinahintainen, niitä voi jäädä lunastamatta tai kokonaan rakentamatta</a:t>
            </a:r>
          </a:p>
          <a:p>
            <a:pPr lvl="0"/>
            <a:r>
              <a:rPr lang="fi-FI" sz="2000" dirty="0" smtClean="0"/>
              <a:t>Palvelukonseptit </a:t>
            </a:r>
            <a:r>
              <a:rPr lang="fi-FI" sz="2000" dirty="0"/>
              <a:t>vähentävät omien autojen määrää</a:t>
            </a:r>
            <a:endParaRPr lang="en-US" sz="2000" dirty="0"/>
          </a:p>
          <a:p>
            <a:pPr lvl="0"/>
            <a:r>
              <a:rPr lang="fi-FI" sz="2000" dirty="0" smtClean="0"/>
              <a:t>Nimeämättömät </a:t>
            </a:r>
            <a:r>
              <a:rPr lang="fi-FI" sz="2000" dirty="0"/>
              <a:t>paikat ja yhteiskäyttöautopaikat ovat </a:t>
            </a:r>
            <a:r>
              <a:rPr lang="fi-FI" sz="2000" dirty="0" smtClean="0"/>
              <a:t>kannatettavia </a:t>
            </a:r>
            <a:r>
              <a:rPr lang="fi-FI" sz="2000" dirty="0"/>
              <a:t>hyvien joukkoliikennepalveluiden </a:t>
            </a:r>
            <a:r>
              <a:rPr lang="fi-FI" sz="2000" dirty="0" smtClean="0"/>
              <a:t>alueilla</a:t>
            </a:r>
            <a:r>
              <a:rPr lang="fi-FI" sz="2000" dirty="0"/>
              <a:t>. Ei omia autoja yhtiöille, mutta paikkoja tarjotaan</a:t>
            </a:r>
            <a:endParaRPr lang="en-US" sz="2000" dirty="0"/>
          </a:p>
          <a:p>
            <a:pPr lvl="0"/>
            <a:r>
              <a:rPr lang="fi-FI" sz="2000" dirty="0"/>
              <a:t>P</a:t>
            </a:r>
            <a:r>
              <a:rPr lang="fi-FI" sz="2000" dirty="0" smtClean="0"/>
              <a:t>ilottina </a:t>
            </a:r>
            <a:r>
              <a:rPr lang="fi-FI" sz="2000" dirty="0"/>
              <a:t>voitaisiin kokeilla </a:t>
            </a:r>
            <a:r>
              <a:rPr lang="fi-FI" sz="2000" dirty="0" smtClean="0"/>
              <a:t>järjestelyä, jossa </a:t>
            </a:r>
            <a:r>
              <a:rPr lang="fi-FI" sz="2000" dirty="0" err="1"/>
              <a:t>ara</a:t>
            </a:r>
            <a:r>
              <a:rPr lang="fi-FI" sz="2000" dirty="0"/>
              <a:t>-taloihin (</a:t>
            </a:r>
            <a:r>
              <a:rPr lang="fi-FI" sz="2000" dirty="0" err="1"/>
              <a:t>Heka</a:t>
            </a:r>
            <a:r>
              <a:rPr lang="fi-FI" sz="2000" dirty="0"/>
              <a:t> ja </a:t>
            </a:r>
            <a:r>
              <a:rPr lang="fi-FI" sz="2000" dirty="0" err="1"/>
              <a:t>Haso</a:t>
            </a:r>
            <a:r>
              <a:rPr lang="fi-FI" sz="2000" dirty="0"/>
              <a:t>) tulisi yhteiskäyttöautopaikat ja alueelle markkinaehtoinen toimija hoitamaan pysäköintiyhtiöitä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fi-FI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0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39737" y="217157"/>
            <a:ext cx="11234738" cy="609779"/>
          </a:xfrm>
        </p:spPr>
        <p:txBody>
          <a:bodyPr/>
          <a:lstStyle/>
          <a:p>
            <a:r>
              <a:rPr lang="fi-FI" sz="3600" dirty="0" smtClean="0"/>
              <a:t>Kaupunkilaisten tavoitteet</a:t>
            </a:r>
            <a:endParaRPr lang="en-US" sz="36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250467" y="890284"/>
            <a:ext cx="10674625" cy="5378754"/>
          </a:xfrm>
        </p:spPr>
        <p:txBody>
          <a:bodyPr/>
          <a:lstStyle/>
          <a:p>
            <a:pPr lvl="0"/>
            <a:r>
              <a:rPr lang="fi-FI" sz="2000" dirty="0" smtClean="0"/>
              <a:t>Tulokset perustuvat </a:t>
            </a:r>
            <a:r>
              <a:rPr lang="fi-FI" sz="2000" dirty="0" err="1" smtClean="0"/>
              <a:t>Innolink</a:t>
            </a:r>
            <a:r>
              <a:rPr lang="fi-FI" sz="2000" dirty="0" smtClean="0"/>
              <a:t> </a:t>
            </a:r>
            <a:r>
              <a:rPr lang="fi-FI" sz="2000" dirty="0" err="1" smtClean="0"/>
              <a:t>Research</a:t>
            </a:r>
            <a:r>
              <a:rPr lang="fi-FI" sz="2000" dirty="0" smtClean="0"/>
              <a:t> Oy:n Helsingin pysäköintipolitiikan laadinnan yhteydessä touko- kesäkuussa 2013 tekemään pysäköintitutkimukseen</a:t>
            </a:r>
          </a:p>
          <a:p>
            <a:pPr lvl="0"/>
            <a:r>
              <a:rPr lang="fi-FI" sz="2000" dirty="0" smtClean="0"/>
              <a:t>Noin </a:t>
            </a:r>
            <a:r>
              <a:rPr lang="fi-FI" sz="2000" dirty="0"/>
              <a:t>75 % helsinkiläisistä pitää tärkeänä pysäköintipaikan saamista läheltä kotia</a:t>
            </a:r>
            <a:endParaRPr lang="en-US" sz="2000" dirty="0"/>
          </a:p>
          <a:p>
            <a:pPr lvl="0"/>
            <a:r>
              <a:rPr lang="fi-FI" sz="2000" dirty="0"/>
              <a:t>Maksuhalukkuus asukkaiden pysäköinnistä ei helsinkiläisten keskuudessa ole kovin suurta, koska asukkaan pysäköinnin kohtuullisena hintana pidetään 50 prosentin keskuudessa alle 31 euroa kuukaudessa.</a:t>
            </a:r>
            <a:endParaRPr lang="en-US" sz="2000" dirty="0"/>
          </a:p>
          <a:p>
            <a:pPr lvl="0"/>
            <a:r>
              <a:rPr lang="fi-FI" sz="2000" dirty="0"/>
              <a:t>Autollisista talouksista noin 71 % pitää vähintään melko tärkeänä saada käyttöön vain itselle merkitty pysäköintipaikka</a:t>
            </a:r>
            <a:endParaRPr lang="en-US" sz="2000" dirty="0"/>
          </a:p>
          <a:p>
            <a:pPr lvl="0"/>
            <a:r>
              <a:rPr lang="fi-FI" sz="2000" dirty="0"/>
              <a:t>Helsinkiläisistä autollisista talouksista 68 % oli sitä mieltä, että asunnon ja pysäköintipaikan hinta tulisi erottaa toisistaan.</a:t>
            </a:r>
            <a:endParaRPr lang="en-US" sz="2000" dirty="0"/>
          </a:p>
          <a:p>
            <a:pPr lvl="0"/>
            <a:r>
              <a:rPr lang="fi-FI" sz="2000" dirty="0"/>
              <a:t>Helsinkiläisten autollisten talouksien mielestä asukkaiden pysäköinnin kaksi tärkeintä tekijää ovat pysäköintipaikkojen turvallisuus sekä </a:t>
            </a:r>
            <a:r>
              <a:rPr lang="fi-FI" sz="2000" dirty="0" smtClean="0"/>
              <a:t>riittävyys</a:t>
            </a:r>
          </a:p>
          <a:p>
            <a:pPr lvl="0"/>
            <a:r>
              <a:rPr lang="fi-FI" sz="2000" dirty="0" smtClean="0"/>
              <a:t>Loppupäätelmänä voidaan todeta, että kaupunkilaiset ovat tottuneet edulliseen subventoituun pysäköintiin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fi-FI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93303"/>
            <a:ext cx="10674626" cy="787400"/>
          </a:xfrm>
        </p:spPr>
        <p:txBody>
          <a:bodyPr/>
          <a:lstStyle/>
          <a:p>
            <a:r>
              <a:rPr lang="fi-FI" sz="3200" dirty="0" smtClean="0"/>
              <a:t>Markkinaehtoisen pysäköinnin lainmukaisuus maankäyttö- ja rakennuslain mukaan</a:t>
            </a:r>
            <a:endParaRPr lang="en-US" sz="32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196975"/>
            <a:ext cx="10595113" cy="4979988"/>
          </a:xfrm>
        </p:spPr>
        <p:txBody>
          <a:bodyPr/>
          <a:lstStyle/>
          <a:p>
            <a:r>
              <a:rPr lang="fi-FI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Maankäyttö- ja rakennuslain (MRL) säädökset ovat autopaikkojen osalta hyvin yleisellä tasolla</a:t>
            </a:r>
            <a:endParaRPr lang="fi-FI" sz="2000" dirty="0" smtClean="0"/>
          </a:p>
          <a:p>
            <a:r>
              <a:rPr lang="fi-FI" sz="2000" dirty="0" smtClean="0"/>
              <a:t>Lain </a:t>
            </a:r>
            <a:r>
              <a:rPr lang="fi-FI" sz="2000" dirty="0"/>
              <a:t>54 §:</a:t>
            </a:r>
            <a:r>
              <a:rPr lang="fi-FI" sz="2000" dirty="0" smtClean="0"/>
              <a:t>ssä </a:t>
            </a:r>
            <a:r>
              <a:rPr lang="fi-FI" sz="2000" dirty="0"/>
              <a:t>vaaditaan luomaan edellytykset terveelliselle, turvalliselle ja </a:t>
            </a:r>
            <a:r>
              <a:rPr lang="fi-FI" sz="2000" dirty="0" smtClean="0"/>
              <a:t>viihtyisälle elinympäristölle, </a:t>
            </a:r>
            <a:r>
              <a:rPr lang="fi-FI" sz="2000" dirty="0"/>
              <a:t>palvelujen alueelliselle saatavuudelle ja liikenteen </a:t>
            </a:r>
            <a:r>
              <a:rPr lang="fi-FI" sz="2000" dirty="0" smtClean="0"/>
              <a:t>järjestämiselle</a:t>
            </a:r>
          </a:p>
          <a:p>
            <a:r>
              <a:rPr lang="fi-FI" sz="2000" dirty="0" err="1"/>
              <a:t>MRL:n</a:t>
            </a:r>
            <a:r>
              <a:rPr lang="fi-FI" sz="2000" dirty="0"/>
              <a:t> 156 § 1 momentin mukaan autopaikkojen määrääminen kuuluu asemakaavaan ja rakennuslupaan ”Kiinteistöä varten asemakaavassa ja rakennusluvassa määrätyt autopaikat tulee järjestää rakentamisen yhteydessä</a:t>
            </a:r>
            <a:r>
              <a:rPr lang="fi-FI" sz="2000" dirty="0" smtClean="0"/>
              <a:t>.”</a:t>
            </a:r>
          </a:p>
          <a:p>
            <a:r>
              <a:rPr lang="fi-FI" sz="2000" dirty="0" smtClean="0"/>
              <a:t>MRL 156 § 2 </a:t>
            </a:r>
            <a:r>
              <a:rPr lang="fi-FI" sz="2000" dirty="0"/>
              <a:t>momentissa annetaan </a:t>
            </a:r>
            <a:r>
              <a:rPr lang="fi-FI" sz="2000" dirty="0" smtClean="0"/>
              <a:t>vapaaksi oston </a:t>
            </a:r>
            <a:r>
              <a:rPr lang="fi-FI" sz="2000" dirty="0"/>
              <a:t>mahdollisuus, </a:t>
            </a:r>
            <a:r>
              <a:rPr lang="fi-FI" sz="2000" dirty="0" smtClean="0"/>
              <a:t>”jos </a:t>
            </a:r>
            <a:r>
              <a:rPr lang="fi-FI" sz="2000" dirty="0"/>
              <a:t>asemakaavassa niin määrätään, kunta voi osoittaa ja luovuttaa kiinteistön käyttöön tarvittavat autopaikat kohtuulliselta </a:t>
            </a:r>
            <a:r>
              <a:rPr lang="fi-FI" sz="2000" dirty="0" smtClean="0"/>
              <a:t>etäisyydeltä”</a:t>
            </a:r>
          </a:p>
          <a:p>
            <a:r>
              <a:rPr lang="fi-FI" sz="2000" dirty="0"/>
              <a:t>L</a:t>
            </a:r>
            <a:r>
              <a:rPr lang="fi-FI" sz="2000" dirty="0" smtClean="0"/>
              <a:t>aki </a:t>
            </a:r>
            <a:r>
              <a:rPr lang="fi-FI" sz="2000" dirty="0"/>
              <a:t>ei suoraan velvoita autopaikkojen osoittamista </a:t>
            </a:r>
            <a:r>
              <a:rPr lang="fi-FI" sz="2000" dirty="0" smtClean="0"/>
              <a:t>asemakaavassa eikä ota kantaa niiden määrään</a:t>
            </a:r>
          </a:p>
          <a:p>
            <a:r>
              <a:rPr lang="fi-FI" sz="2000" dirty="0"/>
              <a:t>T</a:t>
            </a:r>
            <a:r>
              <a:rPr lang="fi-FI" sz="2000" dirty="0" smtClean="0"/>
              <a:t>oisaalta </a:t>
            </a:r>
            <a:r>
              <a:rPr lang="fi-FI" sz="2000" dirty="0"/>
              <a:t>niitä ei myöskään voi sijoittaa alueelle, mikäli kaavassa niitä ei ole </a:t>
            </a:r>
            <a:r>
              <a:rPr lang="fi-FI" sz="2000" dirty="0" smtClean="0"/>
              <a:t>mahdollistettu</a:t>
            </a:r>
          </a:p>
          <a:p>
            <a:r>
              <a:rPr lang="fi-FI" sz="2000" dirty="0" smtClean="0"/>
              <a:t>Ei välttämättä ole estettä kaavamääräykselle, </a:t>
            </a:r>
            <a:r>
              <a:rPr lang="fi-FI" sz="2000" dirty="0"/>
              <a:t>että autopaikat saadaan </a:t>
            </a:r>
            <a:r>
              <a:rPr lang="fi-FI" sz="2000" dirty="0" smtClean="0"/>
              <a:t>rakentaa myöhemmin</a:t>
            </a:r>
            <a:endParaRPr lang="en-US" sz="20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fi-FI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8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93302"/>
            <a:ext cx="10595113" cy="787400"/>
          </a:xfrm>
        </p:spPr>
        <p:txBody>
          <a:bodyPr/>
          <a:lstStyle/>
          <a:p>
            <a:r>
              <a:rPr lang="fi-FI" sz="3200" dirty="0" smtClean="0"/>
              <a:t>Markkinaehtoisen pysäköinnin kansainväliset esimerkit</a:t>
            </a:r>
            <a:endParaRPr lang="en-US" sz="32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39737" y="1134876"/>
            <a:ext cx="10548966" cy="4979988"/>
          </a:xfrm>
        </p:spPr>
        <p:txBody>
          <a:bodyPr/>
          <a:lstStyle/>
          <a:p>
            <a:r>
              <a:rPr lang="fi-FI" sz="2000" dirty="0" smtClean="0"/>
              <a:t>Työ on tilattu WSP Finland Oy:ltä</a:t>
            </a:r>
          </a:p>
          <a:p>
            <a:r>
              <a:rPr lang="fi-FI" sz="2000" dirty="0" smtClean="0"/>
              <a:t>Tavoitteena on löytää kansainvälisiä esimerkkejä markkinaehtoisen pysäköinnin soveltamisesta, joista voisi ottaa hyviä kokemuksia ja malleja Helsinkiin sekä hyödyntää selvitystä markkinaehtoisen pysäköinnin periaatteiden laadinnassa</a:t>
            </a:r>
          </a:p>
          <a:p>
            <a:r>
              <a:rPr lang="fi-FI" sz="2000" dirty="0" smtClean="0"/>
              <a:t>Lähtökohtaisesti etsitään eurooppalaisia esimerkkejä mutta tarvittaessa myös Euroopan ulkopuolelta</a:t>
            </a:r>
          </a:p>
          <a:p>
            <a:r>
              <a:rPr lang="fi-FI" sz="2000" dirty="0" smtClean="0"/>
              <a:t>Työskentelytapana on kansainvälinen kysely, jossa käytetään avuksi konsultin yhteistyöverkostoja</a:t>
            </a:r>
          </a:p>
          <a:p>
            <a:r>
              <a:rPr lang="fi-FI" sz="2000" dirty="0" smtClean="0"/>
              <a:t>Tuloksia on odotettavissa vuoden 2018 syyskuussa</a:t>
            </a:r>
          </a:p>
          <a:p>
            <a:endParaRPr lang="en-US" sz="20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>
                <a:solidFill>
                  <a:prstClr val="white"/>
                </a:solidFill>
              </a:rPr>
              <a:pPr>
                <a:defRPr/>
              </a:pPr>
              <a:t>14</a:t>
            </a:fld>
            <a:endParaRPr lang="fi-FI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77400"/>
            <a:ext cx="11234738" cy="787400"/>
          </a:xfrm>
        </p:spPr>
        <p:txBody>
          <a:bodyPr/>
          <a:lstStyle/>
          <a:p>
            <a:r>
              <a:rPr lang="fi-FI" sz="3200" dirty="0"/>
              <a:t>Markkinaehtoisen pysäköinnin kansainväliset esimerkit</a:t>
            </a:r>
            <a:endParaRPr lang="en-US" sz="32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126924"/>
            <a:ext cx="10618967" cy="4995579"/>
          </a:xfrm>
        </p:spPr>
        <p:txBody>
          <a:bodyPr/>
          <a:lstStyle/>
          <a:p>
            <a:r>
              <a:rPr lang="fi-FI" sz="2000" dirty="0" smtClean="0"/>
              <a:t>Kauppakeskuksen kanssa on tehty sopimus lisäpaikoista asunnoille. Hinta on alueen yleisen hintatason mukainen. (</a:t>
            </a:r>
            <a:r>
              <a:rPr lang="fi-FI" sz="2000" dirty="0" err="1" smtClean="0"/>
              <a:t>Sollentuna</a:t>
            </a:r>
            <a:r>
              <a:rPr lang="fi-FI" sz="2000" dirty="0" smtClean="0"/>
              <a:t> Ruotsi)</a:t>
            </a:r>
          </a:p>
          <a:p>
            <a:r>
              <a:rPr lang="fi-FI" sz="2000" dirty="0" err="1" smtClean="0"/>
              <a:t>SpotHero</a:t>
            </a:r>
            <a:r>
              <a:rPr lang="fi-FI" sz="2000" dirty="0" smtClean="0"/>
              <a:t> (Yhdysvallat ja Kanada) sekä </a:t>
            </a:r>
            <a:r>
              <a:rPr lang="fi-FI" sz="2000" dirty="0" err="1" smtClean="0"/>
              <a:t>Parklet</a:t>
            </a:r>
            <a:r>
              <a:rPr lang="fi-FI" sz="2000" dirty="0" smtClean="0"/>
              <a:t> (Iso-Britannia) toimivat </a:t>
            </a:r>
            <a:r>
              <a:rPr lang="fi-FI" sz="2000" dirty="0" err="1" smtClean="0"/>
              <a:t>airbnb</a:t>
            </a:r>
            <a:r>
              <a:rPr lang="fi-FI" sz="2000" dirty="0" smtClean="0"/>
              <a:t> tyylisesti. Paikkojen omistajat tarjoavat paikkojaan itse määrittämällään hinnalla</a:t>
            </a:r>
          </a:p>
          <a:p>
            <a:r>
              <a:rPr lang="fi-FI" sz="2000" dirty="0" smtClean="0"/>
              <a:t>Malmössä toimii kaupungin omistama pysäköintiyritys, josta asukkaat voivat vuokrata paikkoja. Taloyhtiöille on määrätty tehtäväksi vähemmän paikkoja</a:t>
            </a:r>
          </a:p>
          <a:p>
            <a:r>
              <a:rPr lang="fi-FI" sz="2000" dirty="0" err="1" smtClean="0"/>
              <a:t>Camden</a:t>
            </a:r>
            <a:r>
              <a:rPr lang="fi-FI" sz="2000" dirty="0" smtClean="0"/>
              <a:t> Lontoo. Asukaspysäköinti on tunnuksella kadun varressa. Monet </a:t>
            </a:r>
            <a:r>
              <a:rPr lang="fi-FI" sz="2000" dirty="0" err="1" smtClean="0"/>
              <a:t>asuintalot</a:t>
            </a:r>
            <a:r>
              <a:rPr lang="fi-FI" sz="2000" dirty="0" smtClean="0"/>
              <a:t> on merkitty autovapaiksi, jolloin ei voi saada lupaa. Kaupunki tarjoaa pysäköintiä kahdessa pysäköintihallissa noin 100 € / kk. Pysäköintiä voi hankkia myös vapailta markkinoilta</a:t>
            </a:r>
          </a:p>
          <a:p>
            <a:r>
              <a:rPr lang="fi-FI" sz="2000" dirty="0" err="1" smtClean="0"/>
              <a:t>Haningeterassen</a:t>
            </a:r>
            <a:r>
              <a:rPr lang="fi-FI" sz="2000" dirty="0" smtClean="0"/>
              <a:t> (Tukholma n. 20 km). Pienempi määrä pysäköintipaikkoja, tuetaan kestävää liikkumista ja liikkumisen ohjausta</a:t>
            </a:r>
          </a:p>
          <a:p>
            <a:r>
              <a:rPr lang="fi-FI" sz="2000" dirty="0" err="1" smtClean="0"/>
              <a:t>Älvsjö</a:t>
            </a:r>
            <a:r>
              <a:rPr lang="fi-FI" sz="2000" dirty="0" smtClean="0"/>
              <a:t> (Tukholman lähistöllä) rakennettiin noin 50 % ”normaalimäärästä” pysäköintipaikkoja. Paikat ovat taloyhtiön omistamia ja kuukausivuokra on 145 €. Kaupungin vaatimuksesta käytössä on yhteiskäyttöautoja ja –pyöriä sekä vuoden maksuton joukkoliikennelippu asukkaille. </a:t>
            </a:r>
          </a:p>
          <a:p>
            <a:r>
              <a:rPr lang="fi-FI" sz="2000" dirty="0" smtClean="0"/>
              <a:t>Täysin puhdasta markkinaehtoista järjestelmää asukkaille ei ole löytynyt, vielä tutkitaan</a:t>
            </a:r>
            <a:endParaRPr lang="en-US" sz="20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Etunimi Sukunimi</a:t>
            </a: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/>
              <a:pPr>
                <a:defRPr/>
              </a:pPr>
              <a:t>15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615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69155" y="129692"/>
            <a:ext cx="11234738" cy="787400"/>
          </a:xfrm>
        </p:spPr>
        <p:txBody>
          <a:bodyPr/>
          <a:lstStyle/>
          <a:p>
            <a:r>
              <a:rPr lang="fi-FI" sz="3200" dirty="0"/>
              <a:t>Pysäköinnin markkinatilanne taloustieteen näkökulmasta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69155" y="1289050"/>
            <a:ext cx="10548966" cy="4979988"/>
          </a:xfrm>
        </p:spPr>
        <p:txBody>
          <a:bodyPr/>
          <a:lstStyle/>
          <a:p>
            <a:r>
              <a:rPr lang="fi-FI" sz="2000" dirty="0" smtClean="0"/>
              <a:t>Tavoitteena on tuottaa markkinaehtoisen pysäköinnin periaatteiden laatimiseksi ja päätöksenteon tueksi taloustieteen asiantuntemusta</a:t>
            </a:r>
          </a:p>
          <a:p>
            <a:r>
              <a:rPr lang="fi-FI" sz="2000" dirty="0" smtClean="0"/>
              <a:t>Työ </a:t>
            </a:r>
            <a:r>
              <a:rPr lang="fi-FI" sz="2000" dirty="0" smtClean="0">
                <a:solidFill>
                  <a:prstClr val="black"/>
                </a:solidFill>
              </a:rPr>
              <a:t>tehdään </a:t>
            </a:r>
            <a:r>
              <a:rPr lang="fi-FI" sz="2000" dirty="0">
                <a:solidFill>
                  <a:prstClr val="black"/>
                </a:solidFill>
              </a:rPr>
              <a:t>puhtaasti taloustieteen </a:t>
            </a:r>
            <a:r>
              <a:rPr lang="fi-FI" sz="2000" dirty="0" smtClean="0">
                <a:solidFill>
                  <a:prstClr val="black"/>
                </a:solidFill>
              </a:rPr>
              <a:t>näkökulmasta. Siinä ei ole liikennepoliittista </a:t>
            </a:r>
            <a:r>
              <a:rPr lang="fi-FI" sz="2000" dirty="0">
                <a:solidFill>
                  <a:prstClr val="black"/>
                </a:solidFill>
              </a:rPr>
              <a:t>tai muuta </a:t>
            </a:r>
            <a:r>
              <a:rPr lang="fi-FI" sz="2000" dirty="0" smtClean="0">
                <a:solidFill>
                  <a:prstClr val="black"/>
                </a:solidFill>
              </a:rPr>
              <a:t>näkökulmaa</a:t>
            </a:r>
          </a:p>
          <a:p>
            <a:r>
              <a:rPr lang="fi-FI" sz="2000" dirty="0" smtClean="0">
                <a:solidFill>
                  <a:prstClr val="black"/>
                </a:solidFill>
              </a:rPr>
              <a:t>Työssä otetaan kantaa seuraaviin kysymyksiin tai osa-alueisiin taloustieteen teorialla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/>
              <a:t>Mitä tarkoitetaan markkinaehtoisella pysäköinnillä ja mitkä tekijät sen määrittävät </a:t>
            </a:r>
            <a:r>
              <a:rPr lang="fi-FI" sz="1600" dirty="0" smtClean="0"/>
              <a:t>tuottajan ja kuluttajan näkökulmasta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Mitä tapahtuu teorian mukaan siirtymävaiheessa siirryttäessä kohti markkinaehtoista pysäköintiä, kun paikkamäärä pienenee ja hinta nousee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/>
              <a:t>Miten </a:t>
            </a:r>
            <a:r>
              <a:rPr lang="fi-FI" sz="1600" dirty="0" smtClean="0"/>
              <a:t>kuluttajat </a:t>
            </a:r>
            <a:r>
              <a:rPr lang="fi-FI" sz="1600" dirty="0"/>
              <a:t>reagoivat markkinaehtoiseen pysäköintiin? Siirrytään säännellystä pysäköintijärjestelmästä markkinaehtoiseen, jossa tarjonta, kysyntä ja hinta määräytyvät </a:t>
            </a:r>
            <a:r>
              <a:rPr lang="fi-FI" sz="1600" dirty="0" smtClean="0"/>
              <a:t>vapaammin markkinoiden mukaan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Miten seuraavat esimerkeiksi valitut yksityiskohdat vaikuttavat markkinaehtoisessa pysäköinnissä</a:t>
            </a:r>
          </a:p>
          <a:p>
            <a:pPr lvl="2"/>
            <a:r>
              <a:rPr lang="fi-FI" sz="1400" dirty="0" smtClean="0"/>
              <a:t>Yllättävän isoja päätöksiä tehdään ajatellen, että se ehkäisee </a:t>
            </a:r>
            <a:r>
              <a:rPr lang="fi-FI" sz="1400" dirty="0" err="1" smtClean="0"/>
              <a:t>segregaatiota</a:t>
            </a:r>
            <a:endParaRPr lang="fi-FI" sz="1400" dirty="0" smtClean="0"/>
          </a:p>
          <a:p>
            <a:pPr lvl="2"/>
            <a:r>
              <a:rPr lang="fi-FI" sz="1400" dirty="0" smtClean="0"/>
              <a:t>Vaikutukset tilanteessa, jossa hinnoittelu alueella kaikkien paikkojen osalta on sama. Tämä edellyttää, että paikat ovat kaikkien käytettävissä</a:t>
            </a:r>
          </a:p>
          <a:p>
            <a:pPr marL="744750" lvl="2" indent="-285750">
              <a:buFont typeface="Arial" panose="020B0604020202020204" pitchFamily="34" charset="0"/>
              <a:buChar char="‒"/>
            </a:pPr>
            <a:r>
              <a:rPr lang="fi-FI" sz="1600" dirty="0" smtClean="0"/>
              <a:t>Suositukset Helsingin markkinaehtoiseen pysäköintijärjestelmään</a:t>
            </a:r>
          </a:p>
          <a:p>
            <a:pPr marL="457200" lvl="1" indent="0">
              <a:buNone/>
            </a:pPr>
            <a:endParaRPr lang="fi-FI" sz="1600" dirty="0" smtClean="0"/>
          </a:p>
          <a:p>
            <a:pPr lvl="1">
              <a:buFont typeface="Arial" panose="020B0604020202020204" pitchFamily="34" charset="0"/>
              <a:buChar char="‒"/>
            </a:pPr>
            <a:endParaRPr lang="fi-FI" sz="1600" dirty="0"/>
          </a:p>
          <a:p>
            <a:pPr lvl="1">
              <a:buFont typeface="Arial" panose="020B0604020202020204" pitchFamily="34" charset="0"/>
              <a:buChar char="‒"/>
            </a:pPr>
            <a:endParaRPr lang="en-US" sz="16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/>
              <a:pPr>
                <a:defRPr/>
              </a:pPr>
              <a:t>16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27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01254"/>
            <a:ext cx="10650772" cy="787400"/>
          </a:xfrm>
        </p:spPr>
        <p:txBody>
          <a:bodyPr/>
          <a:lstStyle/>
          <a:p>
            <a:r>
              <a:rPr lang="fi-FI" sz="2800" dirty="0"/>
              <a:t>Markkinaehtoinen pysäköinti </a:t>
            </a:r>
            <a:r>
              <a:rPr lang="fi-FI" sz="2800" dirty="0" smtClean="0"/>
              <a:t>KYMP -lautakunnassa </a:t>
            </a:r>
            <a:r>
              <a:rPr lang="fi-FI" sz="2800" dirty="0"/>
              <a:t>infoasiana 14.8.2018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100910"/>
            <a:ext cx="10428136" cy="5109059"/>
          </a:xfrm>
        </p:spPr>
        <p:txBody>
          <a:bodyPr/>
          <a:lstStyle/>
          <a:p>
            <a:r>
              <a:rPr lang="fi-FI" sz="2000" dirty="0" smtClean="0"/>
              <a:t>Tavoitteena oli esitellä projekti lyhyesti lautakunnan jäsenille ja kertoa, miten työ etenee</a:t>
            </a:r>
          </a:p>
          <a:p>
            <a:r>
              <a:rPr lang="fi-FI" sz="2000" dirty="0" smtClean="0"/>
              <a:t>Lautakunnan kommentteja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/>
              <a:t>Pihakannen alla olevat autopaikat eivät sovellu kovin hyvin markkinaehtoiseen pysäköinnin </a:t>
            </a:r>
            <a:r>
              <a:rPr lang="fi-FI" sz="1600" dirty="0" smtClean="0"/>
              <a:t>ratkaisumalliksi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Mahdolliset pilottialueet, </a:t>
            </a:r>
            <a:r>
              <a:rPr lang="fi-FI" sz="1600" dirty="0"/>
              <a:t>Hernesaari, Hakaniemenranta, Malmin lentokenttäalue ja </a:t>
            </a:r>
            <a:r>
              <a:rPr lang="fi-FI" sz="1600" dirty="0" smtClean="0"/>
              <a:t>Nihti, vaikuttavat toimivilta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Jos halutaan vaikuttaa asumisen hintaan, markkinaehtoinen pysäköinti tulee toimia riittävän laajalla alueella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Markkinaehtoisen pysäköinnin rahoittajan ja operoijan tulisi olla yksityinen toimija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Toisaalta </a:t>
            </a:r>
            <a:r>
              <a:rPr lang="fi-FI" sz="1600" dirty="0"/>
              <a:t>a</a:t>
            </a:r>
            <a:r>
              <a:rPr lang="fi-FI" sz="1600" dirty="0" smtClean="0"/>
              <a:t>lueellinen </a:t>
            </a:r>
            <a:r>
              <a:rPr lang="fi-FI" sz="1600" dirty="0"/>
              <a:t>pysäköintiyhtiö </a:t>
            </a:r>
            <a:r>
              <a:rPr lang="fi-FI" sz="1600" dirty="0" smtClean="0"/>
              <a:t>voidaan perustaa siten, että taloyhtiöt velvoitetaan mukaan. Voidaan hyödyntää huutokauppamallia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Kaupungin vuokra-asunnot ovat niin haluttuja, että pysäköinnin hinnan erottaminen vuokrasta pitäisi olla mahdollista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Malmin lentokenttäalue voi olla liian syrjäinen pilottialueeksi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Markkinaehtoinen pysäköinti ei saa johtaa huonoon asuinalueeseen, jossa tarvittava pysäköinti jää toteutumatta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Ostajalle tulee kertoa, että asunnolla ei ole autopaikkaa ja sitä ei myöhemminkään välttämättä ole tulossa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Jos autopaikka ei vaikuta asunnon hintaan, silloin paikkaa ei arvosteta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Onko pienempi pysäköintipaikkamäärä vaikuttanut asukkaiden pysäköintiin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Onko pysäköintipaikka aina kokonaisuudessaan osa asunnon hintaa. Ei, yleensä pysäköintipaikasta maksetaan. Joillakin alueilla jopa täysi arvo</a:t>
            </a:r>
          </a:p>
          <a:p>
            <a:pPr lvl="1">
              <a:buFont typeface="Arial" panose="020B0604020202020204" pitchFamily="34" charset="0"/>
              <a:buChar char="‒"/>
            </a:pPr>
            <a:endParaRPr lang="fi-FI" sz="1600" dirty="0" smtClean="0"/>
          </a:p>
          <a:p>
            <a:pPr lvl="1">
              <a:buFont typeface="Arial" panose="020B0604020202020204" pitchFamily="34" charset="0"/>
              <a:buChar char="‒"/>
            </a:pPr>
            <a:endParaRPr lang="fi-FI" sz="1800" dirty="0"/>
          </a:p>
          <a:p>
            <a:pPr lvl="1">
              <a:buFont typeface="Arial" panose="020B0604020202020204" pitchFamily="34" charset="0"/>
              <a:buChar char="‒"/>
            </a:pPr>
            <a:endParaRPr lang="fi-FI" sz="1800" dirty="0" smtClean="0"/>
          </a:p>
          <a:p>
            <a:endParaRPr lang="en-US" sz="20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Etunimi Sukunimi</a:t>
            </a: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/>
              <a:pPr>
                <a:defRPr/>
              </a:pPr>
              <a:t>17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557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01254"/>
            <a:ext cx="10539454" cy="562071"/>
          </a:xfrm>
        </p:spPr>
        <p:txBody>
          <a:bodyPr/>
          <a:lstStyle/>
          <a:p>
            <a:r>
              <a:rPr lang="fi-FI" sz="3200" dirty="0" smtClean="0"/>
              <a:t>Markkinaehtoisen pysäköinnin periaatteet</a:t>
            </a:r>
            <a:endParaRPr lang="en-US" sz="32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763324"/>
            <a:ext cx="10539454" cy="5343277"/>
          </a:xfrm>
        </p:spPr>
        <p:txBody>
          <a:bodyPr/>
          <a:lstStyle/>
          <a:p>
            <a:r>
              <a:rPr lang="fi-FI" sz="2000" dirty="0" smtClean="0"/>
              <a:t>Periaatteiden laadinta on aloitettu, mutta valmiita periaatteita ei vielä ole</a:t>
            </a:r>
          </a:p>
          <a:p>
            <a:r>
              <a:rPr lang="fi-FI" sz="2000" dirty="0" smtClean="0"/>
              <a:t>Ennen periaatteiden valmistumista noudatetaan lähtökohtaisesti </a:t>
            </a:r>
            <a:r>
              <a:rPr lang="fi-FI" sz="2000" dirty="0" err="1" smtClean="0"/>
              <a:t>asuintonttien</a:t>
            </a:r>
            <a:r>
              <a:rPr lang="fi-FI" sz="2000" dirty="0" smtClean="0"/>
              <a:t> pysäköintipaikkamäärien laskentaohjetta (</a:t>
            </a:r>
            <a:r>
              <a:rPr lang="fi-FI" sz="2000" dirty="0" err="1" smtClean="0"/>
              <a:t>kslk</a:t>
            </a:r>
            <a:r>
              <a:rPr lang="fi-FI" sz="2000" dirty="0" smtClean="0"/>
              <a:t> 15.12.2015)</a:t>
            </a:r>
          </a:p>
          <a:p>
            <a:r>
              <a:rPr lang="fi-FI" sz="2000" dirty="0" smtClean="0"/>
              <a:t>Periaatteet valmistuvat vuoden 2018 marraskuun alkuun mennessä</a:t>
            </a:r>
          </a:p>
          <a:p>
            <a:r>
              <a:rPr lang="fi-FI" sz="2000" dirty="0" smtClean="0"/>
              <a:t>Periaatteiden toimivuutta kokeillaan pilottialueilla. Mahdollisia pilottialueita ovat Hernesaari, Hakaniemenranta, Malmin lentokenttäalue ja Nihti</a:t>
            </a:r>
          </a:p>
          <a:p>
            <a:r>
              <a:rPr lang="fi-FI" sz="2000" dirty="0" smtClean="0"/>
              <a:t>Jos kokeilu pilottialueilla onnistuu ja kokemukset ovat pääsääntöisesti positiivisia, markkinaehtoisen pysäköinnin käyttöä laajennetaan ensiksi asuinalueille ja myöhemmin työpaikka-alueille</a:t>
            </a:r>
          </a:p>
          <a:p>
            <a:r>
              <a:rPr lang="fi-FI" sz="2000" dirty="0" smtClean="0"/>
              <a:t>Markkinaehtoisessa pysäköinnissä sovelletaan aluejakoa. Periaatteiden sisältö voi vaihdella kaupungin eri osissa</a:t>
            </a:r>
          </a:p>
          <a:p>
            <a:r>
              <a:rPr lang="fi-FI" sz="2000" dirty="0" smtClean="0"/>
              <a:t>Yhtenä aluejakomallivaihtoehtona voi olla pysäköintipaikkojen laskentaohjeen aluejako</a:t>
            </a:r>
            <a:endParaRPr lang="en-US" sz="20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/>
              <a:pPr>
                <a:defRPr/>
              </a:pPr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929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17156"/>
            <a:ext cx="11234738" cy="787400"/>
          </a:xfrm>
        </p:spPr>
        <p:txBody>
          <a:bodyPr/>
          <a:lstStyle/>
          <a:p>
            <a:r>
              <a:rPr lang="fi-FI" sz="3200" dirty="0" smtClean="0"/>
              <a:t>Markkinaehtoisen pysäköinnin mahdollinen aluejako</a:t>
            </a:r>
            <a:endParaRPr lang="en-US" sz="3200" dirty="0"/>
          </a:p>
        </p:txBody>
      </p:sp>
      <p:pic>
        <p:nvPicPr>
          <p:cNvPr id="7" name="Sisällön paikkamerkki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17" y="1061802"/>
            <a:ext cx="7044273" cy="4979988"/>
          </a:xfrm>
        </p:spPr>
      </p:pic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/>
              <a:pPr>
                <a:defRPr/>
              </a:pPr>
              <a:t>19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28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77400"/>
            <a:ext cx="10611016" cy="787400"/>
          </a:xfrm>
        </p:spPr>
        <p:txBody>
          <a:bodyPr/>
          <a:lstStyle/>
          <a:p>
            <a:r>
              <a:rPr lang="fi-FI" sz="3200" dirty="0" smtClean="0"/>
              <a:t>Helsingin kaupunkistrategia 2017 - 2021</a:t>
            </a:r>
            <a:endParaRPr lang="en-US" sz="3200" dirty="0"/>
          </a:p>
        </p:txBody>
      </p:sp>
      <p:pic>
        <p:nvPicPr>
          <p:cNvPr id="7" name="Sisällön paikkamerkki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9593" y="1126925"/>
            <a:ext cx="3603231" cy="4979988"/>
          </a:xfrm>
          <a:prstGeom prst="rect">
            <a:avLst/>
          </a:prstGeom>
        </p:spPr>
      </p:pic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  <p:sp>
        <p:nvSpPr>
          <p:cNvPr id="9" name="Tekstiruutu 8"/>
          <p:cNvSpPr txBox="1"/>
          <p:nvPr/>
        </p:nvSpPr>
        <p:spPr>
          <a:xfrm>
            <a:off x="397565" y="1126925"/>
            <a:ext cx="6575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/>
              <a:t>Kaupunki hillitsee rakentamisen kustannuksia ja tiivistää</a:t>
            </a:r>
          </a:p>
          <a:p>
            <a:r>
              <a:rPr lang="fi-FI" sz="2000" dirty="0"/>
              <a:t>k</a:t>
            </a:r>
            <a:r>
              <a:rPr lang="fi-FI" sz="2000" dirty="0" smtClean="0"/>
              <a:t>aupunkirakennetta siirtymällä kilpailukykyään ja saavutettavuuttaan vaarantamatta asteittain kohti alueellista ja markkinaehtoista pysäköintijärjestelmää uusista asuinalueista aloittaen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2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97887"/>
            <a:ext cx="10571259" cy="787400"/>
          </a:xfrm>
        </p:spPr>
        <p:txBody>
          <a:bodyPr/>
          <a:lstStyle/>
          <a:p>
            <a:r>
              <a:rPr lang="fi-FI" sz="3200" dirty="0" smtClean="0"/>
              <a:t>Markkinaehtoisen pysäköinnin periaatteiden sisältö </a:t>
            </a:r>
            <a:r>
              <a:rPr lang="fi-FI" sz="3200" smtClean="0"/>
              <a:t>(luonnos)</a:t>
            </a:r>
            <a:endParaRPr lang="en-US" sz="32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975850"/>
            <a:ext cx="10515600" cy="4979988"/>
          </a:xfrm>
        </p:spPr>
        <p:txBody>
          <a:bodyPr/>
          <a:lstStyle/>
          <a:p>
            <a:r>
              <a:rPr lang="fi-FI" sz="2000" dirty="0" smtClean="0"/>
              <a:t>Pilottivaihe</a:t>
            </a:r>
          </a:p>
          <a:p>
            <a:pPr marL="0" indent="0">
              <a:buNone/>
            </a:pPr>
            <a:endParaRPr lang="fi-FI" sz="2000" dirty="0" smtClean="0"/>
          </a:p>
          <a:p>
            <a:pPr marL="687600" indent="-230400">
              <a:buNone/>
            </a:pPr>
            <a:r>
              <a:rPr lang="fi-FI" sz="1800" dirty="0" smtClean="0"/>
              <a:t>	Pilottiin kuuluvat alueet </a:t>
            </a:r>
          </a:p>
          <a:p>
            <a:pPr marL="687600" indent="-230400">
              <a:buNone/>
            </a:pPr>
            <a:endParaRPr lang="fi-FI" sz="1800" dirty="0" smtClean="0"/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Aloitetaan valituista pilottialueista esimerkiksi Hernesaari, Hakaniemenranta, Malmin lentokenttäalue ja Nihti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/>
              <a:t>Ei varsinaisia pysäköintimääräyksiä asukkaiden pysäköintipaikkamäärille </a:t>
            </a:r>
            <a:r>
              <a:rPr lang="fi-FI" sz="1600" dirty="0" smtClean="0"/>
              <a:t>asemakaavassa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/>
              <a:t>Hankkeeseen </a:t>
            </a:r>
            <a:r>
              <a:rPr lang="fi-FI" sz="1600" dirty="0" smtClean="0"/>
              <a:t>ryhtyvän tulee tehdä selvitys </a:t>
            </a:r>
            <a:r>
              <a:rPr lang="fi-FI" sz="1600" dirty="0"/>
              <a:t>asukkaiden pysäköintipaikkojen riittävyydestä vastaavissa kohteissa tai esittää </a:t>
            </a:r>
            <a:r>
              <a:rPr lang="fi-FI" sz="1600" dirty="0" smtClean="0"/>
              <a:t>muu perustelu. Selvitys voi olla sisällöltään esimerkiksi seuraava:</a:t>
            </a:r>
          </a:p>
          <a:p>
            <a:pPr marL="457200" lvl="1" indent="0">
              <a:buNone/>
            </a:pPr>
            <a:endParaRPr lang="fi-FI" sz="1600" dirty="0" smtClean="0"/>
          </a:p>
          <a:p>
            <a:pPr marL="1257300" lvl="2" indent="-342900"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fi-FI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laskelma, paljonko lähialueiden asukkailla on omistuksessaan tai hallinnassaan henkilöautoja tai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fi-FI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laskelma, paljonko vastaavien toteutettujen alueiden asukkailla on omistuksessaan tai hallinnassaan henkilöautoja tai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fi-FI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esittää markkinatutkimus tai muu perustelu esittämänsä pysäköintipaikkamäärän </a:t>
            </a:r>
            <a:r>
              <a:rPr lang="fi-FI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riittävyydestä</a:t>
            </a:r>
          </a:p>
          <a:p>
            <a:pPr marL="1257300" lvl="2" indent="-342900">
              <a:spcAft>
                <a:spcPts val="0"/>
              </a:spcAft>
              <a:buFont typeface="Arial" panose="020B0604020202020204" pitchFamily="34" charset="0"/>
              <a:buChar char="-"/>
            </a:pP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7600" lvl="2">
              <a:buFont typeface="Arial" panose="020B0604020202020204" pitchFamily="34" charset="0"/>
              <a:buChar char="‒"/>
            </a:pPr>
            <a:r>
              <a:rPr lang="fi-FI" sz="1600" dirty="0" smtClean="0"/>
              <a:t>Alueelle tehdään kaavoihin pysäköintipaikkojen varaus kaavaprosessissa päätettävään paikkamäärään saakka sekä alueen taloyhtiöt velvoitetaan liittymään alueelliseen pysäköintiyhtiöön</a:t>
            </a:r>
          </a:p>
          <a:p>
            <a:pPr marL="687600" lvl="2">
              <a:buFont typeface="Arial" panose="020B0604020202020204" pitchFamily="34" charset="0"/>
              <a:buChar char="‒"/>
            </a:pPr>
            <a:r>
              <a:rPr lang="fi-FI" sz="1600" dirty="0" smtClean="0"/>
              <a:t>Lisäpysäköintipaikkojen tarve kartoitetaan esimerkiksi 5 vuoden kuluttua alueen valmistumisesta. </a:t>
            </a:r>
            <a:r>
              <a:rPr lang="fi-FI" sz="1600" dirty="0"/>
              <a:t>Jos on tarvetta lisäpysäköintipaikoille, ne toteutetaan kaavoihin varatuille </a:t>
            </a:r>
            <a:r>
              <a:rPr lang="fi-FI" sz="1600" dirty="0" smtClean="0"/>
              <a:t>alueille. Rahoitus tulee alueen taloyhtiöiltä</a:t>
            </a:r>
          </a:p>
          <a:p>
            <a:pPr marL="687600" lvl="2">
              <a:buFont typeface="Arial" panose="020B0604020202020204" pitchFamily="34" charset="0"/>
              <a:buChar char="‒"/>
            </a:pPr>
            <a:endParaRPr lang="fi-FI" sz="1600" dirty="0"/>
          </a:p>
          <a:p>
            <a:pPr marL="687600" lvl="2" indent="-230400">
              <a:buNone/>
            </a:pPr>
            <a:r>
              <a:rPr lang="fi-FI" sz="1600" dirty="0" smtClean="0"/>
              <a:t>	</a:t>
            </a:r>
            <a:r>
              <a:rPr lang="fi-FI" sz="1800" dirty="0" smtClean="0"/>
              <a:t>Pilotin ulkopuoliset alueet</a:t>
            </a:r>
          </a:p>
          <a:p>
            <a:pPr marL="687600" lvl="2" indent="-230400">
              <a:buNone/>
            </a:pPr>
            <a:endParaRPr lang="fi-FI" sz="1800" dirty="0"/>
          </a:p>
          <a:p>
            <a:pPr marL="687600" lvl="2" indent="-230400">
              <a:buFont typeface="Arial" panose="020B0604020202020204" pitchFamily="34" charset="0"/>
              <a:buChar char="‒"/>
            </a:pPr>
            <a:r>
              <a:rPr lang="fi-FI" sz="1600" dirty="0" smtClean="0"/>
              <a:t>Noudatetaan pilottivaiheen aikana voimassa olevaa </a:t>
            </a:r>
            <a:r>
              <a:rPr lang="fi-FI" sz="1600" dirty="0" err="1" smtClean="0"/>
              <a:t>asuintonttien</a:t>
            </a:r>
            <a:r>
              <a:rPr lang="fi-FI" sz="1600" dirty="0" smtClean="0"/>
              <a:t> pysäköintipaikkamäärien laskentaohjetta</a:t>
            </a:r>
            <a:endParaRPr lang="en-US" sz="1600" dirty="0"/>
          </a:p>
          <a:p>
            <a:pPr marL="459000" lvl="2" indent="0">
              <a:buNone/>
            </a:pPr>
            <a:endParaRPr lang="en-US" sz="16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/>
              <a:pPr>
                <a:defRPr/>
              </a:pPr>
              <a:t>20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6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39737" y="137644"/>
            <a:ext cx="10564868" cy="787400"/>
          </a:xfrm>
        </p:spPr>
        <p:txBody>
          <a:bodyPr/>
          <a:lstStyle/>
          <a:p>
            <a:r>
              <a:rPr lang="fi-FI" sz="3200" dirty="0" smtClean="0"/>
              <a:t>Helsingin kaupunkistrategiasta 2017 – 2021 tulevat muut tavoitteet </a:t>
            </a:r>
            <a:endParaRPr lang="en-US" sz="32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39737" y="1107047"/>
            <a:ext cx="10547405" cy="4979988"/>
          </a:xfrm>
        </p:spPr>
        <p:txBody>
          <a:bodyPr/>
          <a:lstStyle/>
          <a:p>
            <a:r>
              <a:rPr lang="fi-FI" sz="20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Kestävän </a:t>
            </a:r>
            <a:r>
              <a:rPr lang="fi-FI" sz="2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kasvun </a:t>
            </a:r>
            <a:r>
              <a:rPr lang="fi-FI" sz="20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turvaaminen kaupungin keskeisin </a:t>
            </a:r>
            <a:r>
              <a:rPr lang="fi-FI" sz="2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tehtävä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/>
              <a:t>Väestöryhmien välisen ja alueiden välisen eriytymisen hillitseminen on korkealla kaupungin </a:t>
            </a:r>
            <a:r>
              <a:rPr lang="fi-FI" sz="1600" dirty="0" smtClean="0"/>
              <a:t>agendalla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Helsinki panostaa kohtuuhintaiseen vuokra-asuntotuotantoon AM ohjelman mukaisesti ja selvittää aktiivisesti toimenpiteitä asumisen hinnan nousun hillitsemiseksi</a:t>
            </a:r>
          </a:p>
          <a:p>
            <a:pPr marL="457200" lvl="1" indent="0">
              <a:buNone/>
            </a:pPr>
            <a:endParaRPr lang="fi-FI" sz="1600" dirty="0" smtClean="0"/>
          </a:p>
          <a:p>
            <a:pPr marL="230400" lvl="1" indent="-230400"/>
            <a:r>
              <a:rPr lang="fi-FI" sz="2000" dirty="0" smtClean="0">
                <a:latin typeface="+mj-lt"/>
              </a:rPr>
              <a:t>Uudistuvat palvelut</a:t>
            </a:r>
          </a:p>
          <a:p>
            <a:pPr marL="687600" lvl="2" indent="-230400">
              <a:buFont typeface="Arial" panose="020B0604020202020204" pitchFamily="34" charset="0"/>
              <a:buChar char="‒"/>
            </a:pPr>
            <a:r>
              <a:rPr lang="fi-FI" sz="1600" dirty="0" smtClean="0"/>
              <a:t>Helsinki </a:t>
            </a:r>
            <a:r>
              <a:rPr lang="fi-FI" sz="1600" dirty="0"/>
              <a:t>on kaupunki, jossa kaikki kaupunginosat ovat eläviä, viihtyisiä ja omaleimaisia ja asukkaat tuntevat kaupunginosan </a:t>
            </a:r>
            <a:r>
              <a:rPr lang="fi-FI" sz="1600" dirty="0" smtClean="0"/>
              <a:t>omakseen</a:t>
            </a:r>
          </a:p>
          <a:p>
            <a:pPr marL="457200" lvl="2" indent="0">
              <a:buNone/>
            </a:pPr>
            <a:endParaRPr lang="fi-FI" sz="1600" dirty="0" smtClean="0"/>
          </a:p>
          <a:p>
            <a:pPr marL="230400" lvl="2" indent="-230400"/>
            <a:r>
              <a:rPr lang="fi-FI" dirty="0" smtClean="0"/>
              <a:t>Huomioitavia asioita</a:t>
            </a:r>
          </a:p>
          <a:p>
            <a:pPr marL="742950" lvl="3" indent="-285750">
              <a:buFont typeface="Arial" panose="020B0604020202020204" pitchFamily="34" charset="0"/>
              <a:buChar char="‒"/>
            </a:pPr>
            <a:r>
              <a:rPr lang="fi-FI" sz="1600" dirty="0" smtClean="0"/>
              <a:t>Markkinaehtoisen pysäköinnin vaikutukset pysäköinnin hintaan. Onko pienituloisella varaa pysäköidä?</a:t>
            </a:r>
          </a:p>
          <a:p>
            <a:pPr marL="742950" lvl="3" indent="-285750">
              <a:buFont typeface="Arial" panose="020B0604020202020204" pitchFamily="34" charset="0"/>
              <a:buChar char="‒"/>
            </a:pPr>
            <a:r>
              <a:rPr lang="fi-FI" sz="1600" dirty="0" smtClean="0"/>
              <a:t>Epäsäännöllistä työtä tekevälle auto ja pysäköintipaikka voi olla välttämättömyys</a:t>
            </a:r>
          </a:p>
          <a:p>
            <a:pPr marL="742950" lvl="3" indent="-285750">
              <a:buFont typeface="Arial" panose="020B0604020202020204" pitchFamily="34" charset="0"/>
              <a:buChar char="‒"/>
            </a:pPr>
            <a:r>
              <a:rPr lang="fi-FI" sz="1600" smtClean="0"/>
              <a:t>Pysäköinnin </a:t>
            </a:r>
            <a:r>
              <a:rPr lang="fi-FI" sz="1600" dirty="0" smtClean="0"/>
              <a:t>yhteys asumisen hintaan tai alueiden eriarvoistumiseen</a:t>
            </a:r>
          </a:p>
          <a:p>
            <a:pPr marL="742950" lvl="3" indent="-285750">
              <a:buFont typeface="Arial" panose="020B0604020202020204" pitchFamily="34" charset="0"/>
              <a:buChar char="‒"/>
            </a:pPr>
            <a:endParaRPr lang="fi-FI" dirty="0" smtClean="0"/>
          </a:p>
          <a:p>
            <a:pPr marL="744750" lvl="2" indent="-285750">
              <a:buFont typeface="Arial" panose="020B0604020202020204" pitchFamily="34" charset="0"/>
              <a:buChar char="‒"/>
            </a:pPr>
            <a:endParaRPr lang="en-US" sz="1600" dirty="0">
              <a:latin typeface="+mj-lt"/>
            </a:endParaRP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18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39737" y="105838"/>
            <a:ext cx="10628479" cy="787400"/>
          </a:xfrm>
        </p:spPr>
        <p:txBody>
          <a:bodyPr/>
          <a:lstStyle/>
          <a:p>
            <a:r>
              <a:rPr lang="fi-FI" sz="2800" dirty="0" smtClean="0"/>
              <a:t>Kaupunkistrategian antama tavoite työlle</a:t>
            </a:r>
            <a:endParaRPr lang="en-US" sz="28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39737" y="696042"/>
            <a:ext cx="10501258" cy="5394657"/>
          </a:xfrm>
        </p:spPr>
        <p:txBody>
          <a:bodyPr/>
          <a:lstStyle/>
          <a:p>
            <a:r>
              <a:rPr lang="fi-FI" sz="2000" dirty="0" smtClean="0"/>
              <a:t>Suunnitellaan markkinaehtoisen pysäköintijärjestelmän periaatteet siten, että toteutetaan kaupunkistrategian tavoitteet ja muut kaupungin tavoitteet</a:t>
            </a:r>
          </a:p>
          <a:p>
            <a:r>
              <a:rPr lang="fi-FI" sz="2000" dirty="0" smtClean="0"/>
              <a:t>Aloitetaan valituista pilottikohteista ja saatujen kokemusten perusteella korjataan periaatteita ja otetaan ne laajemmin käyttöön</a:t>
            </a:r>
            <a:endParaRPr lang="en-US" sz="20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797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93303"/>
            <a:ext cx="11234738" cy="593876"/>
          </a:xfrm>
        </p:spPr>
        <p:txBody>
          <a:bodyPr/>
          <a:lstStyle/>
          <a:p>
            <a:r>
              <a:rPr lang="fi-FI" sz="3200" dirty="0" smtClean="0"/>
              <a:t>Työn aikataulu</a:t>
            </a:r>
            <a:endParaRPr lang="en-US" sz="32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787179"/>
            <a:ext cx="10459941" cy="4979988"/>
          </a:xfrm>
        </p:spPr>
        <p:txBody>
          <a:bodyPr/>
          <a:lstStyle/>
          <a:p>
            <a:r>
              <a:rPr lang="fi-FI" sz="2000" dirty="0" smtClean="0"/>
              <a:t>Työn tavoitteet viimeistellään vuoden 2018 elokuun loppuun mennessä</a:t>
            </a:r>
          </a:p>
          <a:p>
            <a:r>
              <a:rPr lang="fi-FI" sz="2000" dirty="0" smtClean="0"/>
              <a:t>Kansainväliset esimerkit valmistuvat vuoden 2018 syyskuun loppuun mennessä</a:t>
            </a:r>
          </a:p>
          <a:p>
            <a:r>
              <a:rPr lang="fi-FI" sz="2000" dirty="0"/>
              <a:t>Tavoitteena on, että markkinaehtoisen pysäköinnin periaatteet valmistuvat marraskuun 2018 alkuun </a:t>
            </a:r>
            <a:r>
              <a:rPr lang="fi-FI" sz="2000" dirty="0" smtClean="0"/>
              <a:t>mennessä</a:t>
            </a:r>
          </a:p>
          <a:p>
            <a:r>
              <a:rPr lang="fi-FI" sz="2000" dirty="0"/>
              <a:t>Joulukuun 2018 puoleen väliin mennessä selvitetään, mitä toimenpiteitä markkinaehtoinen pysäköinti edellyttää asuntotuotannon eri </a:t>
            </a:r>
            <a:r>
              <a:rPr lang="fi-FI" sz="2000" dirty="0" smtClean="0"/>
              <a:t>vaiheilta</a:t>
            </a:r>
          </a:p>
          <a:p>
            <a:r>
              <a:rPr lang="fi-FI" sz="2000" dirty="0" smtClean="0"/>
              <a:t>Markkinaehtoisen pysäköinnin periaatteita on tavoitteena käsitellä kaupunkiympäristölautakunnassa 5.2.2019</a:t>
            </a:r>
          </a:p>
          <a:p>
            <a:endParaRPr lang="fi-FI" sz="2000" dirty="0" smtClean="0"/>
          </a:p>
          <a:p>
            <a:endParaRPr lang="fi-FI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43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61497"/>
            <a:ext cx="11234738" cy="665439"/>
          </a:xfrm>
        </p:spPr>
        <p:txBody>
          <a:bodyPr/>
          <a:lstStyle/>
          <a:p>
            <a:r>
              <a:rPr lang="fi-FI" sz="3200" dirty="0" smtClean="0"/>
              <a:t>Työn organisointi</a:t>
            </a:r>
            <a:endParaRPr lang="en-US" sz="32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37177" y="612249"/>
            <a:ext cx="10618967" cy="5502303"/>
          </a:xfrm>
        </p:spPr>
        <p:txBody>
          <a:bodyPr/>
          <a:lstStyle/>
          <a:p>
            <a:r>
              <a:rPr lang="fi-FI" sz="2000" dirty="0" smtClean="0"/>
              <a:t>Ohjausryhmä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Reetta Putkonen 	liikenne- ja katusuunnittelu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Juha Hietanen 	liikenne- ja katusuunnittelu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Sami Haapanen 	maaomaisuus ja tontit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Ulla Kuitunen 	asemakaavoitus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Kaija Kossila	pysäköinninvalvonta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Tuuli Huhtala	asuntotuotanto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Minna Maarttola	elinkeino-osasto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Kari Pudas		aluerakentaminen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Markku Nyyssölä	hallinto- ja lakipalvelut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Heikki Mäntymäki	viestintä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Hannu Litovuo	rakennusvalvontapalvelut</a:t>
            </a:r>
          </a:p>
          <a:p>
            <a:pPr marL="230400" lvl="1"/>
            <a:r>
              <a:rPr lang="fi-FI" sz="2000" dirty="0" smtClean="0"/>
              <a:t>Työryhmä</a:t>
            </a:r>
          </a:p>
          <a:p>
            <a:pPr marL="687600" lvl="2" indent="-230400">
              <a:buFont typeface="Arial" panose="020B0604020202020204" pitchFamily="34" charset="0"/>
              <a:buChar char="‒"/>
            </a:pPr>
            <a:r>
              <a:rPr lang="fi-FI" sz="1600" dirty="0" smtClean="0"/>
              <a:t>Juha Hietanen	liikenne- ja katusuunnittelu</a:t>
            </a:r>
          </a:p>
          <a:p>
            <a:pPr marL="687600" lvl="2" indent="-230400">
              <a:buFont typeface="Arial" panose="020B0604020202020204" pitchFamily="34" charset="0"/>
              <a:buChar char="‒"/>
            </a:pPr>
            <a:r>
              <a:rPr lang="fi-FI" sz="1600" dirty="0" smtClean="0"/>
              <a:t>Katarina Nordberg	maaomaisuus ja tontit</a:t>
            </a:r>
          </a:p>
          <a:p>
            <a:pPr marL="687600" lvl="2" indent="-230400">
              <a:buFont typeface="Arial" panose="020B0604020202020204" pitchFamily="34" charset="0"/>
              <a:buChar char="‒"/>
            </a:pPr>
            <a:r>
              <a:rPr lang="fi-FI" sz="1600" dirty="0" smtClean="0"/>
              <a:t>Timo Karhu		asemakaavoitus</a:t>
            </a:r>
          </a:p>
          <a:p>
            <a:pPr marL="687600" lvl="2" indent="-230400">
              <a:buFont typeface="Arial" panose="020B0604020202020204" pitchFamily="34" charset="0"/>
              <a:buChar char="‒"/>
            </a:pPr>
            <a:r>
              <a:rPr lang="fi-FI" sz="1600" dirty="0" smtClean="0"/>
              <a:t>Linda Wiksten	asemakaavoitus</a:t>
            </a:r>
          </a:p>
          <a:p>
            <a:pPr marL="687600" lvl="2" indent="-230400">
              <a:buFont typeface="Arial" panose="020B0604020202020204" pitchFamily="34" charset="0"/>
              <a:buChar char="‒"/>
            </a:pPr>
            <a:r>
              <a:rPr lang="fi-FI" sz="1600" dirty="0" smtClean="0"/>
              <a:t>Raija Kukkaslahti	asuntotuotanto</a:t>
            </a:r>
          </a:p>
          <a:p>
            <a:pPr marL="687600" lvl="2" indent="-230400">
              <a:buFont typeface="Arial" panose="020B0604020202020204" pitchFamily="34" charset="0"/>
              <a:buChar char="‒"/>
            </a:pPr>
            <a:r>
              <a:rPr lang="fi-FI" sz="1600" dirty="0" smtClean="0"/>
              <a:t>Outi Säntti		aluerakentaminen</a:t>
            </a:r>
          </a:p>
          <a:p>
            <a:pPr marL="687600" lvl="2" indent="-230400">
              <a:buFont typeface="Arial" panose="020B0604020202020204" pitchFamily="34" charset="0"/>
              <a:buChar char="‒"/>
            </a:pPr>
            <a:r>
              <a:rPr lang="fi-FI" sz="1600" dirty="0" smtClean="0"/>
              <a:t>Mikko Uro		viestintä</a:t>
            </a:r>
          </a:p>
          <a:p>
            <a:pPr marL="687600" lvl="2" indent="-230400">
              <a:buFont typeface="Arial" panose="020B0604020202020204" pitchFamily="34" charset="0"/>
              <a:buChar char="‒"/>
            </a:pPr>
            <a:r>
              <a:rPr lang="fi-FI" sz="1600" dirty="0" smtClean="0"/>
              <a:t>Tiina Antila-Lehtonen	viestintä</a:t>
            </a:r>
          </a:p>
          <a:p>
            <a:pPr marL="687600" lvl="2" indent="-230400">
              <a:buFont typeface="Arial" panose="020B0604020202020204" pitchFamily="34" charset="0"/>
              <a:buChar char="‒"/>
            </a:pPr>
            <a:r>
              <a:rPr lang="fi-FI" sz="1600" dirty="0" smtClean="0"/>
              <a:t>Pirkka Hellman</a:t>
            </a:r>
            <a:r>
              <a:rPr lang="fi-FI" sz="1600" smtClean="0"/>
              <a:t>	rakennusvalvontapalvelut</a:t>
            </a:r>
            <a:endParaRPr lang="fi-FI" sz="1600" dirty="0" smtClean="0"/>
          </a:p>
          <a:p>
            <a:pPr lvl="1">
              <a:buFont typeface="Arial" panose="020B0604020202020204" pitchFamily="34" charset="0"/>
              <a:buChar char="‒"/>
            </a:pPr>
            <a:endParaRPr lang="en-US" sz="16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9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61498"/>
            <a:ext cx="11234738" cy="787400"/>
          </a:xfrm>
        </p:spPr>
        <p:txBody>
          <a:bodyPr/>
          <a:lstStyle/>
          <a:p>
            <a:r>
              <a:rPr lang="fi-FI" sz="3200" dirty="0" smtClean="0"/>
              <a:t>Markkinaehtoisen pysäköintijärjestelmän tavoitteet</a:t>
            </a:r>
            <a:endParaRPr lang="en-US" sz="32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39737" y="1118974"/>
            <a:ext cx="10525112" cy="4979988"/>
          </a:xfrm>
        </p:spPr>
        <p:txBody>
          <a:bodyPr/>
          <a:lstStyle/>
          <a:p>
            <a:r>
              <a:rPr lang="fi-FI" sz="2000" dirty="0" smtClean="0"/>
              <a:t>Kaupungin liikenne- ja pysäköintipoliittiset sekä maankäytölliset tavoitteet</a:t>
            </a:r>
          </a:p>
          <a:p>
            <a:pPr marL="0" indent="0">
              <a:buNone/>
            </a:pPr>
            <a:endParaRPr lang="fi-FI" sz="2000" dirty="0" smtClean="0"/>
          </a:p>
          <a:p>
            <a:r>
              <a:rPr lang="fi-FI" sz="2000" dirty="0" smtClean="0"/>
              <a:t>Hankkeeseen ryhtyvien tavoitteet</a:t>
            </a:r>
          </a:p>
          <a:p>
            <a:pPr marL="0" indent="0">
              <a:buNone/>
            </a:pPr>
            <a:endParaRPr lang="fi-FI" sz="2000" dirty="0" smtClean="0"/>
          </a:p>
          <a:p>
            <a:r>
              <a:rPr lang="fi-FI" sz="2000" dirty="0" smtClean="0"/>
              <a:t>Kaupungin asuntotoimijoiden tavoitteet</a:t>
            </a:r>
          </a:p>
          <a:p>
            <a:pPr marL="0" indent="0">
              <a:buNone/>
            </a:pPr>
            <a:endParaRPr lang="fi-FI" sz="2000" dirty="0" smtClean="0"/>
          </a:p>
          <a:p>
            <a:r>
              <a:rPr lang="fi-FI" sz="2000" dirty="0" smtClean="0"/>
              <a:t>Kaupunkilaisten tavoitteet</a:t>
            </a:r>
          </a:p>
          <a:p>
            <a:endParaRPr lang="en-US" sz="20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31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39737" y="121741"/>
            <a:ext cx="10547405" cy="787400"/>
          </a:xfrm>
        </p:spPr>
        <p:txBody>
          <a:bodyPr/>
          <a:lstStyle/>
          <a:p>
            <a:r>
              <a:rPr lang="fi-FI" sz="3200" dirty="0"/>
              <a:t>Kaupungin liikenne- ja </a:t>
            </a:r>
            <a:r>
              <a:rPr lang="fi-FI" sz="3200" dirty="0" smtClean="0"/>
              <a:t>pysäköintipoliittiset tavoitteet</a:t>
            </a:r>
            <a:r>
              <a:rPr lang="fi-FI" dirty="0"/>
              <a:t/>
            </a:r>
            <a:br>
              <a:rPr lang="fi-FI" dirty="0"/>
            </a:b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22274" y="1202462"/>
            <a:ext cx="10564868" cy="5126777"/>
          </a:xfrm>
        </p:spPr>
        <p:txBody>
          <a:bodyPr/>
          <a:lstStyle/>
          <a:p>
            <a:r>
              <a:rPr lang="fi-FI" sz="2000" dirty="0" smtClean="0"/>
              <a:t>Pysäköinti tukee ekologisesti kestävää ja viihtyisää kaupunkirakennetta ja liikkumista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Hyvät kestävän liikkumisen yhteydet sekä sekoittunut kaupunkirakenne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fi-FI" sz="1600" dirty="0" smtClean="0"/>
              <a:t>Pysäköintipaikkojen monikäyttöisyys</a:t>
            </a:r>
          </a:p>
          <a:p>
            <a:pPr marL="457200" lvl="1" indent="0">
              <a:buNone/>
            </a:pPr>
            <a:endParaRPr lang="fi-FI" sz="1600" dirty="0" smtClean="0"/>
          </a:p>
          <a:p>
            <a:pPr marL="230400" lvl="1" indent="-230400"/>
            <a:r>
              <a:rPr lang="fi-FI" sz="2000" dirty="0" smtClean="0"/>
              <a:t>Pysäköinnissä otetaan huomioon kaupungin eri osien erityispiirteet</a:t>
            </a:r>
          </a:p>
          <a:p>
            <a:pPr marL="230400" lvl="2" indent="-230400"/>
            <a:endParaRPr lang="fi-FI" dirty="0" smtClean="0"/>
          </a:p>
          <a:p>
            <a:pPr marL="230400" lvl="2" indent="-230400"/>
            <a:r>
              <a:rPr lang="fi-FI" dirty="0" smtClean="0"/>
              <a:t>Pysäköinti tukee asumiskustannusten kohtuullistamista</a:t>
            </a:r>
          </a:p>
          <a:p>
            <a:pPr marL="742950" lvl="3" indent="-285750">
              <a:buFont typeface="Arial" panose="020B0604020202020204" pitchFamily="34" charset="0"/>
              <a:buChar char="‒"/>
            </a:pPr>
            <a:r>
              <a:rPr lang="fi-FI" sz="1600" dirty="0" smtClean="0"/>
              <a:t>Asunnon ja pysäköintipaikan hinnan erottaminen toisistaan</a:t>
            </a:r>
          </a:p>
          <a:p>
            <a:pPr marL="742950" lvl="3" indent="-285750">
              <a:buFont typeface="Arial" panose="020B0604020202020204" pitchFamily="34" charset="0"/>
              <a:buChar char="‒"/>
            </a:pPr>
            <a:r>
              <a:rPr lang="fi-FI" sz="1600" dirty="0" smtClean="0"/>
              <a:t>Pysäköintipaikkojen määrä ja käytön tehokkuus</a:t>
            </a:r>
          </a:p>
          <a:p>
            <a:pPr marL="457200" lvl="3" indent="0">
              <a:buNone/>
            </a:pPr>
            <a:endParaRPr lang="fi-FI" sz="1600" dirty="0" smtClean="0"/>
          </a:p>
          <a:p>
            <a:pPr marL="342900" lvl="3" indent="-342900"/>
            <a:r>
              <a:rPr lang="fi-FI" sz="2000" dirty="0" smtClean="0"/>
              <a:t>Pysäköinnin hinnoittelussa vahvistetaan läpinäkyvyyttä ja käyttäjä maksaa –näkökulmaa</a:t>
            </a:r>
          </a:p>
          <a:p>
            <a:pPr marL="800100" lvl="4" indent="-342900">
              <a:buFont typeface="Arial" panose="020B0604020202020204" pitchFamily="34" charset="0"/>
              <a:buChar char="‒"/>
            </a:pPr>
            <a:r>
              <a:rPr lang="fi-FI" sz="1600" dirty="0" smtClean="0"/>
              <a:t>Palveluajattelu mukaan pysäköinnin hinnoitteluun, paikan käyttöaste korkeammaksi =&gt; paikkoja tarvitaan vähemmän</a:t>
            </a:r>
          </a:p>
          <a:p>
            <a:pPr marL="457200" lvl="4" indent="0">
              <a:buNone/>
            </a:pPr>
            <a:endParaRPr lang="fi-FI" sz="1600" dirty="0" smtClean="0"/>
          </a:p>
          <a:p>
            <a:pPr marL="342900" lvl="4" indent="-342900"/>
            <a:r>
              <a:rPr lang="fi-FI" sz="2000" dirty="0" smtClean="0"/>
              <a:t>Pysäköinnissä otetaan huomioon asukkaiden, yritysten ja muiden käyttäjien erilaiset tarpeet</a:t>
            </a:r>
          </a:p>
          <a:p>
            <a:pPr marL="800100" lvl="5" indent="-342900">
              <a:buFont typeface="Arial" panose="020B0604020202020204" pitchFamily="34" charset="0"/>
              <a:buChar char="‒"/>
            </a:pPr>
            <a:r>
              <a:rPr lang="fi-FI" sz="1600" dirty="0" smtClean="0"/>
              <a:t>Pysäköintiratkaisut ovat joustavia, usein autoa tarvitsevat asukkaat pysäköivät lähellä kotia ja harvoin käytettävät autot, esimerkiksi mökkiautot, voidaan pysäköidä kauemmas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83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39737" y="312572"/>
            <a:ext cx="10604625" cy="787400"/>
          </a:xfrm>
        </p:spPr>
        <p:txBody>
          <a:bodyPr/>
          <a:lstStyle/>
          <a:p>
            <a:r>
              <a:rPr lang="fi-FI" sz="3200" dirty="0" smtClean="0"/>
              <a:t>Kaupungin tavoitteet maankäytön suunnittelun ja asemakaavoituksen kannalta </a:t>
            </a:r>
            <a:endParaRPr lang="en-US" sz="3200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57200" y="1642248"/>
            <a:ext cx="10587162" cy="4979988"/>
          </a:xfrm>
        </p:spPr>
        <p:txBody>
          <a:bodyPr/>
          <a:lstStyle/>
          <a:p>
            <a:r>
              <a:rPr lang="fi-FI" sz="2000" dirty="0" smtClean="0"/>
              <a:t>Kaupungin tavoitteena on tiivistää kaupunkirakennetta</a:t>
            </a:r>
          </a:p>
          <a:p>
            <a:r>
              <a:rPr lang="fi-FI" sz="2000" dirty="0" smtClean="0"/>
              <a:t>Kestävien liikkumismuotojen kulkumuoto-osuutta kasvatetaan. </a:t>
            </a:r>
            <a:r>
              <a:rPr lang="fi-FI" sz="2000" dirty="0"/>
              <a:t>E</a:t>
            </a:r>
            <a:r>
              <a:rPr lang="fi-FI" sz="2000" dirty="0" smtClean="0"/>
              <a:t>linkeinoelämän edellyttämän liikenteen kilpailukyky turvataan</a:t>
            </a:r>
          </a:p>
          <a:p>
            <a:r>
              <a:rPr lang="fi-FI" sz="2000" dirty="0" smtClean="0"/>
              <a:t>Pysäköinnin markkinaehtoisuudesta huolimatta </a:t>
            </a:r>
            <a:r>
              <a:rPr lang="fi-FI" sz="2000" dirty="0"/>
              <a:t>t</a:t>
            </a:r>
            <a:r>
              <a:rPr lang="fi-FI" sz="2000" dirty="0" smtClean="0"/>
              <a:t>ietty </a:t>
            </a:r>
            <a:r>
              <a:rPr lang="fi-FI" sz="2000" dirty="0"/>
              <a:t>määrä pysäköintipaikkoja asuinalueilla on välttämättömyys, koska asukkailla on </a:t>
            </a:r>
            <a:r>
              <a:rPr lang="fi-FI" sz="2000" dirty="0" smtClean="0"/>
              <a:t>omistuksessaan </a:t>
            </a:r>
            <a:r>
              <a:rPr lang="fi-FI" sz="2000" dirty="0"/>
              <a:t>ja käytössään </a:t>
            </a:r>
            <a:r>
              <a:rPr lang="fi-FI" sz="2000" dirty="0" smtClean="0"/>
              <a:t>autoja</a:t>
            </a:r>
          </a:p>
          <a:p>
            <a:r>
              <a:rPr lang="fi-FI" sz="2000" dirty="0" smtClean="0"/>
              <a:t>Asemakaavassa kaupunkimaisesti kaavoitettavilla alueilla osoitetaan pysäköintipaikkojen sijainti alueella</a:t>
            </a:r>
          </a:p>
          <a:p>
            <a:r>
              <a:rPr lang="fi-FI" sz="2000" dirty="0"/>
              <a:t>Pihakannen alle sijoittuvat autopaikat on </a:t>
            </a:r>
            <a:r>
              <a:rPr lang="fi-FI" sz="2000" dirty="0" smtClean="0"/>
              <a:t>käytännön syistä toteutettava </a:t>
            </a:r>
            <a:r>
              <a:rPr lang="fi-FI" sz="2000" dirty="0"/>
              <a:t>asuntojen rakentamisen </a:t>
            </a:r>
            <a:r>
              <a:rPr lang="fi-FI" sz="2000" dirty="0" smtClean="0"/>
              <a:t>yhteydessä</a:t>
            </a:r>
          </a:p>
          <a:p>
            <a:r>
              <a:rPr lang="fi-FI" sz="2000" dirty="0" smtClean="0"/>
              <a:t>Jos pysäköintipaikkoja halutaan toteuttaa vaiheittain, valitaan pysäköintiratkaisu, mikä mahdollistaa tämän</a:t>
            </a:r>
          </a:p>
          <a:p>
            <a:r>
              <a:rPr lang="fi-FI" sz="2000" dirty="0" smtClean="0"/>
              <a:t>Kaupunkikuvakysymykset tulee huomioida</a:t>
            </a:r>
          </a:p>
          <a:p>
            <a:pPr marL="0" indent="0">
              <a:buNone/>
            </a:pPr>
            <a:endParaRPr lang="fi-FI" sz="2000" dirty="0" smtClean="0"/>
          </a:p>
          <a:p>
            <a:endParaRPr lang="fi-FI" sz="2000" dirty="0" smtClean="0"/>
          </a:p>
          <a:p>
            <a:endParaRPr lang="en-US" sz="2000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22DBD-87CA-4B51-9EA1-BDA57A594B8C}" type="datetime1">
              <a:rPr lang="fi-FI" smtClean="0"/>
              <a:pPr>
                <a:defRPr/>
              </a:pPr>
              <a:t>22.8.2018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B596F-75FF-46B8-A937-F3C05B5B0635}" type="slidenum">
              <a:rPr lang="fi-FI" smtClean="0"/>
              <a:pPr>
                <a:defRPr/>
              </a:pPr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7977866"/>
      </p:ext>
    </p:extLst>
  </p:cSld>
  <p:clrMapOvr>
    <a:masterClrMapping/>
  </p:clrMapOvr>
</p:sld>
</file>

<file path=ppt/theme/theme1.xml><?xml version="1.0" encoding="utf-8"?>
<a:theme xmlns:a="http://schemas.openxmlformats.org/drawingml/2006/main" name="HKI-perus">
  <a:themeElements>
    <a:clrScheme name="HK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BF"/>
      </a:accent1>
      <a:accent2>
        <a:srgbClr val="FD4F00"/>
      </a:accent2>
      <a:accent3>
        <a:srgbClr val="9FC9EB"/>
      </a:accent3>
      <a:accent4>
        <a:srgbClr val="F5A3C7"/>
      </a:accent4>
      <a:accent5>
        <a:srgbClr val="FFC61E"/>
      </a:accent5>
      <a:accent6>
        <a:srgbClr val="00D7A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lasatamanLiipy24082017EsitysUusiIlme.pot [Yhteensopivuustila]" id="{93377B0F-5FCF-4133-92D3-D74AC81F59B0}" vid="{870B6C74-7B35-472A-A506-6A3225C1478C}"/>
    </a:ext>
  </a:extLst>
</a:theme>
</file>

<file path=ppt/theme/theme2.xml><?xml version="1.0" encoding="utf-8"?>
<a:theme xmlns:a="http://schemas.openxmlformats.org/drawingml/2006/main" name="HKI-bussi">
  <a:themeElements>
    <a:clrScheme name="HK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BF"/>
      </a:accent1>
      <a:accent2>
        <a:srgbClr val="FD4F00"/>
      </a:accent2>
      <a:accent3>
        <a:srgbClr val="9FC9EB"/>
      </a:accent3>
      <a:accent4>
        <a:srgbClr val="F5A3C7"/>
      </a:accent4>
      <a:accent5>
        <a:srgbClr val="FFC61E"/>
      </a:accent5>
      <a:accent6>
        <a:srgbClr val="00D7A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lasatamanLiipy24082017EsitysUusiIlme.pot [Yhteensopivuustila]" id="{93377B0F-5FCF-4133-92D3-D74AC81F59B0}" vid="{DE85CE68-DFC0-48F8-8271-5257D3D1AA36}"/>
    </a:ext>
  </a:extLst>
</a:theme>
</file>

<file path=ppt/theme/theme3.xml><?xml version="1.0" encoding="utf-8"?>
<a:theme xmlns:a="http://schemas.openxmlformats.org/drawingml/2006/main" name="HKI-metro">
  <a:themeElements>
    <a:clrScheme name="HK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BF"/>
      </a:accent1>
      <a:accent2>
        <a:srgbClr val="FD4F00"/>
      </a:accent2>
      <a:accent3>
        <a:srgbClr val="9FC9EB"/>
      </a:accent3>
      <a:accent4>
        <a:srgbClr val="F5A3C7"/>
      </a:accent4>
      <a:accent5>
        <a:srgbClr val="FFC61E"/>
      </a:accent5>
      <a:accent6>
        <a:srgbClr val="00D7A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KalasatamanLiipy24082017EsitysUusiIlme.pot [Yhteensopivuustila]" id="{93377B0F-5FCF-4133-92D3-D74AC81F59B0}" vid="{306FD003-8243-4FBD-AF8E-3CE1088457B9}"/>
    </a:ext>
  </a:extLst>
</a:theme>
</file>

<file path=ppt/theme/theme4.xml><?xml version="1.0" encoding="utf-8"?>
<a:theme xmlns:a="http://schemas.openxmlformats.org/drawingml/2006/main" name="HKI-spåra">
  <a:themeElements>
    <a:clrScheme name="HK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BF"/>
      </a:accent1>
      <a:accent2>
        <a:srgbClr val="FD4F00"/>
      </a:accent2>
      <a:accent3>
        <a:srgbClr val="9FC9EB"/>
      </a:accent3>
      <a:accent4>
        <a:srgbClr val="F5A3C7"/>
      </a:accent4>
      <a:accent5>
        <a:srgbClr val="FFC61E"/>
      </a:accent5>
      <a:accent6>
        <a:srgbClr val="00D7A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lasatamanLiipy24082017EsitysUusiIlme.pot [Yhteensopivuustila]" id="{93377B0F-5FCF-4133-92D3-D74AC81F59B0}" vid="{93985FCF-9FFB-4E16-9611-6C77FFC3731F}"/>
    </a:ext>
  </a:extLst>
</a:theme>
</file>

<file path=ppt/theme/theme5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DFABA0465777147BC1D567CF5A5F645" ma:contentTypeVersion="0" ma:contentTypeDescription="Luo uusi asiakirja." ma:contentTypeScope="" ma:versionID="49e7b8b685b8aa65f9a8035c80382b7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abf2a10b083844fea3f2ad2ecd5cc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261189-925F-405C-9173-A73331343AB0}">
  <ds:schemaRefs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12405F0-802E-453E-B0E5-DEBBFFEC6E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KalasatamanLiipy24082017EsitysUusiIlme</Template>
  <TotalTime>3145</TotalTime>
  <Words>1521</Words>
  <Application>Microsoft Office PowerPoint</Application>
  <PresentationFormat>Laajakuva</PresentationFormat>
  <Paragraphs>230</Paragraphs>
  <Slides>20</Slides>
  <Notes>0</Notes>
  <HiddenSlides>1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4</vt:i4>
      </vt:variant>
      <vt:variant>
        <vt:lpstr>Dian otsikot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Times New Roman</vt:lpstr>
      <vt:lpstr>HKI-perus</vt:lpstr>
      <vt:lpstr>HKI-bussi</vt:lpstr>
      <vt:lpstr>HKI-metro</vt:lpstr>
      <vt:lpstr>HKI-spåra</vt:lpstr>
      <vt:lpstr>Alueellinen ja markkinaehtoinen pysäköintijärjestelmä</vt:lpstr>
      <vt:lpstr>Helsingin kaupunkistrategia 2017 - 2021</vt:lpstr>
      <vt:lpstr>Helsingin kaupunkistrategiasta 2017 – 2021 tulevat muut tavoitteet </vt:lpstr>
      <vt:lpstr>Kaupunkistrategian antama tavoite työlle</vt:lpstr>
      <vt:lpstr>Työn aikataulu</vt:lpstr>
      <vt:lpstr>Työn organisointi</vt:lpstr>
      <vt:lpstr>Markkinaehtoisen pysäköintijärjestelmän tavoitteet</vt:lpstr>
      <vt:lpstr>Kaupungin liikenne- ja pysäköintipoliittiset tavoitteet </vt:lpstr>
      <vt:lpstr>Kaupungin tavoitteet maankäytön suunnittelun ja asemakaavoituksen kannalta </vt:lpstr>
      <vt:lpstr>Hankkeeseen ryhtyvien tavoitteet</vt:lpstr>
      <vt:lpstr>Kaupungin asuntotoimijoiden tavoitteet</vt:lpstr>
      <vt:lpstr>Kaupunkilaisten tavoitteet</vt:lpstr>
      <vt:lpstr>Markkinaehtoisen pysäköinnin lainmukaisuus maankäyttö- ja rakennuslain mukaan</vt:lpstr>
      <vt:lpstr>Markkinaehtoisen pysäköinnin kansainväliset esimerkit</vt:lpstr>
      <vt:lpstr>Markkinaehtoisen pysäköinnin kansainväliset esimerkit</vt:lpstr>
      <vt:lpstr>Pysäköinnin markkinatilanne taloustieteen näkökulmasta</vt:lpstr>
      <vt:lpstr>Markkinaehtoinen pysäköinti KYMP -lautakunnassa infoasiana 14.8.2018 </vt:lpstr>
      <vt:lpstr>Markkinaehtoisen pysäköinnin periaatteet</vt:lpstr>
      <vt:lpstr>Markkinaehtoisen pysäköinnin mahdollinen aluejako</vt:lpstr>
      <vt:lpstr>Markkinaehtoisen pysäköinnin periaatteiden sisältö (luonnos)</vt:lpstr>
    </vt:vector>
  </TitlesOfParts>
  <Company>Helsingin kaupunki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Yhteiskäyttöautojen pysäköintitunnus</dc:title>
  <dc:creator>Hietanen Juha</dc:creator>
  <cp:lastModifiedBy>Hietanen Juha</cp:lastModifiedBy>
  <cp:revision>335</cp:revision>
  <cp:lastPrinted>2017-12-05T08:52:14Z</cp:lastPrinted>
  <dcterms:created xsi:type="dcterms:W3CDTF">2017-07-06T09:11:14Z</dcterms:created>
  <dcterms:modified xsi:type="dcterms:W3CDTF">2018-08-22T08:12:47Z</dcterms:modified>
</cp:coreProperties>
</file>