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8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32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1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86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145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191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946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859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08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0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9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149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139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09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4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676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Reiskat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Ville Saarinen, Julius Partanen, Joonas Vekkeli, Markus Suomela</a:t>
            </a:r>
          </a:p>
        </p:txBody>
      </p:sp>
    </p:spTree>
    <p:extLst>
      <p:ext uri="{BB962C8B-B14F-4D97-AF65-F5344CB8AC3E}">
        <p14:creationId xmlns:p14="http://schemas.microsoft.com/office/powerpoint/2010/main" val="21061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u="sng" dirty="0"/>
              <a:t>Mitä haluttiin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dirty="0"/>
              <a:t>GITHUB toimintaan</a:t>
            </a:r>
          </a:p>
          <a:p>
            <a:r>
              <a:rPr lang="fi-FI" dirty="0"/>
              <a:t>Käyttöliittymästä jonkinlainen raakile valmiina</a:t>
            </a:r>
          </a:p>
          <a:p>
            <a:r>
              <a:rPr lang="fi-FI" dirty="0"/>
              <a:t>Kysymyksien lisäys</a:t>
            </a:r>
          </a:p>
          <a:p>
            <a:r>
              <a:rPr lang="fi-FI" dirty="0"/>
              <a:t>JSON rakenne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u="sng" dirty="0"/>
              <a:t>Mitä saatiin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i-FI" dirty="0"/>
              <a:t>GITHUB valmis ja käytössä</a:t>
            </a:r>
          </a:p>
          <a:p>
            <a:r>
              <a:rPr lang="fi-FI" dirty="0"/>
              <a:t>Käyttöliittymästä raaka versio + muutama kysymys testattu paikallisella </a:t>
            </a:r>
            <a:r>
              <a:rPr lang="fi-FI" dirty="0" err="1"/>
              <a:t>JSON:lla</a:t>
            </a:r>
            <a:endParaRPr lang="fi-FI" dirty="0"/>
          </a:p>
          <a:p>
            <a:r>
              <a:rPr lang="fi-FI" dirty="0"/>
              <a:t>Rakenne </a:t>
            </a:r>
            <a:r>
              <a:rPr lang="fi-FI" dirty="0" err="1"/>
              <a:t>OHTUN:n</a:t>
            </a:r>
            <a:r>
              <a:rPr lang="fi-FI" dirty="0"/>
              <a:t> kanssa vielä ??</a:t>
            </a:r>
          </a:p>
        </p:txBody>
      </p:sp>
    </p:spTree>
    <p:extLst>
      <p:ext uri="{BB962C8B-B14F-4D97-AF65-F5344CB8AC3E}">
        <p14:creationId xmlns:p14="http://schemas.microsoft.com/office/powerpoint/2010/main" val="103485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Mitä haluttiin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Kysymyksien haku </a:t>
            </a:r>
            <a:r>
              <a:rPr lang="fi-FI" dirty="0" err="1"/>
              <a:t>OHTU:n</a:t>
            </a:r>
            <a:r>
              <a:rPr lang="fi-FI" dirty="0"/>
              <a:t> palvelimelta</a:t>
            </a:r>
          </a:p>
          <a:p>
            <a:r>
              <a:rPr lang="fi-FI" dirty="0"/>
              <a:t>Ulkoasu loppuun asti</a:t>
            </a:r>
          </a:p>
          <a:p>
            <a:r>
              <a:rPr lang="fi-FI" dirty="0"/>
              <a:t>Kysymyksien viimeistely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Mitä saatiin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 err="1"/>
              <a:t>OHTU:n</a:t>
            </a:r>
            <a:r>
              <a:rPr lang="fi-FI" dirty="0"/>
              <a:t> palvelimella ollut JSON katosi. Pyydettiin lisäämään uudestaan -&gt; Rakenne aivan erilainen kuin alun perin ajateltu</a:t>
            </a:r>
          </a:p>
          <a:p>
            <a:r>
              <a:rPr lang="fi-FI" dirty="0"/>
              <a:t>Ulkoasu + kysymykset valmis</a:t>
            </a:r>
          </a:p>
        </p:txBody>
      </p:sp>
    </p:spTree>
    <p:extLst>
      <p:ext uri="{BB962C8B-B14F-4D97-AF65-F5344CB8AC3E}">
        <p14:creationId xmlns:p14="http://schemas.microsoft.com/office/powerpoint/2010/main" val="16448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Mitä haluttiin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Mitä saatiin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584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fi-FI" dirty="0"/>
              <a:t>JSON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F3DD08E-C706-45F1-B20A-58173A6B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4" y="2762451"/>
            <a:ext cx="9641305" cy="251455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A27477-B494-406F-B375-C0BF7E317402}"/>
              </a:ext>
            </a:extLst>
          </p:cNvPr>
          <p:cNvSpPr txBox="1">
            <a:spLocks/>
          </p:cNvSpPr>
          <p:nvPr/>
        </p:nvSpPr>
        <p:spPr>
          <a:xfrm>
            <a:off x="1578563" y="1296598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/>
              <a:t>Haku metodi</a:t>
            </a:r>
          </a:p>
        </p:txBody>
      </p:sp>
    </p:spTree>
    <p:extLst>
      <p:ext uri="{BB962C8B-B14F-4D97-AF65-F5344CB8AC3E}">
        <p14:creationId xmlns:p14="http://schemas.microsoft.com/office/powerpoint/2010/main" val="129427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BD7668-B52D-41D0-B4B5-E61F8989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/>
          <a:lstStyle/>
          <a:p>
            <a:r>
              <a:rPr lang="fi-FI" dirty="0"/>
              <a:t>JSON 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A42FDCD-1540-4FDB-9823-8F2FA5E0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4" y="1610591"/>
            <a:ext cx="10818311" cy="40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Käyttöliittymä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(linkki)</a:t>
            </a:r>
          </a:p>
        </p:txBody>
      </p:sp>
    </p:spTree>
    <p:extLst>
      <p:ext uri="{BB962C8B-B14F-4D97-AF65-F5344CB8AC3E}">
        <p14:creationId xmlns:p14="http://schemas.microsoft.com/office/powerpoint/2010/main" val="41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Kysymys- ja vastausdata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EI OLE</a:t>
            </a:r>
          </a:p>
        </p:txBody>
      </p:sp>
    </p:spTree>
    <p:extLst>
      <p:ext uri="{BB962C8B-B14F-4D97-AF65-F5344CB8AC3E}">
        <p14:creationId xmlns:p14="http://schemas.microsoft.com/office/powerpoint/2010/main" val="70534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Yhteenveto- ja graafinen tulkinta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EI OLE</a:t>
            </a:r>
          </a:p>
        </p:txBody>
      </p:sp>
    </p:spTree>
    <p:extLst>
      <p:ext uri="{BB962C8B-B14F-4D97-AF65-F5344CB8AC3E}">
        <p14:creationId xmlns:p14="http://schemas.microsoft.com/office/powerpoint/2010/main" val="150341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Piiri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Piiri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iri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TM04033919[[fn=Piiri]]</Template>
  <TotalTime>59</TotalTime>
  <Words>115</Words>
  <Application>Microsoft Office PowerPoint</Application>
  <PresentationFormat>Laajakuva</PresentationFormat>
  <Paragraphs>32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Piiri</vt:lpstr>
      <vt:lpstr>Reiskat</vt:lpstr>
      <vt:lpstr>Sprint 1</vt:lpstr>
      <vt:lpstr>Sprint 2</vt:lpstr>
      <vt:lpstr>Sprint 3</vt:lpstr>
      <vt:lpstr>JSON</vt:lpstr>
      <vt:lpstr>JSON </vt:lpstr>
      <vt:lpstr>Käyttöliittymä</vt:lpstr>
      <vt:lpstr>Kysymys- ja vastausdata</vt:lpstr>
      <vt:lpstr>Yhteenveto- ja graafinen tulkinta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Vekkeli Joonas</dc:creator>
  <cp:lastModifiedBy>Saarinen Ville</cp:lastModifiedBy>
  <cp:revision>7</cp:revision>
  <dcterms:created xsi:type="dcterms:W3CDTF">2017-12-11T07:56:39Z</dcterms:created>
  <dcterms:modified xsi:type="dcterms:W3CDTF">2017-12-12T11:25:59Z</dcterms:modified>
</cp:coreProperties>
</file>