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C28"/>
    <a:srgbClr val="ADC1E5"/>
    <a:srgbClr val="FDADAD"/>
    <a:srgbClr val="B0EAB8"/>
    <a:srgbClr val="CBF1D0"/>
    <a:srgbClr val="B4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6C175-0A51-4F1D-952E-A3AA66BA8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12E356-2287-4777-8795-33CCDF13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0CB4F-32A4-4AC5-82FA-5A014941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C443B-AD0F-499E-ACB4-C700D9DE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2C030-E2DF-4F04-B301-397DE2ED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25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C8C2B-335D-4BED-B6C5-45EAA0E5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694AD-524A-4285-A7C9-E4E1724B0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3B5CD-125A-4EE4-A32B-609930C2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37DF59-1F9A-4078-B8B2-9CC330B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3CE589-02C0-4442-A363-C533CAC5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4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3112C4-D586-44A9-90B7-0B84A88A6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95A87F-63EE-46F8-8591-EA3B3C85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E4958-F522-42C9-A555-F1A01D53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D5231-0E2C-44B5-A6D2-1465BEF9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D32177-8018-4663-984C-43B62C4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7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3D43-77BC-4A12-89D2-1B803218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0BCC55-A6D2-47CD-BE2D-090C60F6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763E7-07AB-4C9F-8DCF-5AA7315C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61218-27BE-4E69-B271-4AC3D88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58854-F68E-41CD-AA4B-5BCF829B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65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B9AB4-FAA7-4021-B37D-3886EDE0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CBCA9-7DED-42A8-89B4-34621517D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0E6193-F240-4C13-95BE-ACB79F65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DD28B-A67E-48D9-BC2F-BB9BCDD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882F6-F8BC-495B-97C7-3D0B910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CCDB-7F7B-4269-AD02-47A79116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BEEF5D-4DA1-46BF-85D5-8F2FCF6B6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3C441-7FDE-4039-9E71-30A36C08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8B590C-0CED-40CC-A476-9AE05DAA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F6F53B-67BB-41F9-9199-B7E009DB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71090-BB59-4290-904B-CFB2DD7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F958D-712A-484E-8FCF-33469225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72385B-6E55-48BE-8D47-DAB7186A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86426-20BD-4690-9AF9-D01C5365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3EBB23-B926-4E0C-8FC2-CA2E928A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D27A0D-544F-4A23-9D54-F2316DDFD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2293D6-6AF5-4DB6-8689-B34C8D4D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4199E1-8734-4B09-A042-22EFCC2C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E891F8-371A-44CD-8EF2-6365D1E3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2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F1FBA-CB17-4358-AEE2-7DC8E4DB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ECEB73-E759-482C-9144-19D9AB45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E1EF42-1AD9-4738-82E6-05FF1CC2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25B71-24C2-4093-9AAE-E42EEF82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2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EE30FF-672A-412D-921F-362C2960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F6D45A-B64A-416C-8942-281B58F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988ED-93F2-450E-957E-27245EF3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48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CD905-F1B6-4D9C-B4E0-2076CAEB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D283B-B2E2-4043-AA24-04E00C8A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0E14DEE-35F9-4E96-B7DC-CEC532E0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1BEE60-148E-4D20-BB18-3B3A1CD5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33A0A3-CAA9-427E-8403-245C88EF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84D21-497D-439B-B11B-070651F6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D1E7F-B433-441E-AA18-5BBFBE5C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0ED3A-F981-4908-867F-247C3C243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E6E08E-7BA3-4310-83BE-48701CFE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DA413E-E93B-42E6-82C0-FC12E821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68FFD2-5CEF-46D9-968A-5366E158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139C0-5E0A-4DDD-8329-2AC375F4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8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032911-6633-4F86-809F-85873EAF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5BAAC-BD46-4505-9038-96FB265B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9B28AF-865F-48E3-92C3-DBE809A27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5C2-7AE9-4748-914D-7161F8BD8FC7}" type="datetimeFigureOut">
              <a:rPr lang="de-DE" smtClean="0"/>
              <a:t>10.04.2022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780D7-0ADA-4024-B206-3A6981B34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3CCC0A-6C4E-499B-878F-C897830F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B396E-2E2C-4073-A79F-A3A4FB77CC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3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C8B7043-E481-4254-A56E-DE25B8C7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500" y="113513"/>
            <a:ext cx="1068824" cy="56855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4184EEC-9314-4120-9A8F-8E4BCB2E0E75}"/>
              </a:ext>
            </a:extLst>
          </p:cNvPr>
          <p:cNvSpPr txBox="1"/>
          <p:nvPr/>
        </p:nvSpPr>
        <p:spPr>
          <a:xfrm>
            <a:off x="137676" y="74623"/>
            <a:ext cx="6236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TECHNIK AG - Buchung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295D803-9E14-4D6A-8C55-9DFC73911FEF}"/>
              </a:ext>
            </a:extLst>
          </p:cNvPr>
          <p:cNvSpPr txBox="1"/>
          <p:nvPr/>
        </p:nvSpPr>
        <p:spPr>
          <a:xfrm>
            <a:off x="137675" y="118110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Name: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F5D096-7FD0-47F1-8F96-021EB997B4D4}"/>
              </a:ext>
            </a:extLst>
          </p:cNvPr>
          <p:cNvSpPr/>
          <p:nvPr/>
        </p:nvSpPr>
        <p:spPr>
          <a:xfrm>
            <a:off x="1242920" y="122289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4401E5C-BE30-4C22-89EA-B4B38719761C}"/>
              </a:ext>
            </a:extLst>
          </p:cNvPr>
          <p:cNvSpPr txBox="1"/>
          <p:nvPr/>
        </p:nvSpPr>
        <p:spPr>
          <a:xfrm>
            <a:off x="137676" y="1683037"/>
            <a:ext cx="96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Anlass: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DAF35F7-5953-4857-9927-8CC79930B3A5}"/>
              </a:ext>
            </a:extLst>
          </p:cNvPr>
          <p:cNvSpPr/>
          <p:nvPr/>
        </p:nvSpPr>
        <p:spPr>
          <a:xfrm>
            <a:off x="1223962" y="2153528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3BDABBE-2E67-407B-BDA5-7B334D7EDB18}"/>
              </a:ext>
            </a:extLst>
          </p:cNvPr>
          <p:cNvGrpSpPr/>
          <p:nvPr/>
        </p:nvGrpSpPr>
        <p:grpSpPr>
          <a:xfrm>
            <a:off x="1223962" y="1777215"/>
            <a:ext cx="180975" cy="180975"/>
            <a:chOff x="1223962" y="1777215"/>
            <a:chExt cx="180975" cy="180975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0259FEB-394B-4BB3-9A75-B0BB2D64D48C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139B6C5-18D6-49BB-9721-8A7E5CB59AAB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2BC24109-1A81-475C-BCDC-06488407FA85}"/>
              </a:ext>
            </a:extLst>
          </p:cNvPr>
          <p:cNvSpPr txBox="1"/>
          <p:nvPr/>
        </p:nvSpPr>
        <p:spPr>
          <a:xfrm>
            <a:off x="1523999" y="1697448"/>
            <a:ext cx="303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oder Defekt melden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58907B-8ADE-4704-B213-BD0EEB51EB04}"/>
              </a:ext>
            </a:extLst>
          </p:cNvPr>
          <p:cNvSpPr txBox="1"/>
          <p:nvPr/>
        </p:nvSpPr>
        <p:spPr>
          <a:xfrm>
            <a:off x="1523999" y="2081410"/>
            <a:ext cx="3470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Unterstützung in der Aula benötigt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D7D0602-1DA5-4AAA-80E0-68436866BF1B}"/>
              </a:ext>
            </a:extLst>
          </p:cNvPr>
          <p:cNvSpPr/>
          <p:nvPr/>
        </p:nvSpPr>
        <p:spPr>
          <a:xfrm>
            <a:off x="250166" y="3047075"/>
            <a:ext cx="4744528" cy="362977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18AE9C-0B59-4E16-B613-67945FFF8927}"/>
              </a:ext>
            </a:extLst>
          </p:cNvPr>
          <p:cNvSpPr/>
          <p:nvPr/>
        </p:nvSpPr>
        <p:spPr>
          <a:xfrm>
            <a:off x="4441727" y="1777215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E58D11-EF87-4502-B63D-AC1B459DBCD0}"/>
              </a:ext>
            </a:extLst>
          </p:cNvPr>
          <p:cNvSpPr txBox="1"/>
          <p:nvPr/>
        </p:nvSpPr>
        <p:spPr>
          <a:xfrm>
            <a:off x="418754" y="319113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Raum: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B70E1F-BFBF-4C68-B79A-20EE1F688B87}"/>
              </a:ext>
            </a:extLst>
          </p:cNvPr>
          <p:cNvSpPr/>
          <p:nvPr/>
        </p:nvSpPr>
        <p:spPr>
          <a:xfrm>
            <a:off x="1523999" y="325879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061F3D3-6CA5-41AD-A6A6-DEC88064C3D0}"/>
              </a:ext>
            </a:extLst>
          </p:cNvPr>
          <p:cNvSpPr/>
          <p:nvPr/>
        </p:nvSpPr>
        <p:spPr>
          <a:xfrm>
            <a:off x="1223962" y="2539335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8A92759-31D7-440B-B707-4E54490F82B9}"/>
              </a:ext>
            </a:extLst>
          </p:cNvPr>
          <p:cNvSpPr txBox="1"/>
          <p:nvPr/>
        </p:nvSpPr>
        <p:spPr>
          <a:xfrm>
            <a:off x="1523999" y="2467217"/>
            <a:ext cx="42039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Equipment ausleihen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26CA3A-AA65-44B6-BC40-AB7F5D41EADD}"/>
              </a:ext>
            </a:extLst>
          </p:cNvPr>
          <p:cNvSpPr txBox="1"/>
          <p:nvPr/>
        </p:nvSpPr>
        <p:spPr>
          <a:xfrm>
            <a:off x="418754" y="3800477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Gerät: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10A090F-E579-4D89-B9D3-B8D49A58ECA0}"/>
              </a:ext>
            </a:extLst>
          </p:cNvPr>
          <p:cNvSpPr/>
          <p:nvPr/>
        </p:nvSpPr>
        <p:spPr>
          <a:xfrm>
            <a:off x="1523999" y="3868146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D43E2F8B-2276-473C-9BFF-425F718DA634}"/>
              </a:ext>
            </a:extLst>
          </p:cNvPr>
          <p:cNvSpPr/>
          <p:nvPr/>
        </p:nvSpPr>
        <p:spPr>
          <a:xfrm flipV="1">
            <a:off x="4485736" y="3941146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6976D90-8C8C-4499-A835-2EC5230E395C}"/>
              </a:ext>
            </a:extLst>
          </p:cNvPr>
          <p:cNvSpPr txBox="1"/>
          <p:nvPr/>
        </p:nvSpPr>
        <p:spPr>
          <a:xfrm>
            <a:off x="418754" y="4315809"/>
            <a:ext cx="23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Kurze Beschreibung: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178FE3B-4ECE-45AB-A19E-E83BA83E6913}"/>
              </a:ext>
            </a:extLst>
          </p:cNvPr>
          <p:cNvSpPr/>
          <p:nvPr/>
        </p:nvSpPr>
        <p:spPr>
          <a:xfrm>
            <a:off x="537711" y="4737035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9AA9760-84B4-43A3-8FE8-8981E0F22DAD}"/>
              </a:ext>
            </a:extLst>
          </p:cNvPr>
          <p:cNvSpPr txBox="1"/>
          <p:nvPr/>
        </p:nvSpPr>
        <p:spPr>
          <a:xfrm>
            <a:off x="418753" y="5825028"/>
            <a:ext cx="371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Deadline (wenn vorhanden):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4847741-9BD1-45F5-A53D-CDC954B901FE}"/>
              </a:ext>
            </a:extLst>
          </p:cNvPr>
          <p:cNvSpPr/>
          <p:nvPr/>
        </p:nvSpPr>
        <p:spPr>
          <a:xfrm>
            <a:off x="537710" y="6219262"/>
            <a:ext cx="4186687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Nur 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6635B80-C1C4-45B7-BB0D-2210918F0ACF}"/>
              </a:ext>
            </a:extLst>
          </p:cNvPr>
          <p:cNvSpPr/>
          <p:nvPr/>
        </p:nvSpPr>
        <p:spPr>
          <a:xfrm>
            <a:off x="5213333" y="3050557"/>
            <a:ext cx="4646660" cy="3626288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680B4B-CA1B-4FB5-AC59-E43347AA2AC8}"/>
              </a:ext>
            </a:extLst>
          </p:cNvPr>
          <p:cNvSpPr/>
          <p:nvPr/>
        </p:nvSpPr>
        <p:spPr>
          <a:xfrm>
            <a:off x="3622027" y="2547021"/>
            <a:ext cx="220771" cy="208242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F0F1AA-806C-4694-8B4E-1D0D464A0A13}"/>
              </a:ext>
            </a:extLst>
          </p:cNvPr>
          <p:cNvSpPr txBox="1"/>
          <p:nvPr/>
        </p:nvSpPr>
        <p:spPr>
          <a:xfrm>
            <a:off x="5321639" y="3189740"/>
            <a:ext cx="10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Ort: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CBD478E3-C2FA-45B0-961C-692120EDC1EE}"/>
              </a:ext>
            </a:extLst>
          </p:cNvPr>
          <p:cNvSpPr/>
          <p:nvPr/>
        </p:nvSpPr>
        <p:spPr>
          <a:xfrm>
            <a:off x="6426884" y="325740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BD33542-ECD2-4985-824C-E011B83DD0FA}"/>
              </a:ext>
            </a:extLst>
          </p:cNvPr>
          <p:cNvSpPr txBox="1"/>
          <p:nvPr/>
        </p:nvSpPr>
        <p:spPr>
          <a:xfrm>
            <a:off x="5321639" y="3746392"/>
            <a:ext cx="263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Welches Equipment?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36A69AB-6D6F-4004-AADE-8F0AD5C80E3E}"/>
              </a:ext>
            </a:extLst>
          </p:cNvPr>
          <p:cNvSpPr/>
          <p:nvPr/>
        </p:nvSpPr>
        <p:spPr>
          <a:xfrm>
            <a:off x="5417592" y="4151845"/>
            <a:ext cx="4209691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80DB9D3E-3357-43AF-AD50-15768D66D56B}"/>
              </a:ext>
            </a:extLst>
          </p:cNvPr>
          <p:cNvSpPr/>
          <p:nvPr/>
        </p:nvSpPr>
        <p:spPr>
          <a:xfrm flipV="1">
            <a:off x="9374038" y="4221583"/>
            <a:ext cx="169652" cy="1462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FE650B2-F056-4FB6-A03A-F44E28518CF8}"/>
              </a:ext>
            </a:extLst>
          </p:cNvPr>
          <p:cNvSpPr txBox="1"/>
          <p:nvPr/>
        </p:nvSpPr>
        <p:spPr>
          <a:xfrm>
            <a:off x="5321639" y="4597459"/>
            <a:ext cx="405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Wofür wird das Equipment benötigt?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D3C216D-1805-41A4-B063-6CCBC88AA022}"/>
              </a:ext>
            </a:extLst>
          </p:cNvPr>
          <p:cNvSpPr/>
          <p:nvPr/>
        </p:nvSpPr>
        <p:spPr>
          <a:xfrm>
            <a:off x="5417592" y="4966791"/>
            <a:ext cx="4186687" cy="971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5645422-1463-4648-9724-A0A16178E405}"/>
              </a:ext>
            </a:extLst>
          </p:cNvPr>
          <p:cNvSpPr/>
          <p:nvPr/>
        </p:nvSpPr>
        <p:spPr>
          <a:xfrm>
            <a:off x="4856672" y="2153528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2E7BF20-59EF-4BAB-AC20-D9DA8271061E}"/>
              </a:ext>
            </a:extLst>
          </p:cNvPr>
          <p:cNvSpPr txBox="1"/>
          <p:nvPr/>
        </p:nvSpPr>
        <p:spPr>
          <a:xfrm>
            <a:off x="6338978" y="1498520"/>
            <a:ext cx="249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Sie benötigen Beratung?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5B48594-39BB-4C91-972A-2D5E17509A50}"/>
              </a:ext>
            </a:extLst>
          </p:cNvPr>
          <p:cNvSpPr/>
          <p:nvPr/>
        </p:nvSpPr>
        <p:spPr>
          <a:xfrm>
            <a:off x="6432048" y="1906812"/>
            <a:ext cx="2182279" cy="563171"/>
          </a:xfrm>
          <a:prstGeom prst="rect">
            <a:avLst/>
          </a:prstGeom>
          <a:solidFill>
            <a:srgbClr val="B61C28"/>
          </a:solidFill>
          <a:ln>
            <a:solidFill>
              <a:srgbClr val="B61C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TERMIN VEREINBAREN</a:t>
            </a:r>
          </a:p>
        </p:txBody>
      </p:sp>
    </p:spTree>
    <p:extLst>
      <p:ext uri="{BB962C8B-B14F-4D97-AF65-F5344CB8AC3E}">
        <p14:creationId xmlns:p14="http://schemas.microsoft.com/office/powerpoint/2010/main" val="232822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22E83F0-1767-4E23-B62F-F022C2BEFAC2}"/>
              </a:ext>
            </a:extLst>
          </p:cNvPr>
          <p:cNvSpPr/>
          <p:nvPr/>
        </p:nvSpPr>
        <p:spPr>
          <a:xfrm>
            <a:off x="-252615" y="-197284"/>
            <a:ext cx="12697229" cy="379562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75B5A8-3F48-41ED-9F0E-1EA7BFF63B55}"/>
              </a:ext>
            </a:extLst>
          </p:cNvPr>
          <p:cNvSpPr txBox="1"/>
          <p:nvPr/>
        </p:nvSpPr>
        <p:spPr>
          <a:xfrm>
            <a:off x="151335" y="318534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Art der Veranstaltung: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FA535B7-F05D-42DB-B3ED-6C7F6D8DB0FF}"/>
              </a:ext>
            </a:extLst>
          </p:cNvPr>
          <p:cNvSpPr/>
          <p:nvPr/>
        </p:nvSpPr>
        <p:spPr>
          <a:xfrm>
            <a:off x="3378677" y="360325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winkliges Dreieck 6">
            <a:extLst>
              <a:ext uri="{FF2B5EF4-FFF2-40B4-BE49-F238E27FC236}">
                <a16:creationId xmlns:a16="http://schemas.microsoft.com/office/drawing/2014/main" id="{EE3D229B-36F4-427A-A09A-8354B82165E9}"/>
              </a:ext>
            </a:extLst>
          </p:cNvPr>
          <p:cNvSpPr/>
          <p:nvPr/>
        </p:nvSpPr>
        <p:spPr>
          <a:xfrm rot="18745054">
            <a:off x="6361563" y="408311"/>
            <a:ext cx="103517" cy="12077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F27B5C-2187-49FF-BFF8-B1494C4A4DD7}"/>
              </a:ext>
            </a:extLst>
          </p:cNvPr>
          <p:cNvSpPr txBox="1"/>
          <p:nvPr/>
        </p:nvSpPr>
        <p:spPr>
          <a:xfrm>
            <a:off x="151335" y="960378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Datum: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02C7A9-6256-4881-B627-FC1FDC62C4AD}"/>
              </a:ext>
            </a:extLst>
          </p:cNvPr>
          <p:cNvSpPr/>
          <p:nvPr/>
        </p:nvSpPr>
        <p:spPr>
          <a:xfrm>
            <a:off x="3378677" y="999059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DATUM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557C1-DE17-4450-8B4D-A34838D3383A}"/>
              </a:ext>
            </a:extLst>
          </p:cNvPr>
          <p:cNvSpPr txBox="1"/>
          <p:nvPr/>
        </p:nvSpPr>
        <p:spPr>
          <a:xfrm>
            <a:off x="142709" y="1648190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Startzeit: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FC87CA-8A52-49FB-8E1C-5B533789C1CF}"/>
              </a:ext>
            </a:extLst>
          </p:cNvPr>
          <p:cNvSpPr/>
          <p:nvPr/>
        </p:nvSpPr>
        <p:spPr>
          <a:xfrm>
            <a:off x="3370051" y="1686871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CB5C798-623E-403F-B99A-E8A03674A8F3}"/>
              </a:ext>
            </a:extLst>
          </p:cNvPr>
          <p:cNvSpPr txBox="1"/>
          <p:nvPr/>
        </p:nvSpPr>
        <p:spPr>
          <a:xfrm>
            <a:off x="151335" y="237050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Endzeit: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316DCB-432E-4D96-9F09-ED0854C6A0E8}"/>
              </a:ext>
            </a:extLst>
          </p:cNvPr>
          <p:cNvSpPr/>
          <p:nvPr/>
        </p:nvSpPr>
        <p:spPr>
          <a:xfrm>
            <a:off x="3378677" y="2412297"/>
            <a:ext cx="3200400" cy="2857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NUR UHRZEIT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680378D-0C04-4E55-8C6F-1035C53CD6B7}"/>
              </a:ext>
            </a:extLst>
          </p:cNvPr>
          <p:cNvSpPr txBox="1"/>
          <p:nvPr/>
        </p:nvSpPr>
        <p:spPr>
          <a:xfrm>
            <a:off x="151335" y="3007716"/>
            <a:ext cx="28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Was wird benötigt: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41D935B-F9C8-4193-A13F-8ABAC85BAD3B}"/>
              </a:ext>
            </a:extLst>
          </p:cNvPr>
          <p:cNvSpPr/>
          <p:nvPr/>
        </p:nvSpPr>
        <p:spPr>
          <a:xfrm>
            <a:off x="3378677" y="3100109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E4DAFAF-2093-4CB7-8A00-EDFFF7352945}"/>
              </a:ext>
            </a:extLst>
          </p:cNvPr>
          <p:cNvSpPr/>
          <p:nvPr/>
        </p:nvSpPr>
        <p:spPr>
          <a:xfrm>
            <a:off x="3406298" y="3100109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65CAB36-D7AF-4A57-B2FC-6D99C3DEF1EE}"/>
              </a:ext>
            </a:extLst>
          </p:cNvPr>
          <p:cNvSpPr/>
          <p:nvPr/>
        </p:nvSpPr>
        <p:spPr>
          <a:xfrm>
            <a:off x="3378677" y="342900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55F77805-AB46-4191-A62B-AE9FD94F6385}"/>
              </a:ext>
            </a:extLst>
          </p:cNvPr>
          <p:cNvSpPr/>
          <p:nvPr/>
        </p:nvSpPr>
        <p:spPr>
          <a:xfrm>
            <a:off x="3406298" y="342900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CCC2A8-9373-436B-B475-44E6D1C6DFE5}"/>
              </a:ext>
            </a:extLst>
          </p:cNvPr>
          <p:cNvSpPr txBox="1"/>
          <p:nvPr/>
        </p:nvSpPr>
        <p:spPr>
          <a:xfrm>
            <a:off x="3691571" y="3007716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13065C-2E66-4355-93CF-3BB3073A418B}"/>
              </a:ext>
            </a:extLst>
          </p:cNvPr>
          <p:cNvSpPr txBox="1"/>
          <p:nvPr/>
        </p:nvSpPr>
        <p:spPr>
          <a:xfrm>
            <a:off x="3691571" y="3339225"/>
            <a:ext cx="257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78B463-8450-411D-9FB1-612785FBA551}"/>
              </a:ext>
            </a:extLst>
          </p:cNvPr>
          <p:cNvSpPr/>
          <p:nvPr/>
        </p:nvSpPr>
        <p:spPr>
          <a:xfrm>
            <a:off x="4467606" y="3085582"/>
            <a:ext cx="226040" cy="213600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7B23FB7-D3C8-4F01-A970-44B2266390A5}"/>
              </a:ext>
            </a:extLst>
          </p:cNvPr>
          <p:cNvSpPr/>
          <p:nvPr/>
        </p:nvSpPr>
        <p:spPr>
          <a:xfrm>
            <a:off x="4467606" y="3419206"/>
            <a:ext cx="220693" cy="20937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4D471E4-B051-410E-92C7-2166A5602616}"/>
              </a:ext>
            </a:extLst>
          </p:cNvPr>
          <p:cNvSpPr/>
          <p:nvPr/>
        </p:nvSpPr>
        <p:spPr>
          <a:xfrm>
            <a:off x="3378677" y="3816020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225AC581-D3C5-4CB3-B7CD-DBFE57A92E03}"/>
              </a:ext>
            </a:extLst>
          </p:cNvPr>
          <p:cNvSpPr/>
          <p:nvPr/>
        </p:nvSpPr>
        <p:spPr>
          <a:xfrm>
            <a:off x="3406298" y="3816020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16F9E97-4A6C-46B5-B374-1D0F30C1C94B}"/>
              </a:ext>
            </a:extLst>
          </p:cNvPr>
          <p:cNvSpPr txBox="1"/>
          <p:nvPr/>
        </p:nvSpPr>
        <p:spPr>
          <a:xfrm>
            <a:off x="3691571" y="3726245"/>
            <a:ext cx="257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Beamer (Präsentation, etc. )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6AEA257-5420-4392-BE88-C5081DF3D4B0}"/>
              </a:ext>
            </a:extLst>
          </p:cNvPr>
          <p:cNvSpPr/>
          <p:nvPr/>
        </p:nvSpPr>
        <p:spPr>
          <a:xfrm>
            <a:off x="6255061" y="3788656"/>
            <a:ext cx="257084" cy="266436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7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C96429B-4F0F-423C-9D97-BEB66F54271D}"/>
              </a:ext>
            </a:extLst>
          </p:cNvPr>
          <p:cNvSpPr/>
          <p:nvPr/>
        </p:nvSpPr>
        <p:spPr>
          <a:xfrm>
            <a:off x="177609" y="118285"/>
            <a:ext cx="5127155" cy="6437789"/>
          </a:xfrm>
          <a:prstGeom prst="rect">
            <a:avLst/>
          </a:prstGeom>
          <a:solidFill>
            <a:srgbClr val="B0EA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0D548D-84A9-47DE-90B2-0A8DF748ECB5}"/>
              </a:ext>
            </a:extLst>
          </p:cNvPr>
          <p:cNvSpPr txBox="1"/>
          <p:nvPr/>
        </p:nvSpPr>
        <p:spPr>
          <a:xfrm>
            <a:off x="290220" y="849171"/>
            <a:ext cx="377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Beschreibung des Lichtkonzepts: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30F4421-7BA4-4924-A6BD-0F775F662951}"/>
              </a:ext>
            </a:extLst>
          </p:cNvPr>
          <p:cNvSpPr/>
          <p:nvPr/>
        </p:nvSpPr>
        <p:spPr>
          <a:xfrm>
            <a:off x="388990" y="1243800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C91BC7-206F-4DDA-86BF-64B82EF3369F}"/>
              </a:ext>
            </a:extLst>
          </p:cNvPr>
          <p:cNvSpPr txBox="1"/>
          <p:nvPr/>
        </p:nvSpPr>
        <p:spPr>
          <a:xfrm>
            <a:off x="290220" y="3279951"/>
            <a:ext cx="37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Scheinwerfer werden benötigt?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243B88D-5D5A-49D7-ABDD-A2FC98AD5F3A}"/>
              </a:ext>
            </a:extLst>
          </p:cNvPr>
          <p:cNvGrpSpPr/>
          <p:nvPr/>
        </p:nvGrpSpPr>
        <p:grpSpPr>
          <a:xfrm>
            <a:off x="566897" y="4093026"/>
            <a:ext cx="195474" cy="189782"/>
            <a:chOff x="566897" y="4093026"/>
            <a:chExt cx="195474" cy="18978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FEDE886-86F9-44C8-81A8-BD8666F8A6C1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87F2F86A-373C-476B-B59E-FD96DF3FA2C7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DDA8DA58-5926-433E-868A-BE3AA4A886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0" r="4240"/>
          <a:stretch/>
        </p:blipFill>
        <p:spPr>
          <a:xfrm>
            <a:off x="1137172" y="4093026"/>
            <a:ext cx="646332" cy="6463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A898A095-DE1C-4552-9434-11F60C8C5F5B}"/>
              </a:ext>
            </a:extLst>
          </p:cNvPr>
          <p:cNvSpPr/>
          <p:nvPr/>
        </p:nvSpPr>
        <p:spPr>
          <a:xfrm>
            <a:off x="539276" y="5053196"/>
            <a:ext cx="195474" cy="18978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85956FE2-7433-4A62-988F-0E156B2FE1D5}"/>
              </a:ext>
            </a:extLst>
          </p:cNvPr>
          <p:cNvSpPr/>
          <p:nvPr/>
        </p:nvSpPr>
        <p:spPr>
          <a:xfrm>
            <a:off x="566897" y="5053196"/>
            <a:ext cx="140232" cy="170478"/>
          </a:xfrm>
          <a:custGeom>
            <a:avLst/>
            <a:gdLst>
              <a:gd name="connsiteX0" fmla="*/ 0 w 323850"/>
              <a:gd name="connsiteY0" fmla="*/ 304800 h 393700"/>
              <a:gd name="connsiteX1" fmla="*/ 95250 w 323850"/>
              <a:gd name="connsiteY1" fmla="*/ 393700 h 393700"/>
              <a:gd name="connsiteX2" fmla="*/ 323850 w 323850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" h="393700">
                <a:moveTo>
                  <a:pt x="0" y="304800"/>
                </a:moveTo>
                <a:lnTo>
                  <a:pt x="95250" y="393700"/>
                </a:lnTo>
                <a:lnTo>
                  <a:pt x="32385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9241530-FF9D-40D0-9238-F5E9B9B64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" r="237"/>
          <a:stretch/>
        </p:blipFill>
        <p:spPr>
          <a:xfrm>
            <a:off x="1137172" y="5053196"/>
            <a:ext cx="665323" cy="6653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49CE829-ED7E-43E8-BD26-D1478B15F63C}"/>
              </a:ext>
            </a:extLst>
          </p:cNvPr>
          <p:cNvSpPr txBox="1"/>
          <p:nvPr/>
        </p:nvSpPr>
        <p:spPr>
          <a:xfrm>
            <a:off x="1915407" y="402119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statische, einfarbige Beleuchtung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D1EAE16-FCC4-4120-8B0E-9350FCB53759}"/>
              </a:ext>
            </a:extLst>
          </p:cNvPr>
          <p:cNvSpPr txBox="1"/>
          <p:nvPr/>
        </p:nvSpPr>
        <p:spPr>
          <a:xfrm>
            <a:off x="1915407" y="4981368"/>
            <a:ext cx="3348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*gut geeignet für komplexere Lichtkonzepte die Bewegung und Farben benötigen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A1780CF-B28E-4575-A90E-875F41F036E8}"/>
              </a:ext>
            </a:extLst>
          </p:cNvPr>
          <p:cNvSpPr/>
          <p:nvPr/>
        </p:nvSpPr>
        <p:spPr>
          <a:xfrm>
            <a:off x="5417375" y="118285"/>
            <a:ext cx="5127155" cy="6437790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F2DBCA6-D5B6-4B7E-916D-40AFF0B5F571}"/>
              </a:ext>
            </a:extLst>
          </p:cNvPr>
          <p:cNvSpPr txBox="1"/>
          <p:nvPr/>
        </p:nvSpPr>
        <p:spPr>
          <a:xfrm>
            <a:off x="290801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94BEFB-0B25-48F8-9CDC-169D579F8EF2}"/>
              </a:ext>
            </a:extLst>
          </p:cNvPr>
          <p:cNvSpPr txBox="1"/>
          <p:nvPr/>
        </p:nvSpPr>
        <p:spPr>
          <a:xfrm>
            <a:off x="5587769" y="222119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TON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3FE7AD-F08F-45C9-AF21-33AFAAA42F00}"/>
              </a:ext>
            </a:extLst>
          </p:cNvPr>
          <p:cNvSpPr txBox="1"/>
          <p:nvPr/>
        </p:nvSpPr>
        <p:spPr>
          <a:xfrm>
            <a:off x="5587769" y="848967"/>
            <a:ext cx="377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Für was wird der Ton benötigt (Redner, Gesang, Instrument Abnahmen, Musik, Soundeffekte)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85C286A-B036-40A6-B267-283A2FC61473}"/>
              </a:ext>
            </a:extLst>
          </p:cNvPr>
          <p:cNvSpPr/>
          <p:nvPr/>
        </p:nvSpPr>
        <p:spPr>
          <a:xfrm>
            <a:off x="5653227" y="1875925"/>
            <a:ext cx="4655449" cy="18694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A08CEE7-63F7-4D33-B0C2-C09AEE48B714}"/>
              </a:ext>
            </a:extLst>
          </p:cNvPr>
          <p:cNvSpPr txBox="1"/>
          <p:nvPr/>
        </p:nvSpPr>
        <p:spPr>
          <a:xfrm>
            <a:off x="5587769" y="3894172"/>
            <a:ext cx="430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Welche Mikrofone werden benötigt: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84BE1956-891C-460A-987C-BB3B9C04BDE9}"/>
              </a:ext>
            </a:extLst>
          </p:cNvPr>
          <p:cNvGrpSpPr/>
          <p:nvPr/>
        </p:nvGrpSpPr>
        <p:grpSpPr>
          <a:xfrm>
            <a:off x="5679565" y="4354636"/>
            <a:ext cx="195474" cy="189782"/>
            <a:chOff x="566897" y="4093026"/>
            <a:chExt cx="195474" cy="189782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895A298E-2872-4335-8186-ECAC11F2679B}"/>
                </a:ext>
              </a:extLst>
            </p:cNvPr>
            <p:cNvSpPr/>
            <p:nvPr/>
          </p:nvSpPr>
          <p:spPr>
            <a:xfrm>
              <a:off x="566897" y="4093026"/>
              <a:ext cx="195474" cy="1897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8C74B4B5-0F08-4A5A-B036-9FD6021CEADE}"/>
                </a:ext>
              </a:extLst>
            </p:cNvPr>
            <p:cNvSpPr/>
            <p:nvPr/>
          </p:nvSpPr>
          <p:spPr>
            <a:xfrm>
              <a:off x="594518" y="4093026"/>
              <a:ext cx="140232" cy="170478"/>
            </a:xfrm>
            <a:custGeom>
              <a:avLst/>
              <a:gdLst>
                <a:gd name="connsiteX0" fmla="*/ 0 w 323850"/>
                <a:gd name="connsiteY0" fmla="*/ 304800 h 393700"/>
                <a:gd name="connsiteX1" fmla="*/ 95250 w 323850"/>
                <a:gd name="connsiteY1" fmla="*/ 393700 h 393700"/>
                <a:gd name="connsiteX2" fmla="*/ 323850 w 323850"/>
                <a:gd name="connsiteY2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850" h="393700">
                  <a:moveTo>
                    <a:pt x="0" y="304800"/>
                  </a:moveTo>
                  <a:lnTo>
                    <a:pt x="95250" y="393700"/>
                  </a:lnTo>
                  <a:lnTo>
                    <a:pt x="32385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28" name="Picture 4" descr="Rode NT-1A Großmembran-Kondensatormikrofon mit goldbedampfter und elastisch  gelagerter 2,5 cm (1 Zoll) Nierenkapsel : Amazon.de: Musikinstrumente &amp;  DJ-Equipment">
            <a:extLst>
              <a:ext uri="{FF2B5EF4-FFF2-40B4-BE49-F238E27FC236}">
                <a16:creationId xmlns:a16="http://schemas.microsoft.com/office/drawing/2014/main" id="{69A78643-A6F9-4546-BD55-00A35F0E6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1" t="1857" r="3821" b="24409"/>
          <a:stretch/>
        </p:blipFill>
        <p:spPr bwMode="auto">
          <a:xfrm>
            <a:off x="6110270" y="4377318"/>
            <a:ext cx="724080" cy="7240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AD610038-2202-402A-A877-72C01875E115}"/>
              </a:ext>
            </a:extLst>
          </p:cNvPr>
          <p:cNvSpPr txBox="1"/>
          <p:nvPr/>
        </p:nvSpPr>
        <p:spPr>
          <a:xfrm>
            <a:off x="6927968" y="4288235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*stationäres Mikrofon, gut für Instrument und Gruppen- und Gesangsaufnahmen (kabelgebunden, insgesamt 3 vorhanden)</a:t>
            </a: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339B7092-4BB5-4963-9A14-542785F21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316" y="5358757"/>
            <a:ext cx="219075" cy="21907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54A9C5A-0F1E-4D2F-AF1B-925B00000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358757"/>
            <a:ext cx="729177" cy="7817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B4B6830C-133A-4146-8647-8A87A4D0B021}"/>
              </a:ext>
            </a:extLst>
          </p:cNvPr>
          <p:cNvSpPr txBox="1"/>
          <p:nvPr/>
        </p:nvSpPr>
        <p:spPr>
          <a:xfrm>
            <a:off x="6912232" y="5257362"/>
            <a:ext cx="3348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*kabelloses Mikrofon, gut für Solistengesang und Sprache </a:t>
            </a:r>
          </a:p>
          <a:p>
            <a:r>
              <a:rPr lang="de-DE" sz="1400" dirty="0"/>
              <a:t>(insgesamt 2 vorhanden)</a:t>
            </a:r>
          </a:p>
        </p:txBody>
      </p:sp>
    </p:spTree>
    <p:extLst>
      <p:ext uri="{BB962C8B-B14F-4D97-AF65-F5344CB8AC3E}">
        <p14:creationId xmlns:p14="http://schemas.microsoft.com/office/powerpoint/2010/main" val="292021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0E42A05-CBD1-4384-AFE4-7A5CEAB8957D}"/>
              </a:ext>
            </a:extLst>
          </p:cNvPr>
          <p:cNvSpPr/>
          <p:nvPr/>
        </p:nvSpPr>
        <p:spPr>
          <a:xfrm>
            <a:off x="5434629" y="0"/>
            <a:ext cx="5127155" cy="4608214"/>
          </a:xfrm>
          <a:prstGeom prst="rect">
            <a:avLst/>
          </a:prstGeom>
          <a:solidFill>
            <a:srgbClr val="FD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337059-C0D1-4848-9BD3-4DF49B68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338183"/>
            <a:ext cx="219075" cy="2190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A9877BA-F1A6-4539-BE98-5C75927A0ECE}"/>
              </a:ext>
            </a:extLst>
          </p:cNvPr>
          <p:cNvSpPr txBox="1"/>
          <p:nvPr/>
        </p:nvSpPr>
        <p:spPr>
          <a:xfrm>
            <a:off x="7054069" y="258723"/>
            <a:ext cx="3348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gut für Solistengesang und Sprache</a:t>
            </a:r>
          </a:p>
          <a:p>
            <a:r>
              <a:rPr lang="de-DE" sz="1400" dirty="0"/>
              <a:t>(insgesamt nur zwei vorhanden, Bewegung nur eingeschränkt möglich) </a:t>
            </a:r>
          </a:p>
        </p:txBody>
      </p:sp>
      <p:pic>
        <p:nvPicPr>
          <p:cNvPr id="2050" name="Picture 2" descr="SHURE SM58S MICROPHONE Vocal dynamic, cardioid, with switch">
            <a:extLst>
              <a:ext uri="{FF2B5EF4-FFF2-40B4-BE49-F238E27FC236}">
                <a16:creationId xmlns:a16="http://schemas.microsoft.com/office/drawing/2014/main" id="{497220AC-23FC-41B5-9ACD-5D331F4A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1" r="9311"/>
          <a:stretch/>
        </p:blipFill>
        <p:spPr bwMode="auto">
          <a:xfrm>
            <a:off x="6039338" y="338183"/>
            <a:ext cx="881521" cy="88152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732723-65DC-4BF8-9E0A-59BCB514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1605009"/>
            <a:ext cx="217068" cy="217068"/>
          </a:xfrm>
          <a:prstGeom prst="rect">
            <a:avLst/>
          </a:prstGeom>
        </p:spPr>
      </p:pic>
      <p:pic>
        <p:nvPicPr>
          <p:cNvPr id="2052" name="Picture 4" descr="BEHRINGER C4 Kondensatormikrofone matched pair: Amazon.de: Musikinstrumente  &amp; DJ-Equipment">
            <a:extLst>
              <a:ext uri="{FF2B5EF4-FFF2-40B4-BE49-F238E27FC236}">
                <a16:creationId xmlns:a16="http://schemas.microsoft.com/office/drawing/2014/main" id="{9972F104-BBBF-4018-A43C-B8D343060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b="1674"/>
          <a:stretch/>
        </p:blipFill>
        <p:spPr bwMode="auto">
          <a:xfrm>
            <a:off x="6039338" y="1605008"/>
            <a:ext cx="874647" cy="8746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47FC532-14BB-4CEB-AD1B-5FAAD6281C55}"/>
              </a:ext>
            </a:extLst>
          </p:cNvPr>
          <p:cNvSpPr txBox="1"/>
          <p:nvPr/>
        </p:nvSpPr>
        <p:spPr>
          <a:xfrm>
            <a:off x="7007972" y="1525548"/>
            <a:ext cx="3348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kabelgebundenes Mikrofon, besonders gut geeignet für das Rednerpult und die Abnahme von Streich- und Zupfinstrumenten </a:t>
            </a:r>
          </a:p>
          <a:p>
            <a:r>
              <a:rPr lang="de-DE" sz="1400" dirty="0"/>
              <a:t>(insgesamt 2 vorhanden)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AF8255-4B1D-4E5B-B83C-E8B9FD262B07}"/>
              </a:ext>
            </a:extLst>
          </p:cNvPr>
          <p:cNvSpPr/>
          <p:nvPr/>
        </p:nvSpPr>
        <p:spPr>
          <a:xfrm>
            <a:off x="138760" y="103516"/>
            <a:ext cx="4984657" cy="6568374"/>
          </a:xfrm>
          <a:prstGeom prst="rect">
            <a:avLst/>
          </a:prstGeom>
          <a:solidFill>
            <a:srgbClr val="ADC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E0C426A-D926-4E14-8B44-34218F7B4FF7}"/>
              </a:ext>
            </a:extLst>
          </p:cNvPr>
          <p:cNvSpPr txBox="1"/>
          <p:nvPr/>
        </p:nvSpPr>
        <p:spPr>
          <a:xfrm>
            <a:off x="304443" y="186110"/>
            <a:ext cx="377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Präsentation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08465EF-B184-404D-A33A-75CCDDB61C53}"/>
              </a:ext>
            </a:extLst>
          </p:cNvPr>
          <p:cNvSpPr txBox="1"/>
          <p:nvPr/>
        </p:nvSpPr>
        <p:spPr>
          <a:xfrm>
            <a:off x="290219" y="849171"/>
            <a:ext cx="438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Ist bereits eine Präsentation vorhanden?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6E69232-BA01-4350-B7FE-BCB203D4408E}"/>
              </a:ext>
            </a:extLst>
          </p:cNvPr>
          <p:cNvGrpSpPr/>
          <p:nvPr/>
        </p:nvGrpSpPr>
        <p:grpSpPr>
          <a:xfrm>
            <a:off x="464837" y="1307081"/>
            <a:ext cx="180975" cy="180975"/>
            <a:chOff x="1223962" y="1777215"/>
            <a:chExt cx="180975" cy="18097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C8AC830-9F3C-4BF4-BAEF-9B1286EFCB37}"/>
                </a:ext>
              </a:extLst>
            </p:cNvPr>
            <p:cNvSpPr/>
            <p:nvPr/>
          </p:nvSpPr>
          <p:spPr>
            <a:xfrm>
              <a:off x="1223962" y="1777215"/>
              <a:ext cx="180975" cy="1809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74B1B9B-03A0-49BE-B34D-F44444478D30}"/>
                </a:ext>
              </a:extLst>
            </p:cNvPr>
            <p:cNvSpPr/>
            <p:nvPr/>
          </p:nvSpPr>
          <p:spPr>
            <a:xfrm>
              <a:off x="1273967" y="1824037"/>
              <a:ext cx="80963" cy="809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4012DCD1-6803-4B0E-A25D-0B0D0D0A1C5D}"/>
              </a:ext>
            </a:extLst>
          </p:cNvPr>
          <p:cNvSpPr/>
          <p:nvPr/>
        </p:nvSpPr>
        <p:spPr>
          <a:xfrm>
            <a:off x="464835" y="1641102"/>
            <a:ext cx="180975" cy="180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EA84451-50BB-4DE2-AD9B-0D3B29F7BE82}"/>
              </a:ext>
            </a:extLst>
          </p:cNvPr>
          <p:cNvSpPr txBox="1"/>
          <p:nvPr/>
        </p:nvSpPr>
        <p:spPr>
          <a:xfrm>
            <a:off x="883126" y="1240495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Ja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57D954E-1C99-4D66-BA4A-0F6E103AC5A2}"/>
              </a:ext>
            </a:extLst>
          </p:cNvPr>
          <p:cNvSpPr txBox="1"/>
          <p:nvPr/>
        </p:nvSpPr>
        <p:spPr>
          <a:xfrm>
            <a:off x="883125" y="1577700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Nein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7A1B174-3A8D-4C38-853A-804353CFD895}"/>
              </a:ext>
            </a:extLst>
          </p:cNvPr>
          <p:cNvSpPr txBox="1"/>
          <p:nvPr/>
        </p:nvSpPr>
        <p:spPr>
          <a:xfrm>
            <a:off x="262660" y="2138279"/>
            <a:ext cx="438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Wenn Präsentation vorhanden, hier hochladen: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E8622EB-59F1-4546-A18D-A6779AA863D5}"/>
              </a:ext>
            </a:extLst>
          </p:cNvPr>
          <p:cNvSpPr/>
          <p:nvPr/>
        </p:nvSpPr>
        <p:spPr>
          <a:xfrm>
            <a:off x="347408" y="2845941"/>
            <a:ext cx="4215799" cy="3162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1A0CB74-EBBF-4F88-836E-23475DD146F3}"/>
              </a:ext>
            </a:extLst>
          </p:cNvPr>
          <p:cNvSpPr txBox="1"/>
          <p:nvPr/>
        </p:nvSpPr>
        <p:spPr>
          <a:xfrm>
            <a:off x="262660" y="3207044"/>
            <a:ext cx="421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* Präsentation wird optisch an die Bedingungen in der Aula angepasst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A1C0CFE1-5886-434B-84E1-509F6F3D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3" y="2998077"/>
            <a:ext cx="217068" cy="217068"/>
          </a:xfrm>
          <a:prstGeom prst="rect">
            <a:avLst/>
          </a:prstGeom>
        </p:spPr>
      </p:pic>
      <p:pic>
        <p:nvPicPr>
          <p:cNvPr id="25" name="Picture 4" descr="BEHRINGER C4 Kondensatormikrofone matched pair: Amazon.de: Musikinstrumente  &amp; DJ-Equipment">
            <a:extLst>
              <a:ext uri="{FF2B5EF4-FFF2-40B4-BE49-F238E27FC236}">
                <a16:creationId xmlns:a16="http://schemas.microsoft.com/office/drawing/2014/main" id="{6E488A29-54FB-47DC-9BE3-9D2C3CE5D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" b="1674"/>
          <a:stretch/>
        </p:blipFill>
        <p:spPr bwMode="auto">
          <a:xfrm>
            <a:off x="6039338" y="2998076"/>
            <a:ext cx="874647" cy="87464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975858FF-56BC-4BA4-BD41-8BBB287D1FFD}"/>
              </a:ext>
            </a:extLst>
          </p:cNvPr>
          <p:cNvSpPr txBox="1"/>
          <p:nvPr/>
        </p:nvSpPr>
        <p:spPr>
          <a:xfrm>
            <a:off x="7007972" y="2918616"/>
            <a:ext cx="3348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lavaleries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0457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Julius Wiegand</dc:creator>
  <cp:lastModifiedBy>Julius Wiegand</cp:lastModifiedBy>
  <cp:revision>34</cp:revision>
  <dcterms:created xsi:type="dcterms:W3CDTF">2022-04-09T19:08:04Z</dcterms:created>
  <dcterms:modified xsi:type="dcterms:W3CDTF">2022-04-10T11:22:11Z</dcterms:modified>
</cp:coreProperties>
</file>