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Average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70785620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70785620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70785620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70785620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7078562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7078562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7078562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7078562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70785620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7078562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70785620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70785620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70785620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70785620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70785620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70785620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70785620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70785620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70785620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70785620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707856208_1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707856208_1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7078562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7078562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707856208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707856208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707856208_1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707856208_1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70785620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70785620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707856208_1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707856208_1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70785620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70785620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ruthgn/beer-profile-and-ratings-data-set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806825" y="1109375"/>
            <a:ext cx="7720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Purchase Strategy For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Retail Beer Store 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806825" y="3397100"/>
            <a:ext cx="7720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Julius Lee, Pei-Heng Wu</a:t>
            </a:r>
            <a:endParaRPr sz="18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638" y="1900225"/>
            <a:ext cx="671525" cy="6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Challenges</a:t>
            </a:r>
            <a:endParaRPr sz="4000"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00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768025" y="1597875"/>
            <a:ext cx="7729500" cy="30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Brainstorming our model objective and constraints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Preparing data is challenging: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Transforming data into the right format.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Creating a new csv file “ makeup_beer_price.csv “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Challenges</a:t>
            </a:r>
            <a:endParaRPr sz="4000"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000" y="457025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768025" y="1597875"/>
            <a:ext cx="7729500" cy="30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One of the constraints in our model requires if we decide to import a beer, we need to import a minimum of 5 bottles. However, since our decision variables (how many bottles )are not binary, so we need to create another set of decision variables that are binary to help us implement this constraint.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Hypothetical Client(s)</a:t>
            </a:r>
            <a:endParaRPr sz="2400"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200" y="513050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68025" y="1597875"/>
            <a:ext cx="7729500" cy="30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Retail beer sellers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Restaurants owner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Bar owner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Benefits to Hypothetical Clients</a:t>
            </a:r>
            <a:endParaRPr sz="4000"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975" y="523700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68025" y="1597875"/>
            <a:ext cx="7729500" cy="30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Assists hypothetical clients in selecting beers and minimize their costs.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Ensure clients purchase wine with high rating.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Ensure the beer quality meets the client’s requirement.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608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Limitations of Project</a:t>
            </a:r>
            <a:endParaRPr sz="2560"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200" y="537575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68025" y="1597875"/>
            <a:ext cx="7729500" cy="30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If we want to find the best solution or set the optimality gap to 1%, it would take a very long time to complete calculation.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If we try to change our objective to maximizing the average rating of all the beers we import, we can’t solve it with linear programming.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Next Step If We Have More Time</a:t>
            </a:r>
            <a:endParaRPr sz="4000"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350" y="383650"/>
            <a:ext cx="695450" cy="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68025" y="1597875"/>
            <a:ext cx="7729500" cy="30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If we want to find the best solution or set the optimality gap to 1%, it would take a very long time to complete calculation.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If we try to change our objective to maximizing the average rating of all the beers we import, we can’t solve it with linear programming.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Try to find the real price of each type of beer.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Try to explore other practical constraints.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Content of Coding Scripts</a:t>
            </a:r>
            <a:endParaRPr sz="4000"/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9825" y="514800"/>
            <a:ext cx="637676" cy="63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768025" y="1597875"/>
            <a:ext cx="7729500" cy="30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How we import and transform data into the format we needed.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python code to build our model.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output of running our model with data we obtain from Kaggle.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Contribution</a:t>
            </a:r>
            <a:endParaRPr sz="4000"/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575" y="50107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768025" y="1597875"/>
            <a:ext cx="7729500" cy="30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All the works are equally divided.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Thank you</a:t>
            </a:r>
            <a:endParaRPr sz="1700"/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1700" y="3843625"/>
            <a:ext cx="1071300" cy="10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Problem Idea</a:t>
            </a:r>
            <a:endParaRPr sz="40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725200" y="1597875"/>
            <a:ext cx="8029500" cy="2982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are retail beer sellers, we might need help for selecting beers to sell.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Idea: Create an optimization program that helps us to decide what kind and what amount of beer should we purchase and sell to customers.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idea is interesting because Madison is one of the best places for beer.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950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DataSets</a:t>
            </a:r>
            <a:endParaRPr sz="40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725200" y="1597875"/>
            <a:ext cx="8029500" cy="2982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</a:t>
            </a:r>
            <a:r>
              <a:rPr lang="en" sz="2000">
                <a:solidFill>
                  <a:schemeClr val="dk1"/>
                </a:solidFill>
              </a:rPr>
              <a:t>eer_profile_and_ratings.csv from Kaggle. </a:t>
            </a:r>
            <a:r>
              <a:rPr lang="en" sz="1800">
                <a:solidFill>
                  <a:schemeClr val="dk1"/>
                </a:solidFill>
              </a:rPr>
              <a:t>(</a:t>
            </a:r>
            <a:r>
              <a:rPr lang="en" sz="18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https://www.kaggle.com/ruthgn/beer-profile-and-ratings-data-set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Makeup_beer_price.csv.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Since we do not have the beer price dataset, we made up our price data by using Excel random normal distribution function.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475" y="445023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Optimization Model</a:t>
            </a:r>
            <a:endParaRPr sz="40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806100" y="1446625"/>
            <a:ext cx="8026200" cy="3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Decision Variables: </a:t>
            </a:r>
            <a:endParaRPr sz="20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2384 Binary decision variables.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What</a:t>
            </a:r>
            <a:r>
              <a:rPr lang="en" sz="2000">
                <a:solidFill>
                  <a:schemeClr val="dk1"/>
                </a:solidFill>
              </a:rPr>
              <a:t> kind of beer should we purchase? 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2384 Non-negative </a:t>
            </a:r>
            <a:r>
              <a:rPr lang="en" sz="1800">
                <a:solidFill>
                  <a:schemeClr val="dk1"/>
                </a:solidFill>
              </a:rPr>
              <a:t>integer</a:t>
            </a:r>
            <a:r>
              <a:rPr lang="en" sz="1800">
                <a:solidFill>
                  <a:schemeClr val="dk1"/>
                </a:solidFill>
              </a:rPr>
              <a:t> decision variable. 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</a:t>
            </a:r>
            <a:r>
              <a:rPr lang="en" sz="2000">
                <a:solidFill>
                  <a:schemeClr val="dk1"/>
                </a:solidFill>
              </a:rPr>
              <a:t>H</a:t>
            </a:r>
            <a:r>
              <a:rPr lang="en" sz="2000">
                <a:solidFill>
                  <a:schemeClr val="dk1"/>
                </a:solidFill>
              </a:rPr>
              <a:t>ow many bottles for each kind of beer should we purchase?)</a:t>
            </a:r>
            <a:endParaRPr sz="18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Objective: Minimum the purchase cost.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575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Optimization Model</a:t>
            </a:r>
            <a:endParaRPr sz="40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641300" y="1432875"/>
            <a:ext cx="82740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Constraints:</a:t>
            </a:r>
            <a:endParaRPr sz="20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Each style (111 styles) of beer need at least one.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The number of reviews of each beer we purchase needs to be larger than 25% of all beer.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Average AVB, Astringency, Body, Alcohol, Bitter, Sweet, Sour, Salty, Fruits, Hoppy, Spices, Malty need to be between 25% and 75% of all beer.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Average review aroma and review taste rate need to be larger than 50% of all beer.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575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Optimization Model</a:t>
            </a:r>
            <a:endParaRPr sz="24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642950" y="1446600"/>
            <a:ext cx="8025900" cy="30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Constraints:</a:t>
            </a:r>
            <a:endParaRPr sz="20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Each kind of beer can at most import 50 bottles 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If we want to purchase, must purchase more than 5 bottles.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Budget constraint, the total cost must lower than our budget (50000).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The average overall rate needs to be larger than 4 .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We need at least 3000 bottles of beer in our store.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575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Optimization Model</a:t>
            </a:r>
            <a:endParaRPr sz="2400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639425" y="1437150"/>
            <a:ext cx="8029500" cy="3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tool we used to build our model is Python and Pyomo packages.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We choose to use “glpk” to solve Linear Problem and setting the “mipgap” equals 2%.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reason we use Python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We have a large dataset.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We could use functions (i.e. For Loop) to help us build models more </a:t>
            </a:r>
            <a:r>
              <a:rPr lang="en" sz="2000">
                <a:solidFill>
                  <a:schemeClr val="dk1"/>
                </a:solidFill>
              </a:rPr>
              <a:t>easily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575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Optimization Model</a:t>
            </a:r>
            <a:endParaRPr sz="2400"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04475" y="1946550"/>
            <a:ext cx="19449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O</a:t>
            </a:r>
            <a:r>
              <a:rPr lang="en" sz="2000">
                <a:solidFill>
                  <a:schemeClr val="dk1"/>
                </a:solidFill>
              </a:rPr>
              <a:t>bjective code:</a:t>
            </a:r>
            <a:endParaRPr sz="20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875" y="1823350"/>
            <a:ext cx="6478150" cy="7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2875" y="2829847"/>
            <a:ext cx="6478150" cy="137781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404475" y="3272438"/>
            <a:ext cx="194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Applied Solver: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3575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Optimization Model</a:t>
            </a:r>
            <a:endParaRPr sz="24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85" y="2059575"/>
            <a:ext cx="7137866" cy="2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835663" y="1467800"/>
            <a:ext cx="713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Result of our optimal model: 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3575" y="44502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