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59" d="100"/>
          <a:sy n="159" d="100"/>
        </p:scale>
        <p:origin x="15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10/26/2015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Halbzeit (CG Projekt)</a:t>
            </a:r>
            <a:endParaRPr lang="de-DE" dirty="0"/>
          </a:p>
        </p:txBody>
      </p:sp>
      <p:sp>
        <p:nvSpPr>
          <p:cNvPr id="3" name="Subtitle 2"/>
          <p:cNvSpPr>
            <a:spLocks noGrp="1"/>
          </p:cNvSpPr>
          <p:nvPr>
            <p:ph type="subTitle" idx="1"/>
          </p:nvPr>
        </p:nvSpPr>
        <p:spPr/>
        <p:txBody>
          <a:bodyPr/>
          <a:lstStyle/>
          <a:p>
            <a:r>
              <a:rPr lang="de-DE" dirty="0" smtClean="0"/>
              <a:t>Leonard Marx, Julius Zint</a:t>
            </a:r>
            <a:endParaRPr lang="de-DE" dirty="0"/>
          </a:p>
        </p:txBody>
      </p:sp>
    </p:spTree>
    <p:extLst>
      <p:ext uri="{BB962C8B-B14F-4D97-AF65-F5344CB8AC3E}">
        <p14:creationId xmlns:p14="http://schemas.microsoft.com/office/powerpoint/2010/main" val="368369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Spielidee</a:t>
            </a:r>
            <a:endParaRPr lang="de-DE" dirty="0"/>
          </a:p>
        </p:txBody>
      </p:sp>
      <p:sp>
        <p:nvSpPr>
          <p:cNvPr id="3" name="Content Placeholder 2"/>
          <p:cNvSpPr>
            <a:spLocks noGrp="1"/>
          </p:cNvSpPr>
          <p:nvPr>
            <p:ph idx="1"/>
          </p:nvPr>
        </p:nvSpPr>
        <p:spPr/>
        <p:txBody>
          <a:bodyPr/>
          <a:lstStyle/>
          <a:p>
            <a:r>
              <a:rPr lang="de-DE" dirty="0" smtClean="0"/>
              <a:t>Klassisches Elfmeterschießen mit Wetten</a:t>
            </a:r>
          </a:p>
          <a:p>
            <a:r>
              <a:rPr lang="de-DE" dirty="0" smtClean="0"/>
              <a:t>Countdown um Gültigkeit eines Spielzugs sicherzustellen (beide müssen beinahe zur gleichen zeit drücken)</a:t>
            </a:r>
          </a:p>
          <a:p>
            <a:r>
              <a:rPr lang="de-DE" dirty="0" smtClean="0"/>
              <a:t>3 Schuss- und Hecht- möglichkeiten (Links, Mitte, Rechts)</a:t>
            </a:r>
          </a:p>
          <a:p>
            <a:r>
              <a:rPr lang="de-DE" dirty="0" smtClean="0"/>
              <a:t>Integrierter Wettassistent zum Wetten</a:t>
            </a:r>
            <a:endParaRPr lang="de-DE" dirty="0"/>
          </a:p>
        </p:txBody>
      </p:sp>
    </p:spTree>
    <p:extLst>
      <p:ext uri="{BB962C8B-B14F-4D97-AF65-F5344CB8AC3E}">
        <p14:creationId xmlns:p14="http://schemas.microsoft.com/office/powerpoint/2010/main" val="65435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Spielablauf</a:t>
            </a:r>
            <a:endParaRPr lang="de-DE" dirty="0"/>
          </a:p>
        </p:txBody>
      </p:sp>
      <p:sp>
        <p:nvSpPr>
          <p:cNvPr id="3" name="Content Placeholder 2"/>
          <p:cNvSpPr>
            <a:spLocks noGrp="1"/>
          </p:cNvSpPr>
          <p:nvPr>
            <p:ph idx="1"/>
          </p:nvPr>
        </p:nvSpPr>
        <p:spPr/>
        <p:txBody>
          <a:bodyPr/>
          <a:lstStyle/>
          <a:p>
            <a:r>
              <a:rPr lang="de-DE" dirty="0" smtClean="0"/>
              <a:t>Spieler geben ihre jeweiligen Namen, das Startguthaben beider Spieler, und den Minimaleinsatz ein.</a:t>
            </a:r>
          </a:p>
          <a:p>
            <a:r>
              <a:rPr lang="de-DE" dirty="0" smtClean="0"/>
              <a:t>Jetzt wird der Einsatz für den Durchgang ausgelotet. Der Feldspieler beginnt mit dem Mindesteinsatz, der Torwart kann erhöhen oder dem selben Betrag zustimmen. Sobald ein Spieler nicht mehr erhöht beginnt ein Countdown</a:t>
            </a:r>
          </a:p>
          <a:p>
            <a:r>
              <a:rPr lang="de-DE" dirty="0" smtClean="0"/>
              <a:t>Nach Ablauf des Countdowns haben beide Spieler einen kleinen Zeitraum um eine Richtung anzugeben. Sollte ein Spieler zu lange brauchen wird der Durchgang als ungütlig erklärt um Schummeln zu vermeiden.</a:t>
            </a:r>
          </a:p>
          <a:p>
            <a:r>
              <a:rPr lang="de-DE" dirty="0" smtClean="0"/>
              <a:t>Je nach höhe des Pots wird ein bisschen Zeit vergehen bis der Torschuss ausgeführt wird. Der Gewinner bekommt beide Einsätze der Wette.</a:t>
            </a:r>
          </a:p>
          <a:p>
            <a:endParaRPr lang="de-DE" dirty="0"/>
          </a:p>
        </p:txBody>
      </p:sp>
    </p:spTree>
    <p:extLst>
      <p:ext uri="{BB962C8B-B14F-4D97-AF65-F5344CB8AC3E}">
        <p14:creationId xmlns:p14="http://schemas.microsoft.com/office/powerpoint/2010/main" val="532318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Spielansicht</a:t>
            </a:r>
            <a:endParaRPr lang="de-D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09" y="1515979"/>
            <a:ext cx="7822729" cy="4108784"/>
          </a:xfrm>
          <a:prstGeom prst="rect">
            <a:avLst/>
          </a:prstGeom>
        </p:spPr>
      </p:pic>
    </p:spTree>
    <p:extLst>
      <p:ext uri="{BB962C8B-B14F-4D97-AF65-F5344CB8AC3E}">
        <p14:creationId xmlns:p14="http://schemas.microsoft.com/office/powerpoint/2010/main" val="187727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Danke fürs Zuhören</a:t>
            </a:r>
            <a:endParaRPr lang="de-DE" dirty="0"/>
          </a:p>
        </p:txBody>
      </p:sp>
      <p:sp>
        <p:nvSpPr>
          <p:cNvPr id="3" name="Content Placeholder 2"/>
          <p:cNvSpPr>
            <a:spLocks noGrp="1"/>
          </p:cNvSpPr>
          <p:nvPr>
            <p:ph idx="1"/>
          </p:nvPr>
        </p:nvSpPr>
        <p:spPr/>
        <p:txBody>
          <a:bodyPr/>
          <a:lstStyle/>
          <a:p>
            <a:r>
              <a:rPr lang="de-DE" dirty="0" smtClean="0"/>
              <a:t>Fragen und Anregungen</a:t>
            </a:r>
            <a:endParaRPr lang="de-DE" dirty="0"/>
          </a:p>
        </p:txBody>
      </p:sp>
    </p:spTree>
    <p:extLst>
      <p:ext uri="{BB962C8B-B14F-4D97-AF65-F5344CB8AC3E}">
        <p14:creationId xmlns:p14="http://schemas.microsoft.com/office/powerpoint/2010/main" val="1992300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161</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Halbzeit (CG Projekt)</vt:lpstr>
      <vt:lpstr>Spielidee</vt:lpstr>
      <vt:lpstr>Spielablauf</vt:lpstr>
      <vt:lpstr>Spielansicht</vt:lpstr>
      <vt:lpstr>Danke fürs Zuhören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Halbzeit (CG Projekt)</dc:title>
  <dc:creator>stjszint</dc:creator>
  <cp:lastModifiedBy>stjszint</cp:lastModifiedBy>
  <cp:revision>5</cp:revision>
  <dcterms:created xsi:type="dcterms:W3CDTF">2015-10-26T13:30:28Z</dcterms:created>
  <dcterms:modified xsi:type="dcterms:W3CDTF">2015-10-26T15:16:02Z</dcterms:modified>
</cp:coreProperties>
</file>