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solidFill>
                  <a:srgbClr val="003366"/>
                </a:solidFill>
              </a:defRPr>
            </a:pPr>
            <a:r>
              <a:t>One-Stop Solution Mobile App for Dhaka University Students</a:t>
            </a:r>
          </a:p>
        </p:txBody>
      </p:sp>
      <p:sp>
        <p:nvSpPr>
          <p:cNvPr id="3" name="Subtitle 2"/>
          <p:cNvSpPr>
            <a:spLocks noGrp="1"/>
          </p:cNvSpPr>
          <p:nvPr>
            <p:ph type="subTitle" idx="1"/>
          </p:nvPr>
        </p:nvSpPr>
        <p:spPr/>
        <p:txBody>
          <a:bodyPr/>
          <a:lstStyle/>
          <a:p>
            <a:pPr>
              <a:defRPr sz="2400">
                <a:solidFill>
                  <a:srgbClr val="003366"/>
                </a:solidFill>
              </a:defRPr>
            </a:pPr>
            <a:r>
              <a:t>Developed by the Office of the Controller of Examinations</a:t>
            </a:r>
          </a:p>
          <a:p>
            <a:pPr>
              <a:defRPr sz="2400">
                <a:solidFill>
                  <a:srgbClr val="003366"/>
                </a:solidFill>
              </a:defRPr>
            </a:pPr>
            <a:r>
              <a:t>Date: June 2024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Table of Contents</a:t>
            </a:r>
          </a:p>
        </p:txBody>
      </p:sp>
      <p:sp>
        <p:nvSpPr>
          <p:cNvPr id="3" name="Text Placeholder 2"/>
          <p:cNvSpPr>
            <a:spLocks noGrp="1"/>
          </p:cNvSpPr>
          <p:nvPr>
            <p:ph type="body" idx="1"/>
          </p:nvPr>
        </p:nvSpPr>
        <p:spPr/>
        <p:txBody>
          <a:bodyPr/>
          <a:lstStyle/>
          <a:p/>
        </p:txBody>
      </p:sp>
      <p:sp>
        <p:nvSpPr>
          <p:cNvPr id="4" name="TextBox 3"/>
          <p:cNvSpPr txBox="1"/>
          <p:nvPr/>
        </p:nvSpPr>
        <p:spPr>
          <a:xfrm>
            <a:off x="1371600" y="1828800"/>
            <a:ext cx="6400800" cy="3657600"/>
          </a:xfrm>
          <a:prstGeom prst="rect">
            <a:avLst/>
          </a:prstGeom>
          <a:noFill/>
        </p:spPr>
        <p:txBody>
          <a:bodyPr wrap="none">
            <a:spAutoFit/>
          </a:bodyPr>
          <a:lstStyle/>
          <a:p/>
          <a:p>
            <a:pPr>
              <a:defRPr sz="2000"/>
            </a:pPr>
            <a:r>
              <a:t>1. Introduction</a:t>
            </a:r>
          </a:p>
          <a:p>
            <a:pPr>
              <a:defRPr sz="2000"/>
            </a:pPr>
            <a:r>
              <a:t>2. Features of the App</a:t>
            </a:r>
          </a:p>
          <a:p>
            <a:pPr lvl="1">
              <a:defRPr sz="2000"/>
            </a:pPr>
            <a:r>
              <a:t>    2.1 Student Profile</a:t>
            </a:r>
          </a:p>
          <a:p>
            <a:pPr lvl="1">
              <a:defRPr sz="2000"/>
            </a:pPr>
            <a:r>
              <a:t>    2.2 Hall Information</a:t>
            </a:r>
          </a:p>
          <a:p>
            <a:pPr lvl="1">
              <a:defRPr sz="2000"/>
            </a:pPr>
            <a:r>
              <a:t>    2.3 Department Information</a:t>
            </a:r>
          </a:p>
          <a:p>
            <a:pPr lvl="1">
              <a:defRPr sz="2000"/>
            </a:pPr>
            <a:r>
              <a:t>    2.4 Class Schedule</a:t>
            </a:r>
          </a:p>
          <a:p>
            <a:pPr lvl="1">
              <a:defRPr sz="2000"/>
            </a:pPr>
            <a:r>
              <a:t>    2.5 Syllabus</a:t>
            </a:r>
          </a:p>
          <a:p>
            <a:pPr lvl="1">
              <a:defRPr sz="2000"/>
            </a:pPr>
            <a:r>
              <a:t>    2.6 Notice Board</a:t>
            </a:r>
          </a:p>
          <a:p>
            <a:pPr lvl="1">
              <a:defRPr sz="2000"/>
            </a:pPr>
            <a:r>
              <a:t>    2.7 Form-Filling</a:t>
            </a:r>
          </a:p>
          <a:p>
            <a:pPr lvl="1">
              <a:defRPr sz="2000"/>
            </a:pPr>
            <a:r>
              <a:t>    2.8 Results</a:t>
            </a:r>
          </a:p>
          <a:p>
            <a:pPr lvl="1">
              <a:defRPr sz="2000"/>
            </a:pPr>
            <a:r>
              <a:t>    2.9 Marksheet, Certificate and Transcript</a:t>
            </a:r>
          </a:p>
          <a:p>
            <a:pPr lvl="1">
              <a:defRPr sz="2000"/>
            </a:pPr>
            <a:r>
              <a:t>    2.10 Bus Schedule</a:t>
            </a:r>
          </a:p>
          <a:p>
            <a:pPr lvl="1">
              <a:defRPr sz="2000"/>
            </a:pPr>
            <a:r>
              <a:t>    2.11 Campus Map</a:t>
            </a:r>
          </a:p>
          <a:p>
            <a:pPr lvl="1">
              <a:defRPr sz="2000"/>
            </a:pPr>
            <a:r>
              <a:t>    2.12 Academic Calendar</a:t>
            </a:r>
          </a:p>
          <a:p>
            <a:pPr lvl="1">
              <a:defRPr sz="2000"/>
            </a:pPr>
            <a:r>
              <a:t>    2.13 Application and Complaint</a:t>
            </a:r>
          </a:p>
          <a:p>
            <a:pPr>
              <a:defRPr sz="2000"/>
            </a:pPr>
            <a:r>
              <a:t>3. Benefits of the App</a:t>
            </a:r>
          </a:p>
          <a:p>
            <a:pPr>
              <a:defRPr sz="2000"/>
            </a:pPr>
            <a:r>
              <a:t>4. Conclusion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Introduction</a:t>
            </a:r>
          </a:p>
        </p:txBody>
      </p:sp>
      <p:sp>
        <p:nvSpPr>
          <p:cNvPr id="3" name="Content Placeholder 2"/>
          <p:cNvSpPr>
            <a:spLocks noGrp="1"/>
          </p:cNvSpPr>
          <p:nvPr>
            <p:ph idx="1"/>
          </p:nvPr>
        </p:nvSpPr>
        <p:spPr/>
        <p:txBody>
          <a:bodyPr/>
          <a:lstStyle/>
          <a:p>
            <a:pPr>
              <a:defRPr sz="1800">
                <a:solidFill>
                  <a:srgbClr val="000000"/>
                </a:solidFill>
                <a:latin typeface="Calibri"/>
              </a:defRPr>
            </a:pPr>
            <a:r>
              <a:t>The Office of the Controller of Examinations at Dhaka University has developed a comprehensive mobile app designed to streamline and automate various academic activities for students. The app serves as a one-stop solution, providing an array of services that cater to the diverse needs of students, enhancing their academic experience and ensuring convenience and efficiency in managing their academic affairs.</a:t>
            </a:r>
          </a:p>
          <a:p>
            <a:pPr>
              <a:defRPr sz="1800">
                <a:solidFill>
                  <a:srgbClr val="000000"/>
                </a:solidFill>
                <a:latin typeface="Calibri"/>
              </a:defRPr>
            </a:pPr>
          </a:p>
          <a:p>
            <a:pPr>
              <a:defRPr sz="1800">
                <a:solidFill>
                  <a:srgbClr val="000000"/>
                </a:solidFill>
                <a:latin typeface="Calibri"/>
              </a:defRPr>
            </a:pPr>
            <a:r>
              <a:t>This innovative mobile application aims to centralize all essential academic services, thereby eliminating the need for students to visit multiple websites or offices. By leveraging this app, students can access their personal and academic profiles, obtain information about their hall and department, view class schedules and syllabi, receive important notices, and much more—all from their mobile devices.</a:t>
            </a:r>
          </a:p>
          <a:p>
            <a:pPr>
              <a:defRPr sz="1800">
                <a:solidFill>
                  <a:srgbClr val="000000"/>
                </a:solidFill>
                <a:latin typeface="Calibri"/>
              </a:defRPr>
            </a:pPr>
          </a:p>
          <a:p>
            <a:pPr>
              <a:defRPr sz="1800">
                <a:solidFill>
                  <a:srgbClr val="000000"/>
                </a:solidFill>
                <a:latin typeface="Calibri"/>
              </a:defRPr>
            </a:pPr>
            <a:r>
              <a:t>The primary goal of this app is to enhance the overall student experience by providing easy access to crucial information and services, reducing administrative hassles, and fostering a more connected and informed student community. This initiative is part of Dhaka University's ongoing efforts to embrace digital transformation and improve academic administration through 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2.1 Student Profile</a:t>
            </a:r>
          </a:p>
        </p:txBody>
      </p:sp>
      <p:sp>
        <p:nvSpPr>
          <p:cNvPr id="3" name="Content Placeholder 2"/>
          <p:cNvSpPr>
            <a:spLocks noGrp="1"/>
          </p:cNvSpPr>
          <p:nvPr>
            <p:ph idx="1"/>
          </p:nvPr>
        </p:nvSpPr>
        <p:spPr/>
        <p:txBody>
          <a:bodyPr/>
          <a:lstStyle/>
          <a:p>
            <a:pPr>
              <a:defRPr sz="1800">
                <a:solidFill>
                  <a:srgbClr val="000000"/>
                </a:solidFill>
                <a:latin typeface="Calibri"/>
              </a:defRPr>
            </a:pPr>
            <a:r>
              <a:t>The Student Profile feature is a comprehensive section within the mobile app that allows students to manage and access their personal and academic information effortlessly. This feature is designed to provide a detailed and organized view of a student's information, ensuring that they can easily keep track of their academic progress and personal details.</a:t>
            </a:r>
          </a:p>
          <a:p>
            <a:pPr>
              <a:defRPr sz="1800">
                <a:solidFill>
                  <a:srgbClr val="000000"/>
                </a:solidFill>
                <a:latin typeface="Calibri"/>
              </a:defRPr>
            </a:pPr>
          </a:p>
          <a:p>
            <a:pPr>
              <a:defRPr sz="1800">
                <a:solidFill>
                  <a:srgbClr val="000000"/>
                </a:solidFill>
                <a:latin typeface="Calibri"/>
              </a:defRPr>
            </a:pPr>
            <a:r>
              <a:t>Each student will have a complete profile that is divided into two main sections: Personal Information and Academic Information. The Personal Information section includes details such as the student's name, date of birth, contact information, and address. This section ensures that all personal data is up-to-date and accurate. If any information is incorrect, students have the capability to update it themselves through the app, promoting self-service and reducing the need for administrative intervention.</a:t>
            </a:r>
          </a:p>
          <a:p>
            <a:pPr>
              <a:defRPr sz="1800">
                <a:solidFill>
                  <a:srgbClr val="000000"/>
                </a:solidFill>
                <a:latin typeface="Calibri"/>
              </a:defRPr>
            </a:pPr>
          </a:p>
          <a:p>
            <a:pPr>
              <a:defRPr sz="1800">
                <a:solidFill>
                  <a:srgbClr val="000000"/>
                </a:solidFill>
                <a:latin typeface="Calibri"/>
              </a:defRPr>
            </a:pPr>
            <a:r>
              <a:t>The Academic Information section provides a thorough overview of the student's academic journey. It includes information such as the student's enrollment status, current courses, past courses, grades, and academic achievements. This section is crucial for students to monitor their academic progress and ensure that all records are accurate and up-to-date. The app also allows students to upload and store relevant academic documents, making it a central repository for their academic history.</a:t>
            </a:r>
          </a:p>
          <a:p>
            <a:pPr>
              <a:defRPr sz="1800">
                <a:solidFill>
                  <a:srgbClr val="000000"/>
                </a:solidFill>
                <a:latin typeface="Calibri"/>
              </a:defRPr>
            </a:pPr>
          </a:p>
          <a:p>
            <a:pPr>
              <a:defRPr sz="1800">
                <a:solidFill>
                  <a:srgbClr val="000000"/>
                </a:solidFill>
                <a:latin typeface="Calibri"/>
              </a:defRPr>
            </a:pPr>
            <a:r>
              <a:t>By integrating the Student Profile feature, the app enhances the student experience by providing easy access to important information. It empowers students to take control of their academic and personal data, ensuring that they can make informed decisions and stay organized. This feature is a testament to the app's goal of simplifying academic management and providing a seamless, user-friendly experience for all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