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9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2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8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6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C2DD-1548-4B38-AD4D-64A376E1AA8A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A940-9EEA-421D-B83E-946799A4D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62587" y="2295525"/>
            <a:ext cx="1009650" cy="2295525"/>
            <a:chOff x="4872037" y="2219325"/>
            <a:chExt cx="1009650" cy="2295525"/>
          </a:xfrm>
        </p:grpSpPr>
        <p:sp>
          <p:nvSpPr>
            <p:cNvPr id="3" name="立方体 2"/>
            <p:cNvSpPr/>
            <p:nvPr/>
          </p:nvSpPr>
          <p:spPr>
            <a:xfrm>
              <a:off x="4872037" y="2571750"/>
              <a:ext cx="1009650" cy="19431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磁盘 1"/>
            <p:cNvSpPr/>
            <p:nvPr/>
          </p:nvSpPr>
          <p:spPr>
            <a:xfrm>
              <a:off x="5133974" y="2219325"/>
              <a:ext cx="485775" cy="51435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流程图: 过程 4"/>
          <p:cNvSpPr/>
          <p:nvPr/>
        </p:nvSpPr>
        <p:spPr>
          <a:xfrm>
            <a:off x="3781425" y="1545429"/>
            <a:ext cx="866775" cy="166211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5" idx="0"/>
            <a:endCxn id="5" idx="2"/>
          </p:cNvCxnSpPr>
          <p:nvPr/>
        </p:nvCxnSpPr>
        <p:spPr>
          <a:xfrm>
            <a:off x="4214813" y="1545429"/>
            <a:ext cx="0" cy="166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1"/>
            <a:endCxn id="5" idx="3"/>
          </p:cNvCxnSpPr>
          <p:nvPr/>
        </p:nvCxnSpPr>
        <p:spPr>
          <a:xfrm>
            <a:off x="3781425" y="2376486"/>
            <a:ext cx="866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14812" y="2376485"/>
            <a:ext cx="405288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8267701" y="1737119"/>
            <a:ext cx="2202653" cy="1072756"/>
            <a:chOff x="8267701" y="1737119"/>
            <a:chExt cx="2202653" cy="1072756"/>
          </a:xfrm>
        </p:grpSpPr>
        <p:grpSp>
          <p:nvGrpSpPr>
            <p:cNvPr id="10" name="组合 9"/>
            <p:cNvGrpSpPr/>
            <p:nvPr/>
          </p:nvGrpSpPr>
          <p:grpSpPr>
            <a:xfrm>
              <a:off x="8267701" y="1737119"/>
              <a:ext cx="2202653" cy="1072756"/>
              <a:chOff x="8267701" y="1737119"/>
              <a:chExt cx="2202653" cy="1072756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9746454" y="2130027"/>
                <a:ext cx="723900" cy="485775"/>
              </a:xfrm>
              <a:custGeom>
                <a:avLst/>
                <a:gdLst>
                  <a:gd name="connsiteX0" fmla="*/ 0 w 1504950"/>
                  <a:gd name="connsiteY0" fmla="*/ 571500 h 632087"/>
                  <a:gd name="connsiteX1" fmla="*/ 1123950 w 1504950"/>
                  <a:gd name="connsiteY1" fmla="*/ 600075 h 632087"/>
                  <a:gd name="connsiteX2" fmla="*/ 1162050 w 1504950"/>
                  <a:gd name="connsiteY2" fmla="*/ 180975 h 632087"/>
                  <a:gd name="connsiteX3" fmla="*/ 1504950 w 1504950"/>
                  <a:gd name="connsiteY3" fmla="*/ 0 h 63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950" h="632087">
                    <a:moveTo>
                      <a:pt x="0" y="571500"/>
                    </a:moveTo>
                    <a:cubicBezTo>
                      <a:pt x="465137" y="618331"/>
                      <a:pt x="930275" y="665162"/>
                      <a:pt x="1123950" y="600075"/>
                    </a:cubicBezTo>
                    <a:cubicBezTo>
                      <a:pt x="1317625" y="534988"/>
                      <a:pt x="1098550" y="280987"/>
                      <a:pt x="1162050" y="180975"/>
                    </a:cubicBezTo>
                    <a:cubicBezTo>
                      <a:pt x="1225550" y="80962"/>
                      <a:pt x="1371600" y="6350"/>
                      <a:pt x="1504950" y="0"/>
                    </a:cubicBezTo>
                  </a:path>
                </a:pathLst>
              </a:cu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9601200" y="1737119"/>
                <a:ext cx="723900" cy="485775"/>
              </a:xfrm>
              <a:custGeom>
                <a:avLst/>
                <a:gdLst>
                  <a:gd name="connsiteX0" fmla="*/ 0 w 1504950"/>
                  <a:gd name="connsiteY0" fmla="*/ 571500 h 632087"/>
                  <a:gd name="connsiteX1" fmla="*/ 1123950 w 1504950"/>
                  <a:gd name="connsiteY1" fmla="*/ 600075 h 632087"/>
                  <a:gd name="connsiteX2" fmla="*/ 1162050 w 1504950"/>
                  <a:gd name="connsiteY2" fmla="*/ 180975 h 632087"/>
                  <a:gd name="connsiteX3" fmla="*/ 1504950 w 1504950"/>
                  <a:gd name="connsiteY3" fmla="*/ 0 h 63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950" h="632087">
                    <a:moveTo>
                      <a:pt x="0" y="571500"/>
                    </a:moveTo>
                    <a:cubicBezTo>
                      <a:pt x="465137" y="618331"/>
                      <a:pt x="930275" y="665162"/>
                      <a:pt x="1123950" y="600075"/>
                    </a:cubicBezTo>
                    <a:cubicBezTo>
                      <a:pt x="1317625" y="534988"/>
                      <a:pt x="1098550" y="280987"/>
                      <a:pt x="1162050" y="180975"/>
                    </a:cubicBezTo>
                    <a:cubicBezTo>
                      <a:pt x="1225550" y="80962"/>
                      <a:pt x="1371600" y="6350"/>
                      <a:pt x="1504950" y="0"/>
                    </a:cubicBezTo>
                  </a:path>
                </a:pathLst>
              </a:cu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8267701" y="1890711"/>
                <a:ext cx="1512092" cy="919164"/>
                <a:chOff x="8267701" y="1890711"/>
                <a:chExt cx="1512092" cy="919164"/>
              </a:xfrm>
            </p:grpSpPr>
            <p:sp>
              <p:nvSpPr>
                <p:cNvPr id="16" name="立方体 15"/>
                <p:cNvSpPr/>
                <p:nvPr/>
              </p:nvSpPr>
              <p:spPr>
                <a:xfrm rot="16200000">
                  <a:off x="8891586" y="1921668"/>
                  <a:ext cx="919164" cy="85725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磁盘 6"/>
                <p:cNvSpPr/>
                <p:nvPr/>
              </p:nvSpPr>
              <p:spPr>
                <a:xfrm rot="16200000">
                  <a:off x="8358187" y="2019298"/>
                  <a:ext cx="752476" cy="7143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磁盘 5"/>
                <p:cNvSpPr/>
                <p:nvPr/>
              </p:nvSpPr>
              <p:spPr>
                <a:xfrm rot="16200000">
                  <a:off x="8201025" y="2266950"/>
                  <a:ext cx="352425" cy="219074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流程图: 联系 17"/>
            <p:cNvSpPr/>
            <p:nvPr/>
          </p:nvSpPr>
          <p:spPr>
            <a:xfrm>
              <a:off x="9201150" y="2145505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9636918" y="2145505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9201150" y="2647950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9633346" y="2647950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883098" y="3282819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白</a:t>
            </a:r>
            <a:r>
              <a:rPr lang="zh-CN" altLang="en-US" dirty="0" smtClean="0"/>
              <a:t>灯</a:t>
            </a:r>
            <a:r>
              <a:rPr lang="en-US" altLang="zh-CN" dirty="0" smtClean="0"/>
              <a:t>SC-FB-130X130W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亮度：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63801" y="4677848"/>
            <a:ext cx="8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酒瓶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518923" y="2924708"/>
            <a:ext cx="157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万像素，</a:t>
            </a:r>
            <a:r>
              <a:rPr lang="en-US" altLang="zh-CN" dirty="0" smtClean="0"/>
              <a:t>8mm</a:t>
            </a:r>
            <a:r>
              <a:rPr lang="zh-CN" altLang="en-US" dirty="0" smtClean="0"/>
              <a:t>镜头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 flipV="1">
            <a:off x="4224337" y="847725"/>
            <a:ext cx="1" cy="69770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5968599" y="1652589"/>
            <a:ext cx="1" cy="69770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9249967" y="847725"/>
            <a:ext cx="1" cy="13442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02311" y="1058041"/>
            <a:ext cx="5058369" cy="8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24337" y="1772410"/>
            <a:ext cx="1743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9849" y="744558"/>
            <a:ext cx="13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330mm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697017" y="1455749"/>
            <a:ext cx="136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100mm</a:t>
            </a:r>
            <a:endParaRPr lang="zh-CN" altLang="en-US" dirty="0"/>
          </a:p>
        </p:txBody>
      </p:sp>
      <p:sp>
        <p:nvSpPr>
          <p:cNvPr id="41" name="线形标注 1 40"/>
          <p:cNvSpPr/>
          <p:nvPr/>
        </p:nvSpPr>
        <p:spPr>
          <a:xfrm>
            <a:off x="7017544" y="2752725"/>
            <a:ext cx="1009650" cy="319086"/>
          </a:xfrm>
          <a:prstGeom prst="borderCallout1">
            <a:avLst>
              <a:gd name="adj1" fmla="val 48601"/>
              <a:gd name="adj2" fmla="val -786"/>
              <a:gd name="adj3" fmla="val -120337"/>
              <a:gd name="adj4" fmla="val -31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光轴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608186" y="5511278"/>
            <a:ext cx="476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注：图中光轴必须经过瓶口平面和白灯的几何中心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96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6200000">
            <a:off x="5003206" y="564948"/>
            <a:ext cx="2202653" cy="1072756"/>
            <a:chOff x="8267701" y="1737119"/>
            <a:chExt cx="2202653" cy="1072756"/>
          </a:xfrm>
        </p:grpSpPr>
        <p:grpSp>
          <p:nvGrpSpPr>
            <p:cNvPr id="10" name="组合 9"/>
            <p:cNvGrpSpPr/>
            <p:nvPr/>
          </p:nvGrpSpPr>
          <p:grpSpPr>
            <a:xfrm>
              <a:off x="8267701" y="1737119"/>
              <a:ext cx="2202653" cy="1072756"/>
              <a:chOff x="8267701" y="1737119"/>
              <a:chExt cx="2202653" cy="1072756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9746454" y="2130027"/>
                <a:ext cx="723900" cy="485775"/>
              </a:xfrm>
              <a:custGeom>
                <a:avLst/>
                <a:gdLst>
                  <a:gd name="connsiteX0" fmla="*/ 0 w 1504950"/>
                  <a:gd name="connsiteY0" fmla="*/ 571500 h 632087"/>
                  <a:gd name="connsiteX1" fmla="*/ 1123950 w 1504950"/>
                  <a:gd name="connsiteY1" fmla="*/ 600075 h 632087"/>
                  <a:gd name="connsiteX2" fmla="*/ 1162050 w 1504950"/>
                  <a:gd name="connsiteY2" fmla="*/ 180975 h 632087"/>
                  <a:gd name="connsiteX3" fmla="*/ 1504950 w 1504950"/>
                  <a:gd name="connsiteY3" fmla="*/ 0 h 63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950" h="632087">
                    <a:moveTo>
                      <a:pt x="0" y="571500"/>
                    </a:moveTo>
                    <a:cubicBezTo>
                      <a:pt x="465137" y="618331"/>
                      <a:pt x="930275" y="665162"/>
                      <a:pt x="1123950" y="600075"/>
                    </a:cubicBezTo>
                    <a:cubicBezTo>
                      <a:pt x="1317625" y="534988"/>
                      <a:pt x="1098550" y="280987"/>
                      <a:pt x="1162050" y="180975"/>
                    </a:cubicBezTo>
                    <a:cubicBezTo>
                      <a:pt x="1225550" y="80962"/>
                      <a:pt x="1371600" y="6350"/>
                      <a:pt x="1504950" y="0"/>
                    </a:cubicBezTo>
                  </a:path>
                </a:pathLst>
              </a:cu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9601200" y="1737119"/>
                <a:ext cx="723900" cy="485775"/>
              </a:xfrm>
              <a:custGeom>
                <a:avLst/>
                <a:gdLst>
                  <a:gd name="connsiteX0" fmla="*/ 0 w 1504950"/>
                  <a:gd name="connsiteY0" fmla="*/ 571500 h 632087"/>
                  <a:gd name="connsiteX1" fmla="*/ 1123950 w 1504950"/>
                  <a:gd name="connsiteY1" fmla="*/ 600075 h 632087"/>
                  <a:gd name="connsiteX2" fmla="*/ 1162050 w 1504950"/>
                  <a:gd name="connsiteY2" fmla="*/ 180975 h 632087"/>
                  <a:gd name="connsiteX3" fmla="*/ 1504950 w 1504950"/>
                  <a:gd name="connsiteY3" fmla="*/ 0 h 632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950" h="632087">
                    <a:moveTo>
                      <a:pt x="0" y="571500"/>
                    </a:moveTo>
                    <a:cubicBezTo>
                      <a:pt x="465137" y="618331"/>
                      <a:pt x="930275" y="665162"/>
                      <a:pt x="1123950" y="600075"/>
                    </a:cubicBezTo>
                    <a:cubicBezTo>
                      <a:pt x="1317625" y="534988"/>
                      <a:pt x="1098550" y="280987"/>
                      <a:pt x="1162050" y="180975"/>
                    </a:cubicBezTo>
                    <a:cubicBezTo>
                      <a:pt x="1225550" y="80962"/>
                      <a:pt x="1371600" y="6350"/>
                      <a:pt x="1504950" y="0"/>
                    </a:cubicBezTo>
                  </a:path>
                </a:pathLst>
              </a:cu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8267701" y="1890711"/>
                <a:ext cx="1512092" cy="919164"/>
                <a:chOff x="8267701" y="1890711"/>
                <a:chExt cx="1512092" cy="919164"/>
              </a:xfrm>
            </p:grpSpPr>
            <p:sp>
              <p:nvSpPr>
                <p:cNvPr id="18" name="立方体 17"/>
                <p:cNvSpPr/>
                <p:nvPr/>
              </p:nvSpPr>
              <p:spPr>
                <a:xfrm rot="16200000">
                  <a:off x="8891586" y="1921668"/>
                  <a:ext cx="919164" cy="857250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磁盘 18"/>
                <p:cNvSpPr/>
                <p:nvPr/>
              </p:nvSpPr>
              <p:spPr>
                <a:xfrm rot="16200000">
                  <a:off x="8358187" y="2019298"/>
                  <a:ext cx="752476" cy="71437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磁盘 19"/>
                <p:cNvSpPr/>
                <p:nvPr/>
              </p:nvSpPr>
              <p:spPr>
                <a:xfrm rot="16200000">
                  <a:off x="8201025" y="2266950"/>
                  <a:ext cx="352425" cy="219074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" name="流程图: 联系 10"/>
            <p:cNvSpPr/>
            <p:nvPr/>
          </p:nvSpPr>
          <p:spPr>
            <a:xfrm>
              <a:off x="9201150" y="2145505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9636918" y="2145505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9201150" y="2647950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9633346" y="2647950"/>
              <a:ext cx="119061" cy="109537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709081" y="4218293"/>
            <a:ext cx="1009650" cy="1825801"/>
            <a:chOff x="4872037" y="2219325"/>
            <a:chExt cx="1009650" cy="2295525"/>
          </a:xfrm>
        </p:grpSpPr>
        <p:sp>
          <p:nvSpPr>
            <p:cNvPr id="22" name="立方体 21"/>
            <p:cNvSpPr/>
            <p:nvPr/>
          </p:nvSpPr>
          <p:spPr>
            <a:xfrm>
              <a:off x="4872037" y="2571750"/>
              <a:ext cx="1009650" cy="19431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磁盘 22"/>
            <p:cNvSpPr/>
            <p:nvPr/>
          </p:nvSpPr>
          <p:spPr>
            <a:xfrm>
              <a:off x="5133974" y="2219325"/>
              <a:ext cx="485775" cy="51435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64221" y="3218591"/>
            <a:ext cx="2956371" cy="930120"/>
            <a:chOff x="4133340" y="3978450"/>
            <a:chExt cx="2956371" cy="93012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340" y="3978450"/>
              <a:ext cx="2950843" cy="467520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138868" y="4441050"/>
              <a:ext cx="2950843" cy="467520"/>
            </a:xfrm>
            <a:prstGeom prst="rect">
              <a:avLst/>
            </a:prstGeom>
          </p:spPr>
        </p:pic>
      </p:grpSp>
      <p:sp>
        <p:nvSpPr>
          <p:cNvPr id="35" name="流程图: 磁盘 34"/>
          <p:cNvSpPr/>
          <p:nvPr/>
        </p:nvSpPr>
        <p:spPr>
          <a:xfrm>
            <a:off x="5972623" y="4231825"/>
            <a:ext cx="485775" cy="38982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495514" y="3194731"/>
            <a:ext cx="3093577" cy="53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031775" y="4231824"/>
            <a:ext cx="367470" cy="112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11" idx="0"/>
          </p:cNvCxnSpPr>
          <p:nvPr/>
        </p:nvCxnSpPr>
        <p:spPr>
          <a:xfrm>
            <a:off x="5976541" y="1209673"/>
            <a:ext cx="31589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215510" y="3681191"/>
            <a:ext cx="19286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218892" y="4287830"/>
            <a:ext cx="2916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8964538" y="1209673"/>
            <a:ext cx="0" cy="3091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7946163" y="3681190"/>
            <a:ext cx="9972" cy="606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215510" y="1710258"/>
            <a:ext cx="0" cy="301666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854593" y="796019"/>
            <a:ext cx="173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相机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万像素</a:t>
            </a:r>
            <a:r>
              <a:rPr lang="en-US" altLang="zh-CN" dirty="0" smtClean="0"/>
              <a:t>25mm</a:t>
            </a:r>
            <a:r>
              <a:rPr lang="zh-CN" altLang="en-US" dirty="0" smtClean="0"/>
              <a:t>镜头</a:t>
            </a:r>
            <a:endParaRPr lang="zh-CN" altLang="en-US" dirty="0"/>
          </a:p>
        </p:txBody>
      </p:sp>
      <p:sp>
        <p:nvSpPr>
          <p:cNvPr id="56" name="线形标注 1 55"/>
          <p:cNvSpPr/>
          <p:nvPr/>
        </p:nvSpPr>
        <p:spPr>
          <a:xfrm>
            <a:off x="4558504" y="2668205"/>
            <a:ext cx="1009650" cy="319086"/>
          </a:xfrm>
          <a:prstGeom prst="borderCallout1">
            <a:avLst>
              <a:gd name="adj1" fmla="val 48601"/>
              <a:gd name="adj2" fmla="val 100783"/>
              <a:gd name="adj3" fmla="val -39991"/>
              <a:gd name="adj4" fmla="val 1629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光轴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255109" y="3385946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蓝灯</a:t>
            </a:r>
            <a:r>
              <a:rPr lang="en-US" altLang="zh-CN" dirty="0" smtClean="0"/>
              <a:t>SC-R-96-00B</a:t>
            </a: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亮度：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002606" y="5325696"/>
            <a:ext cx="80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酒瓶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425765" y="6198860"/>
            <a:ext cx="677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注：图中光轴必须经过</a:t>
            </a:r>
            <a:r>
              <a:rPr lang="zh-CN" altLang="en-US" sz="1600" dirty="0"/>
              <a:t>环形</a:t>
            </a:r>
            <a:r>
              <a:rPr lang="zh-CN" altLang="en-US" sz="1600" dirty="0" smtClean="0"/>
              <a:t>灯和瓶口几何中心，且平灯高度严格控制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964538" y="1969484"/>
            <a:ext cx="136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24(3-5)mm</a:t>
            </a:r>
            <a:r>
              <a:rPr lang="zh-CN" altLang="en-US" dirty="0" smtClean="0"/>
              <a:t>小点好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868452" y="3768078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(3-5)mm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5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66310" y="956952"/>
            <a:ext cx="6127335" cy="973058"/>
            <a:chOff x="2820113" y="2315650"/>
            <a:chExt cx="6127335" cy="97305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820113" y="2315650"/>
              <a:ext cx="6101697" cy="427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845751" y="3245979"/>
              <a:ext cx="6101697" cy="427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 rot="2837582">
              <a:off x="5675706" y="2454952"/>
              <a:ext cx="652220" cy="66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03514" y="4476572"/>
            <a:ext cx="948585" cy="633813"/>
            <a:chOff x="5324027" y="3861274"/>
            <a:chExt cx="948585" cy="633813"/>
          </a:xfrm>
        </p:grpSpPr>
        <p:sp>
          <p:nvSpPr>
            <p:cNvPr id="11" name="流程图: 磁盘 10"/>
            <p:cNvSpPr/>
            <p:nvPr/>
          </p:nvSpPr>
          <p:spPr>
            <a:xfrm>
              <a:off x="5324027" y="4015099"/>
              <a:ext cx="948585" cy="47998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5550491" y="3861274"/>
              <a:ext cx="495656" cy="2649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/>
          <p:cNvCxnSpPr/>
          <p:nvPr/>
        </p:nvCxnSpPr>
        <p:spPr>
          <a:xfrm flipV="1">
            <a:off x="3582219" y="3122293"/>
            <a:ext cx="1887715" cy="7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</p:cNvCxnSpPr>
          <p:nvPr/>
        </p:nvCxnSpPr>
        <p:spPr>
          <a:xfrm flipH="1" flipV="1">
            <a:off x="3582219" y="3129446"/>
            <a:ext cx="995587" cy="14354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0" idx="1"/>
          </p:cNvCxnSpPr>
          <p:nvPr/>
        </p:nvCxnSpPr>
        <p:spPr>
          <a:xfrm flipH="1">
            <a:off x="4577806" y="3144096"/>
            <a:ext cx="870470" cy="13324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2323320" y="1431251"/>
            <a:ext cx="2107710" cy="2652147"/>
            <a:chOff x="3535288" y="1431251"/>
            <a:chExt cx="2107710" cy="2652147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3565200" y="1681619"/>
              <a:ext cx="1790244" cy="147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565199" y="2690501"/>
              <a:ext cx="0" cy="1360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3565199" y="3153398"/>
              <a:ext cx="795085" cy="89730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565199" y="4050706"/>
              <a:ext cx="1427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360284" y="3120706"/>
              <a:ext cx="939712" cy="9086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3535288" y="1431251"/>
              <a:ext cx="1624482" cy="1328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3565198" y="1912584"/>
              <a:ext cx="2015853" cy="1689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3565198" y="2759515"/>
              <a:ext cx="1138088" cy="12911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3554935" y="3588457"/>
              <a:ext cx="441823" cy="49494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3962741" y="3120705"/>
              <a:ext cx="939712" cy="94375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4703286" y="3127585"/>
              <a:ext cx="939712" cy="90863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flipH="1">
            <a:off x="4431031" y="1448335"/>
            <a:ext cx="2063699" cy="2626342"/>
            <a:chOff x="3535287" y="1457056"/>
            <a:chExt cx="2113355" cy="2626342"/>
          </a:xfrm>
        </p:grpSpPr>
        <p:cxnSp>
          <p:nvCxnSpPr>
            <p:cNvPr id="52" name="直接箭头连接符 51"/>
            <p:cNvCxnSpPr/>
            <p:nvPr/>
          </p:nvCxnSpPr>
          <p:spPr>
            <a:xfrm flipH="1">
              <a:off x="3565199" y="1690340"/>
              <a:ext cx="1766958" cy="1463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565199" y="2690501"/>
              <a:ext cx="0" cy="1360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565199" y="3153398"/>
              <a:ext cx="795085" cy="89730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565199" y="4050706"/>
              <a:ext cx="14271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4360284" y="3120706"/>
              <a:ext cx="939712" cy="9086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3535287" y="1457056"/>
              <a:ext cx="1583716" cy="130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>
              <a:off x="3565198" y="1896001"/>
              <a:ext cx="2083444" cy="1706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565198" y="2759515"/>
              <a:ext cx="1138088" cy="12911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3554935" y="3588457"/>
              <a:ext cx="441823" cy="49494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3962741" y="3120705"/>
              <a:ext cx="939712" cy="94375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4703286" y="3127585"/>
              <a:ext cx="939712" cy="908636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/>
        </p:nvCxnSpPr>
        <p:spPr>
          <a:xfrm>
            <a:off x="3676224" y="3090230"/>
            <a:ext cx="1734796" cy="0"/>
          </a:xfrm>
          <a:prstGeom prst="line">
            <a:avLst/>
          </a:prstGeom>
          <a:ln w="57150"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376952" y="2740306"/>
            <a:ext cx="0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520807" y="2740306"/>
            <a:ext cx="0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4740080" y="2740305"/>
            <a:ext cx="0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176126" y="2740305"/>
            <a:ext cx="0" cy="33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401924" y="1904882"/>
            <a:ext cx="67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面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948833" y="1904882"/>
            <a:ext cx="697326" cy="37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面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1046033" y="3566303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直角平面镜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6432304" y="3641949"/>
            <a:ext cx="156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直角平面镜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274401" y="5110385"/>
            <a:ext cx="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相机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697631" y="4328026"/>
            <a:ext cx="258180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平面镜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（平面光源贴在镜子上）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6" idx="3"/>
          </p:cNvCxnSpPr>
          <p:nvPr/>
        </p:nvCxnSpPr>
        <p:spPr>
          <a:xfrm flipV="1">
            <a:off x="3279432" y="3144099"/>
            <a:ext cx="1384422" cy="1507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9052166" y="2178021"/>
            <a:ext cx="3086751" cy="1572948"/>
            <a:chOff x="9514961" y="2246964"/>
            <a:chExt cx="3086751" cy="1572948"/>
          </a:xfrm>
        </p:grpSpPr>
        <p:sp>
          <p:nvSpPr>
            <p:cNvPr id="89" name="矩形 88"/>
            <p:cNvSpPr/>
            <p:nvPr/>
          </p:nvSpPr>
          <p:spPr>
            <a:xfrm>
              <a:off x="9514961" y="2246964"/>
              <a:ext cx="2640651" cy="1572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89" idx="0"/>
              <a:endCxn id="89" idx="2"/>
            </p:cNvCxnSpPr>
            <p:nvPr/>
          </p:nvCxnSpPr>
          <p:spPr>
            <a:xfrm>
              <a:off x="10835287" y="2246964"/>
              <a:ext cx="0" cy="1572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1036351" y="2743542"/>
              <a:ext cx="156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r>
                <a:rPr lang="zh-CN" altLang="en-US" dirty="0" smtClean="0"/>
                <a:t>面正向</a:t>
              </a:r>
              <a:endParaRPr lang="en-US" altLang="zh-CN" dirty="0" smtClean="0"/>
            </a:p>
            <a:p>
              <a:r>
                <a:rPr lang="zh-CN" altLang="en-US" dirty="0" smtClean="0"/>
                <a:t>成像</a:t>
              </a:r>
              <a:endParaRPr lang="zh-CN" altLang="en-US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698050" y="2743542"/>
              <a:ext cx="156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r>
                <a:rPr lang="zh-CN" altLang="en-US" dirty="0" smtClean="0"/>
                <a:t>面正向</a:t>
              </a:r>
              <a:endParaRPr lang="en-US" altLang="zh-CN" dirty="0" smtClean="0"/>
            </a:p>
            <a:p>
              <a:r>
                <a:rPr lang="zh-CN" altLang="en-US" dirty="0" smtClean="0"/>
                <a:t>成像</a:t>
              </a:r>
              <a:endParaRPr lang="zh-CN" altLang="en-US" dirty="0"/>
            </a:p>
          </p:txBody>
        </p:sp>
      </p:grpSp>
      <p:sp>
        <p:nvSpPr>
          <p:cNvPr id="96" name="右箭头 95"/>
          <p:cNvSpPr/>
          <p:nvPr/>
        </p:nvSpPr>
        <p:spPr>
          <a:xfrm>
            <a:off x="7785846" y="2594839"/>
            <a:ext cx="1050814" cy="62384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左大括号 96"/>
          <p:cNvSpPr/>
          <p:nvPr/>
        </p:nvSpPr>
        <p:spPr>
          <a:xfrm rot="16200000">
            <a:off x="10089395" y="2817569"/>
            <a:ext cx="566192" cy="2583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017935" y="4476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图像长</a:t>
            </a:r>
            <a:endParaRPr lang="zh-CN" altLang="en-US" dirty="0"/>
          </a:p>
        </p:txBody>
      </p:sp>
      <p:sp>
        <p:nvSpPr>
          <p:cNvPr id="99" name="左大括号 98"/>
          <p:cNvSpPr/>
          <p:nvPr/>
        </p:nvSpPr>
        <p:spPr>
          <a:xfrm rot="10800000">
            <a:off x="11786787" y="2205955"/>
            <a:ext cx="566192" cy="1545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008367" y="2594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图像宽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644233" y="576526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注：对面装相同装置，可成成四张正面图像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6308419" y="1176003"/>
            <a:ext cx="649481" cy="8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308419" y="1628150"/>
            <a:ext cx="649481" cy="8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6165281" y="1220364"/>
            <a:ext cx="14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盒子传输带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113078" y="24250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光源</a:t>
            </a:r>
          </a:p>
        </p:txBody>
      </p:sp>
    </p:spTree>
    <p:extLst>
      <p:ext uri="{BB962C8B-B14F-4D97-AF65-F5344CB8AC3E}">
        <p14:creationId xmlns:p14="http://schemas.microsoft.com/office/powerpoint/2010/main" val="221418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122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bistu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julliff</dc:creator>
  <cp:lastModifiedBy>julliff</cp:lastModifiedBy>
  <cp:revision>15</cp:revision>
  <dcterms:created xsi:type="dcterms:W3CDTF">2018-08-21T08:35:54Z</dcterms:created>
  <dcterms:modified xsi:type="dcterms:W3CDTF">2018-08-22T05:19:50Z</dcterms:modified>
</cp:coreProperties>
</file>