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7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9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43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10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470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4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8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7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0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10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7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0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5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0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2E4C-950D-4CC6-82CE-C391A5C0666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A1DD7A-040F-4E23-9BD4-E321C538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1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4%BF%A1%E7%94%A8%E5%8D%A1%E6%AC%BA%E8%AF%88" TargetMode="External"/><Relationship Id="rId13" Type="http://schemas.openxmlformats.org/officeDocument/2006/relationships/hyperlink" Target="https://baike.baidu.com/item/%E6%88%98%E7%95%A5%E6%B8%B8%E6%88%8F" TargetMode="External"/><Relationship Id="rId3" Type="http://schemas.openxmlformats.org/officeDocument/2006/relationships/hyperlink" Target="https://baike.baidu.com/item/%E8%AE%A1%E7%AE%97%E6%9C%BA%E8%A7%86%E8%A7%89" TargetMode="External"/><Relationship Id="rId7" Type="http://schemas.openxmlformats.org/officeDocument/2006/relationships/hyperlink" Target="https://baike.baidu.com/item/%E5%8C%BB%E5%AD%A6%E8%AF%8A%E6%96%AD" TargetMode="External"/><Relationship Id="rId12" Type="http://schemas.openxmlformats.org/officeDocument/2006/relationships/hyperlink" Target="https://baike.baidu.com/item/%E6%89%8B%E5%86%99" TargetMode="External"/><Relationship Id="rId2" Type="http://schemas.openxmlformats.org/officeDocument/2006/relationships/hyperlink" Target="https://baike.baidu.com/item/%E6%95%B0%E6%8D%AE%E6%8C%96%E6%8E%9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baidu.com/item/%E6%90%9C%E7%B4%A2%E5%BC%95%E6%93%8E" TargetMode="External"/><Relationship Id="rId11" Type="http://schemas.openxmlformats.org/officeDocument/2006/relationships/hyperlink" Target="https://baike.baidu.com/item/%E8%AF%AD%E9%9F%B3" TargetMode="External"/><Relationship Id="rId5" Type="http://schemas.openxmlformats.org/officeDocument/2006/relationships/hyperlink" Target="https://baike.baidu.com/item/%E7%94%9F%E7%89%A9%E7%89%B9%E5%BE%81%E8%AF%86%E5%88%AB" TargetMode="External"/><Relationship Id="rId10" Type="http://schemas.openxmlformats.org/officeDocument/2006/relationships/hyperlink" Target="https://baike.baidu.com/item/DNA%E5%BA%8F%E5%88%97" TargetMode="External"/><Relationship Id="rId4" Type="http://schemas.openxmlformats.org/officeDocument/2006/relationships/hyperlink" Target="https://baike.baidu.com/item/%E8%87%AA%E7%84%B6%E8%AF%AD%E8%A8%80%E5%A4%84%E7%90%86" TargetMode="External"/><Relationship Id="rId9" Type="http://schemas.openxmlformats.org/officeDocument/2006/relationships/hyperlink" Target="https://baike.baidu.com/item/%E8%AF%81%E5%88%B8%E5%B8%82%E5%9C%BA" TargetMode="External"/><Relationship Id="rId14" Type="http://schemas.openxmlformats.org/officeDocument/2006/relationships/hyperlink" Target="https://baike.baidu.com/item/%E6%9C%BA%E5%99%A8%E4%BA%B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5249" y="1101012"/>
            <a:ext cx="488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机器学习之特征识别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3517" y="4466645"/>
            <a:ext cx="1749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朱立夫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13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447608"/>
            <a:ext cx="9144000" cy="641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57490" y="762878"/>
            <a:ext cx="3839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负样本制作（</a:t>
            </a:r>
            <a:r>
              <a:rPr lang="en-US" altLang="zh-CN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3000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张以上）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56382" y="1255320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不包含检测目标的任何图片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3953" y="2929775"/>
            <a:ext cx="71939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不要求样本尺寸，但要大于等于正样本的大小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样本不能重复，要增大负样本的差异性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负样本灰度化，同正样本操作相同。</a:t>
            </a:r>
            <a:endParaRPr lang="zh-CN" altLang="en-US" sz="20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183" y="1877104"/>
            <a:ext cx="492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虽说任何图片 但最好使用识别场景背景图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80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2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85541" y="61648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98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4196" y="671803"/>
            <a:ext cx="488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6087" y="1742107"/>
            <a:ext cx="76482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将数据转化为信息，在学习一系列数据之后，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机器能够回答与这些数据有关的问题。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9045" y="3723115"/>
            <a:ext cx="66807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 数据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挖掘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计算机视觉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自然语言处理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5"/>
              </a:rPr>
              <a:t>生物特征识别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6"/>
              </a:rPr>
              <a:t>搜索引擎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7"/>
              </a:rPr>
              <a:t>医学诊断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、检测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8"/>
              </a:rPr>
              <a:t>信用卡欺诈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9"/>
              </a:rPr>
              <a:t>证券市场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10"/>
              </a:rPr>
              <a:t>DNA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10"/>
              </a:rPr>
              <a:t>序列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测序、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11"/>
              </a:rPr>
              <a:t>语音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12"/>
              </a:rPr>
              <a:t>手写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识别、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13"/>
              </a:rPr>
              <a:t>战略游戏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14"/>
              </a:rPr>
              <a:t>机器人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59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82147" y="671804"/>
            <a:ext cx="488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机器学习之特征识别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3382" y="1928717"/>
            <a:ext cx="60497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机器学习算法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监督学习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统计分类                    回归分析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无监督学习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聚类                            关联规则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1257886" y="4795264"/>
            <a:ext cx="68486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用哪个？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有训练样本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(training data)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，则可以考虑用监督学习的方法；如果没有训练样本，则不可能用监督学习的方法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识别：监督学习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78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1768" y="762391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统计分类 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0" y="1654114"/>
            <a:ext cx="1943200" cy="16066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043" y="1635008"/>
            <a:ext cx="1917799" cy="1670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11" y="1635008"/>
            <a:ext cx="1946141" cy="16257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35" y="1614737"/>
            <a:ext cx="1866294" cy="16460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00240" y="35043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回归分析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11" y="4043961"/>
            <a:ext cx="6948395" cy="23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3148" y="72506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监督学习的方法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10520" y="1969150"/>
            <a:ext cx="799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Mahalanobis            K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均值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正态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朴素贝叶斯分类器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10520" y="2881901"/>
            <a:ext cx="784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决策树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决策树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+boosting              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随机森林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10520" y="3794652"/>
            <a:ext cx="8156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人脸识别</a:t>
            </a:r>
            <a:r>
              <a:rPr lang="en-US" altLang="zh-CN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/Harr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分类器</a:t>
            </a:r>
            <a:r>
              <a:rPr lang="en-US" altLang="zh-CN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期望最大化</a:t>
            </a:r>
            <a:r>
              <a:rPr lang="en-US" altLang="zh-CN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K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近邻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0520" y="4707403"/>
            <a:ext cx="8156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神经网络多层感知器                         支持向量机（</a:t>
            </a:r>
            <a:r>
              <a:rPr lang="en-US" altLang="zh-CN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SVM)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0520" y="5452203"/>
            <a:ext cx="8156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参考：</a:t>
            </a:r>
            <a:endParaRPr lang="en-US" altLang="zh-CN" sz="24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Learning Opencv 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computer vision with the opencv library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1613" y="769884"/>
            <a:ext cx="1811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算法优化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0152" y="1674953"/>
            <a:ext cx="5002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AdaBoost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遗传算法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182" y="2657966"/>
            <a:ext cx="7988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Boosting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算法涉及到两个重要的概念就是弱学习和强学习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3826" y="3297614"/>
            <a:ext cx="8417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弱学习：一个学习算法对一组概念的识别率只比随机识别好一点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3826" y="3802573"/>
            <a:ext cx="7073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强学习：一个学习算法对一组概率的识别率很高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4235" y="4361382"/>
            <a:ext cx="7091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弱学习算法就能通过集成的方式生成任意高精度的强学习方法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3826" y="4889413"/>
            <a:ext cx="5779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AdaBoost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算法是一种自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适应地改变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训练样本分布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boosting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3048" y="5591532"/>
            <a:ext cx="66154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遗传算法是一类借鉴生物界的进化规律（适者生存，不适者被淘汰）演化而来的随机化搜索方法。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80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0930" y="1269163"/>
            <a:ext cx="6083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因此根据识别特征和处理速度等要求。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Harr</a:t>
            </a:r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分类器</a:t>
            </a:r>
            <a:r>
              <a:rPr lang="en-US" altLang="zh-CN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+AdaBoosting</a:t>
            </a:r>
            <a:endParaRPr lang="en-US" altLang="zh-CN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1645953" y="2544538"/>
            <a:ext cx="6377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Harr</a:t>
            </a:r>
            <a:r>
              <a:rPr lang="zh-CN" altLang="en-US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分类器：一般用于人脸识别，但适用于任何非刚性物体。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8" y="3497813"/>
            <a:ext cx="7534275" cy="2400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24702" y="6183475"/>
            <a:ext cx="3140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样本：负样本</a:t>
            </a:r>
            <a:r>
              <a:rPr lang="en-US" altLang="zh-CN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=1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94492" y="6183475"/>
            <a:ext cx="2608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样本</a:t>
            </a:r>
            <a:r>
              <a:rPr lang="en-US" altLang="zh-CN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1000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张以上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9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3381" y="74373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正样本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8293" y="1472979"/>
            <a:ext cx="65127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所需要识别的物体的局部图像，应该尽可能只包含目标物体，不包含背景图片。（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建议灰度图，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bmp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46366" y="2217616"/>
            <a:ext cx="3576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imageclipper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objectmarker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8292" y="4333900"/>
            <a:ext cx="61582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检测目标的最小外接矩，这样可以减少训练的计算量，减少目标检测的干扰，提高检测质量</a:t>
            </a:r>
            <a:endParaRPr lang="zh-CN" altLang="en-US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7499" y="5171221"/>
            <a:ext cx="58036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图片进行归一化，将所有图像调整成一致格式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9671" y="2860014"/>
            <a:ext cx="7193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网上下载源码（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github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）或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opencv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附带源码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修改）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安装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vs201x   opencv   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修改源码    *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debug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编译生成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.exe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可执行文件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所有操作在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windows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系统命令提示符（管理员）窗口运行  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12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0846" y="799714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样本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制作（</a:t>
            </a:r>
            <a:r>
              <a:rPr lang="en-US" altLang="zh-CN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1000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以上）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6503" y="1261379"/>
            <a:ext cx="3743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不可能拍摄</a:t>
            </a:r>
            <a:r>
              <a:rPr lang="en-US" altLang="zh-CN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4000</a:t>
            </a:r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幅图像，不现实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7033" y="1824326"/>
            <a:ext cx="798704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第一步：拍摄视频</a:t>
            </a:r>
            <a:endParaRPr lang="en-US" altLang="zh-CN" sz="2000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sz="20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第二部：两种（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艰苦的岁月</a:t>
            </a:r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000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a.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先将视频切割成单帧，再用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imageclipper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单帧选取目标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imageclipper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（运行出错缺少各种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dll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链接库）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网上针对电脑软件版本自行下载安装</a:t>
            </a:r>
            <a:endParaRPr lang="en-US" altLang="zh-CN" sz="20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b.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objectmarker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直接对视频进行手动目标分割，但运行出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错较难解决，缺少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dll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和系统插件（库）。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sz="20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第三部：对截图图片归一化</a:t>
            </a:r>
            <a:endParaRPr lang="en-US" altLang="zh-CN" sz="2000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颜色归一化</a:t>
            </a:r>
            <a:r>
              <a:rPr lang="en-US" altLang="zh-CN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灰度图像</a:t>
            </a:r>
            <a:r>
              <a:rPr lang="en-US" altLang="zh-CN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尺寸归一化（</a:t>
            </a:r>
            <a:r>
              <a:rPr lang="en-US" altLang="zh-CN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20X20</a:t>
            </a:r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  格式归一化（</a:t>
            </a:r>
            <a:r>
              <a:rPr lang="en-US" altLang="zh-CN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bmp</a:t>
            </a:r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000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sz="20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2481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632</Words>
  <Application>Microsoft Office PowerPoint</Application>
  <PresentationFormat>全屏显示(4:3)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华文楷体</vt:lpstr>
      <vt:lpstr>楷体</vt:lpstr>
      <vt:lpstr>幼圆</vt:lpstr>
      <vt:lpstr>Arial</vt:lpstr>
      <vt:lpstr>Century Gothic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BISTU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zhu'li'fu</dc:creator>
  <cp:lastModifiedBy>zhu'li'fu</cp:lastModifiedBy>
  <cp:revision>56</cp:revision>
  <dcterms:created xsi:type="dcterms:W3CDTF">2017-12-24T00:50:57Z</dcterms:created>
  <dcterms:modified xsi:type="dcterms:W3CDTF">2017-12-24T03:01:12Z</dcterms:modified>
</cp:coreProperties>
</file>