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88D8-2AE4-1C4F-A08D-F4D0A53C09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EA40-1236-A440-A1F0-48143E52DCE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mailto:&#27604;&#22914;linsen@roomin.com&#65292;&#30331;&#24405;&#36134;&#21495;&#26159;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192.168.12.5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Gerrit</a:t>
            </a:r>
            <a:r>
              <a:rPr lang="ja-JP" altLang="en-US"/>
              <a:t>使用说明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2020-02-02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9763125" cy="503238"/>
          </a:xfrm>
        </p:spPr>
        <p:txBody>
          <a:bodyPr/>
          <a:lstStyle/>
          <a:p>
            <a:r>
              <a:rPr lang="ja-JP" altLang="en-US"/>
              <a:t>从</a:t>
            </a:r>
            <a:r>
              <a:rPr lang="en-US" altLang="ja-JP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r>
              <a:rPr lang="ja-JP" altLang="en-US"/>
              <a:t>页面查看需要</a:t>
            </a:r>
            <a:r>
              <a:rPr lang="en-US" altLang="zh-CN" dirty="0"/>
              <a:t>review</a:t>
            </a:r>
            <a:r>
              <a:rPr lang="ja-JP" altLang="en-US"/>
              <a:t>的提交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2397126"/>
            <a:ext cx="6629400" cy="1943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28925" y="2225676"/>
            <a:ext cx="228600" cy="34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/>
          <p:nvPr/>
        </p:nvSpPr>
        <p:spPr>
          <a:xfrm>
            <a:off x="704850" y="4408488"/>
            <a:ext cx="9763125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添加</a:t>
            </a:r>
            <a:r>
              <a:rPr lang="en-US" altLang="zh-CN" dirty="0"/>
              <a:t>reviewer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1726"/>
            <a:ext cx="7019925" cy="19096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357439" y="5286375"/>
            <a:ext cx="585786" cy="757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298"/>
            <a:ext cx="4105275" cy="531812"/>
          </a:xfrm>
        </p:spPr>
        <p:txBody>
          <a:bodyPr>
            <a:normAutofit/>
          </a:bodyPr>
          <a:lstStyle/>
          <a:p>
            <a:r>
              <a:rPr lang="ja-JP" altLang="en-US"/>
              <a:t>查看具体的改到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2043110"/>
            <a:ext cx="7874000" cy="1778000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838199" y="3821110"/>
            <a:ext cx="4105275" cy="53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添加</a:t>
            </a:r>
            <a:r>
              <a:rPr lang="en-US" altLang="zh-CN" dirty="0"/>
              <a:t>comment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8" y="4216570"/>
            <a:ext cx="8255001" cy="25616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525588"/>
            <a:ext cx="4748213" cy="446087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通过</a:t>
            </a:r>
            <a:r>
              <a:rPr lang="en-US" altLang="zh-CN" dirty="0"/>
              <a:t>REPLY</a:t>
            </a:r>
            <a:r>
              <a:rPr lang="ja-JP" altLang="en-US"/>
              <a:t>做</a:t>
            </a:r>
            <a:r>
              <a:rPr lang="en-US" altLang="zh-CN" dirty="0"/>
              <a:t>+1-1+2-2</a:t>
            </a:r>
            <a:r>
              <a:rPr lang="ja-JP" altLang="en-US"/>
              <a:t>操作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971675"/>
            <a:ext cx="10083800" cy="2387600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952500" y="4560097"/>
            <a:ext cx="4748213" cy="446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快捷</a:t>
            </a:r>
            <a:r>
              <a:rPr lang="en-US" altLang="zh-CN" dirty="0"/>
              <a:t>+2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064127"/>
            <a:ext cx="5359400" cy="495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571750" y="4783140"/>
            <a:ext cx="285750" cy="446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3125" cy="631825"/>
          </a:xfrm>
        </p:spPr>
        <p:txBody>
          <a:bodyPr/>
          <a:lstStyle/>
          <a:p>
            <a:r>
              <a:rPr lang="ja-JP" altLang="en-US"/>
              <a:t>通过</a:t>
            </a:r>
            <a:r>
              <a:rPr lang="en-US" altLang="zh-CN" dirty="0"/>
              <a:t>+2</a:t>
            </a:r>
            <a:r>
              <a:rPr lang="ja-JP" altLang="en-US"/>
              <a:t>之后</a:t>
            </a:r>
            <a:r>
              <a:rPr lang="zh-CN" altLang="en-US" dirty="0"/>
              <a:t>，</a:t>
            </a:r>
            <a:r>
              <a:rPr lang="ja-JP" altLang="en-US"/>
              <a:t>入库</a:t>
            </a:r>
            <a:r>
              <a:rPr lang="zh-CN" altLang="en-US" dirty="0"/>
              <a:t>“</a:t>
            </a:r>
            <a:r>
              <a:rPr lang="en-US" altLang="zh-CN" dirty="0"/>
              <a:t>submit”</a:t>
            </a:r>
            <a:r>
              <a:rPr lang="zh-CN" altLang="en-US" dirty="0"/>
              <a:t>，</a:t>
            </a:r>
            <a:r>
              <a:rPr lang="ja-JP" altLang="en-US"/>
              <a:t>入库之前推荐先做</a:t>
            </a:r>
            <a:r>
              <a:rPr lang="en-US" altLang="zh-CN" dirty="0"/>
              <a:t>”Rebase”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68600"/>
            <a:ext cx="10549901" cy="23606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186738" y="2768600"/>
            <a:ext cx="271462" cy="546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067801" y="2768600"/>
            <a:ext cx="271462" cy="546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其它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大家尽快完成登录</a:t>
            </a:r>
            <a:r>
              <a:rPr lang="zh-CN" altLang="en-US" dirty="0"/>
              <a:t>，</a:t>
            </a:r>
            <a:r>
              <a:rPr lang="ja-JP" altLang="en-US"/>
              <a:t>完成账号创建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需要有创建项目的权限</a:t>
            </a:r>
            <a:r>
              <a:rPr lang="zh-CN" altLang="en-US" dirty="0"/>
              <a:t>，</a:t>
            </a:r>
            <a:r>
              <a:rPr lang="ja-JP" altLang="en-US"/>
              <a:t>请微信我</a:t>
            </a:r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Reviewer</a:t>
            </a:r>
            <a:r>
              <a:rPr lang="ja-JP" altLang="en-US"/>
              <a:t>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在</a:t>
            </a:r>
            <a:r>
              <a:rPr lang="en-US" altLang="zh-CN" dirty="0"/>
              <a:t>.git/config</a:t>
            </a:r>
            <a:r>
              <a:rPr lang="ja-JP" altLang="en-US"/>
              <a:t>增加以下内容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[remote "review"]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pushurl</a:t>
            </a:r>
            <a:r>
              <a:rPr lang="en-US" dirty="0"/>
              <a:t> = </a:t>
            </a:r>
            <a:r>
              <a:rPr lang="en-US" dirty="0" err="1"/>
              <a:t>ssh</a:t>
            </a:r>
            <a:r>
              <a:rPr lang="en-US" dirty="0"/>
              <a:t>://linsen@</a:t>
            </a:r>
            <a:r>
              <a:rPr lang="en-US" altLang="ja-JP" dirty="0">
                <a:sym typeface="+mn-ea"/>
              </a:rPr>
              <a:t>123.57.80.163</a:t>
            </a:r>
            <a:r>
              <a:rPr lang="en-US" dirty="0"/>
              <a:t>:29418/ArmOS2.0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push = </a:t>
            </a:r>
            <a:r>
              <a:rPr lang="en-US" dirty="0" err="1"/>
              <a:t>HEAD:refs</a:t>
            </a:r>
            <a:r>
              <a:rPr lang="en-US" dirty="0"/>
              <a:t>/for/master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receivepack</a:t>
            </a:r>
            <a:r>
              <a:rPr lang="en-US" dirty="0"/>
              <a:t> = git receive-pack --reviewer </a:t>
            </a:r>
            <a:r>
              <a:rPr lang="en-US" dirty="0" err="1"/>
              <a:t>sunlei</a:t>
            </a:r>
            <a:r>
              <a:rPr lang="en-US" dirty="0"/>
              <a:t> --reviewer dukun --reviewer </a:t>
            </a:r>
            <a:r>
              <a:rPr lang="en-US" dirty="0" err="1"/>
              <a:t>sxw</a:t>
            </a:r>
            <a:r>
              <a:rPr lang="en-US" dirty="0"/>
              <a:t> --reviewer </a:t>
            </a:r>
            <a:r>
              <a:rPr lang="en-US" dirty="0" err="1"/>
              <a:t>xiechangwu</a:t>
            </a:r>
            <a:r>
              <a:rPr lang="en-US" dirty="0"/>
              <a:t> --reviewer </a:t>
            </a:r>
            <a:r>
              <a:rPr lang="en-US" dirty="0" err="1"/>
              <a:t>liyao</a:t>
            </a:r>
            <a:r>
              <a:rPr lang="en-US" dirty="0"/>
              <a:t> --reviewer </a:t>
            </a:r>
            <a:r>
              <a:rPr lang="en-US" dirty="0" err="1"/>
              <a:t>buyitian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/>
              <a:t>运行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/>
              <a:t>review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服务器切换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大家可以从内部服务器</a:t>
            </a:r>
            <a:r>
              <a:rPr lang="en-US" altLang="zh-CN"/>
              <a:t>192.168.12.56 </a:t>
            </a:r>
            <a:r>
              <a:rPr lang="zh-CN" altLang="en-US"/>
              <a:t>直接切换到 新服务器</a:t>
            </a:r>
            <a:r>
              <a:rPr lang="en-US" altLang="ja-JP" dirty="0">
                <a:solidFill>
                  <a:srgbClr val="FF0000"/>
                </a:solidFill>
                <a:sym typeface="+mn-ea"/>
              </a:rPr>
              <a:t>123.57.80.163</a:t>
            </a:r>
            <a:endParaRPr lang="en-US" altLang="ja-JP" dirty="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方法：编辑 .git/config，把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en-US" altLang="zh-CN">
                <a:sym typeface="+mn-ea"/>
              </a:rPr>
              <a:t>192.168.12.56”</a:t>
            </a:r>
            <a:r>
              <a:rPr lang="zh-CN" altLang="en-US">
                <a:sym typeface="+mn-ea"/>
              </a:rPr>
              <a:t>替换为 </a:t>
            </a:r>
            <a:r>
              <a:rPr lang="en-US" altLang="zh-CN">
                <a:sym typeface="+mn-ea"/>
              </a:rPr>
              <a:t>“</a:t>
            </a:r>
            <a:r>
              <a:rPr lang="en-US" altLang="ja-JP" dirty="0">
                <a:solidFill>
                  <a:srgbClr val="FF0000"/>
                </a:solidFill>
                <a:sym typeface="+mn-ea"/>
              </a:rPr>
              <a:t>123.57.80.163”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项目汇总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1475740"/>
            <a:ext cx="1013523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问题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ja-JP" altLang="en-US"/>
              <a:t>上遇到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/>
              <a:t>	“</a:t>
            </a:r>
            <a:r>
              <a:rPr lang="en-US" dirty="0"/>
              <a:t>fatal: the remote end hung up unexpectedly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/>
              <a:t> </a:t>
            </a:r>
            <a:r>
              <a:rPr lang="en-US" dirty="0"/>
              <a:t>fatal: early EOF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/>
              <a:t> </a:t>
            </a:r>
            <a:r>
              <a:rPr lang="en-US" dirty="0"/>
              <a:t>fatal: index-pack failed</a:t>
            </a:r>
            <a:r>
              <a:rPr lang="en-US" altLang="zh-CN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解决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dirty="0"/>
              <a:t>git config --global </a:t>
            </a:r>
            <a:r>
              <a:rPr lang="en-US" dirty="0" err="1"/>
              <a:t>core.compression</a:t>
            </a:r>
            <a:r>
              <a:rPr lang="en-US" dirty="0"/>
              <a:t> 1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62440" cy="2472055"/>
          </a:xfrm>
        </p:spPr>
        <p:txBody>
          <a:bodyPr/>
          <a:p>
            <a:r>
              <a:rPr lang="en-US"/>
              <a:t>packet_write_wait: Connection to 123.57.80.163 port 29418: Broken pipe</a:t>
            </a:r>
            <a:endParaRPr lang="en-US"/>
          </a:p>
          <a:p>
            <a:r>
              <a:rPr lang="en-US"/>
              <a:t>fatal: The remote end hung up unexpectedly</a:t>
            </a:r>
            <a:endParaRPr lang="en-US"/>
          </a:p>
          <a:p>
            <a:r>
              <a:rPr lang="en-US"/>
              <a:t>fatal: early EOF</a:t>
            </a:r>
            <a:endParaRPr lang="en-US"/>
          </a:p>
          <a:p>
            <a:r>
              <a:rPr lang="en-US"/>
              <a:t>fatal: index-pack failed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32815" y="4550410"/>
            <a:ext cx="5965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</a:t>
            </a:r>
            <a:endParaRPr lang="zh-CN" altLang="en-US"/>
          </a:p>
          <a:p>
            <a:r>
              <a:rPr lang="zh-CN" altLang="en-US"/>
              <a:t>git config --global core.compression 9</a:t>
            </a:r>
            <a:endParaRPr lang="zh-CN" altLang="en-US"/>
          </a:p>
          <a:p>
            <a:r>
              <a:rPr lang="zh-CN" altLang="en-US"/>
              <a:t>git config --global ssh.postBuffer 524288000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账号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65076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账号是每个人如影</a:t>
            </a:r>
            <a:r>
              <a:rPr lang="en-US" altLang="zh-CN" dirty="0"/>
              <a:t>email</a:t>
            </a:r>
            <a:r>
              <a:rPr lang="ja-JP" altLang="en-US"/>
              <a:t>账号的前缀</a:t>
            </a:r>
            <a:r>
              <a:rPr lang="zh-CN" altLang="en-US" dirty="0"/>
              <a:t>，</a:t>
            </a:r>
            <a:r>
              <a:rPr lang="ja-JP" altLang="en-US">
                <a:hlinkClick r:id="rId1"/>
              </a:rPr>
              <a:t>比如</a:t>
            </a:r>
            <a:r>
              <a:rPr lang="en-US" altLang="zh-CN" dirty="0" err="1">
                <a:hlinkClick r:id="rId1"/>
              </a:rPr>
              <a:t>linsen@roomin.com</a:t>
            </a:r>
            <a:r>
              <a:rPr lang="zh-CN" altLang="en-US" dirty="0">
                <a:hlinkClick r:id="rId1"/>
              </a:rPr>
              <a:t>，</a:t>
            </a:r>
            <a:r>
              <a:rPr lang="ja-JP" altLang="en-US">
                <a:hlinkClick r:id="rId1"/>
              </a:rPr>
              <a:t>登录账号是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linsen</a:t>
            </a:r>
            <a:r>
              <a:rPr lang="zh-CN" altLang="en-US" dirty="0"/>
              <a:t>，</a:t>
            </a:r>
            <a:r>
              <a:rPr lang="ja-JP" altLang="en-US"/>
              <a:t>密码是</a:t>
            </a:r>
            <a:r>
              <a:rPr lang="zh-CN" altLang="en-US" dirty="0"/>
              <a:t> </a:t>
            </a:r>
            <a:r>
              <a:rPr lang="ja-JP" altLang="en-US"/>
              <a:t>账号</a:t>
            </a:r>
            <a:r>
              <a:rPr lang="en-US" altLang="zh-CN" dirty="0"/>
              <a:t>+”_1234”</a:t>
            </a:r>
            <a:r>
              <a:rPr lang="zh-CN" altLang="en-US" dirty="0"/>
              <a:t>，</a:t>
            </a:r>
            <a:r>
              <a:rPr lang="ja-JP" altLang="en-US"/>
              <a:t>如需要修改密码</a:t>
            </a:r>
            <a:r>
              <a:rPr lang="zh-CN" altLang="en-US" dirty="0"/>
              <a:t>，</a:t>
            </a:r>
            <a:r>
              <a:rPr lang="ja-JP" altLang="en-US"/>
              <a:t>请大家微信我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687535"/>
            <a:ext cx="5170430" cy="380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495488"/>
            <a:ext cx="3911600" cy="429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30" y="2495488"/>
            <a:ext cx="38608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  <a:r>
              <a:rPr lang="ja-JP" altLang="en-US"/>
              <a:t>设定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0127" cy="1603375"/>
          </a:xfrm>
        </p:spPr>
        <p:txBody>
          <a:bodyPr/>
          <a:lstStyle/>
          <a:p>
            <a:r>
              <a:rPr lang="ja-JP" altLang="en-US"/>
              <a:t>连接</a:t>
            </a:r>
            <a:r>
              <a:rPr lang="zh-CN" altLang="en-US" dirty="0"/>
              <a:t>：</a:t>
            </a:r>
            <a:r>
              <a:rPr lang="en-US" altLang="zh-CN" dirty="0">
                <a:hlinkClick r:id="rId1"/>
              </a:rPr>
              <a:t>http://123.57.80.163/</a:t>
            </a:r>
            <a:endParaRPr lang="en-US" altLang="zh-CN" dirty="0"/>
          </a:p>
          <a:p>
            <a:r>
              <a:rPr lang="ja-JP" altLang="en-US"/>
              <a:t>第一次登录会出现右边的登录框</a:t>
            </a:r>
            <a:endParaRPr lang="en-US" altLang="ja-JP" dirty="0"/>
          </a:p>
          <a:p>
            <a:r>
              <a:rPr lang="ja-JP" altLang="en-US"/>
              <a:t>输入用户名和密码</a:t>
            </a:r>
            <a:r>
              <a:rPr lang="zh-CN" altLang="en-US" dirty="0"/>
              <a:t>，</a:t>
            </a:r>
            <a:r>
              <a:rPr lang="ja-JP" altLang="en-US"/>
              <a:t>进入主界面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70" y="3924857"/>
            <a:ext cx="7911651" cy="23854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187113" y="3739564"/>
            <a:ext cx="669408" cy="48623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199" y="3379272"/>
            <a:ext cx="413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ja-JP" altLang="en-US" sz="2800"/>
              <a:t>点击右上角红色区域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0" y="605155"/>
            <a:ext cx="55753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  <a:r>
              <a:rPr lang="ja-JP" altLang="en-US"/>
              <a:t>设定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943" y="499011"/>
            <a:ext cx="7269163" cy="3834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00238"/>
            <a:ext cx="3376613" cy="281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 sz="2000"/>
              <a:t>在</a:t>
            </a:r>
            <a:r>
              <a:rPr lang="en-US" altLang="zh-CN" sz="2000" dirty="0"/>
              <a:t>Email</a:t>
            </a:r>
            <a:r>
              <a:rPr lang="zh-CN" altLang="en-US" sz="2000" dirty="0"/>
              <a:t> </a:t>
            </a:r>
            <a:r>
              <a:rPr lang="en-US" altLang="zh-CN" sz="2000" dirty="0"/>
              <a:t>Addresses</a:t>
            </a:r>
            <a:r>
              <a:rPr lang="ja-JP" altLang="en-US" sz="2000"/>
              <a:t>中</a:t>
            </a:r>
            <a:r>
              <a:rPr lang="zh-CN" altLang="en-US" sz="2000" dirty="0"/>
              <a:t>，</a:t>
            </a:r>
            <a:r>
              <a:rPr lang="ja-JP" altLang="en-US" sz="2000"/>
              <a:t>输入自己的</a:t>
            </a:r>
            <a:r>
              <a:rPr lang="en-US" altLang="zh-CN" sz="2000" dirty="0"/>
              <a:t>email</a:t>
            </a:r>
            <a:r>
              <a:rPr lang="zh-CN" altLang="en-US" sz="2000" dirty="0"/>
              <a:t>，</a:t>
            </a:r>
            <a:r>
              <a:rPr lang="ja-JP" altLang="en-US" sz="2000"/>
              <a:t>点击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VERIFICATION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 sz="2000"/>
              <a:t>查收</a:t>
            </a:r>
            <a:r>
              <a:rPr lang="en-US" altLang="ja-JP" sz="2000" dirty="0"/>
              <a:t>email</a:t>
            </a:r>
            <a:r>
              <a:rPr lang="zh-CN" altLang="en-US" sz="2000" dirty="0"/>
              <a:t>，</a:t>
            </a:r>
            <a:r>
              <a:rPr lang="ja-JP" altLang="en-US" sz="2000"/>
              <a:t>点击确认链接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 sz="2000"/>
              <a:t>查看</a:t>
            </a:r>
            <a:r>
              <a:rPr lang="en-US" altLang="zh-CN" sz="2000" dirty="0" err="1"/>
              <a:t>gerrit</a:t>
            </a:r>
            <a:r>
              <a:rPr lang="ja-JP" altLang="en-US" sz="2000"/>
              <a:t>的</a:t>
            </a:r>
            <a:r>
              <a:rPr lang="en-US" altLang="zh-CN" sz="2000" dirty="0"/>
              <a:t>email</a:t>
            </a:r>
            <a:r>
              <a:rPr lang="zh-CN" altLang="en-US" sz="2000" dirty="0"/>
              <a:t> </a:t>
            </a:r>
            <a:r>
              <a:rPr lang="ja-JP" altLang="en-US" sz="2000"/>
              <a:t>配置</a:t>
            </a:r>
            <a:r>
              <a:rPr lang="zh-CN" altLang="en-US" sz="2000" dirty="0"/>
              <a:t>，</a:t>
            </a:r>
            <a:r>
              <a:rPr lang="ja-JP" altLang="en-US" sz="2000"/>
              <a:t>确认是否设置上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44" y="4178300"/>
            <a:ext cx="9118600" cy="279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972550" y="5672138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ja-JP" altLang="en-US"/>
              <a:t>设定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8188" cy="2360613"/>
          </a:xfrm>
        </p:spPr>
        <p:txBody>
          <a:bodyPr/>
          <a:lstStyle/>
          <a:p>
            <a:r>
              <a:rPr lang="ja-JP" altLang="en-US"/>
              <a:t>参考</a:t>
            </a:r>
            <a:r>
              <a:rPr lang="en-US" altLang="zh-CN" dirty="0"/>
              <a:t>email</a:t>
            </a:r>
            <a:r>
              <a:rPr lang="ja-JP" altLang="en-US"/>
              <a:t>配置</a:t>
            </a:r>
            <a:r>
              <a:rPr lang="zh-CN" altLang="en-US" dirty="0"/>
              <a:t>，</a:t>
            </a:r>
            <a:r>
              <a:rPr lang="ja-JP" altLang="en-US"/>
              <a:t>把</a:t>
            </a:r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id_rsa.pub</a:t>
            </a:r>
            <a:r>
              <a:rPr lang="ja-JP" altLang="en-US"/>
              <a:t>的内容更新到</a:t>
            </a:r>
            <a:r>
              <a:rPr lang="en-US" altLang="zh-CN" dirty="0"/>
              <a:t>SSH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ja-JP" altLang="en-US"/>
              <a:t>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6" y="3297015"/>
            <a:ext cx="12192000" cy="36324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386388" y="5343303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</a:t>
            </a:r>
            <a:r>
              <a:rPr lang="ja-JP" altLang="en-US"/>
              <a:t>主要功能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1288"/>
            <a:ext cx="80264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428875"/>
            <a:ext cx="8734425" cy="129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大家重点关注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ja-JP" altLang="en-US"/>
              <a:t>和</a:t>
            </a:r>
            <a:r>
              <a:rPr lang="zh-CN" altLang="en-US" dirty="0"/>
              <a:t> </a:t>
            </a:r>
            <a:r>
              <a:rPr lang="en-US" altLang="zh-CN" dirty="0"/>
              <a:t>BROWSE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CHANGES:</a:t>
            </a:r>
            <a:r>
              <a:rPr lang="zh-CN" altLang="en-US" dirty="0"/>
              <a:t> </a:t>
            </a:r>
            <a:r>
              <a:rPr lang="ja-JP" altLang="en-US"/>
              <a:t>与自己相关的提交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BROWSE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ja-JP" altLang="en-US"/>
              <a:t>仓库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00850" y="1016794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05075" y="942976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创建新库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6113" y="1475754"/>
            <a:ext cx="8824912" cy="2176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3" y="3844477"/>
            <a:ext cx="5686425" cy="3075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" y="1690688"/>
            <a:ext cx="2986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点击右上角的</a:t>
            </a:r>
            <a:r>
              <a:rPr lang="en-US" altLang="zh-CN" dirty="0"/>
              <a:t>”CREATE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“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在对话框中输入仓库名和</a:t>
            </a:r>
            <a:r>
              <a:rPr lang="en-US" altLang="zh-CN" dirty="0"/>
              <a:t>Owner</a:t>
            </a:r>
            <a:r>
              <a:rPr lang="zh-CN" altLang="en-US" dirty="0"/>
              <a:t>，</a:t>
            </a:r>
            <a:r>
              <a:rPr lang="ja-JP" altLang="en-US"/>
              <a:t>仓库名请用英文和数字组合</a:t>
            </a:r>
            <a:r>
              <a:rPr lang="zh-CN" altLang="en-US" dirty="0"/>
              <a:t>，</a:t>
            </a:r>
            <a:r>
              <a:rPr lang="en-US" altLang="zh-CN" dirty="0"/>
              <a:t>Owner</a:t>
            </a:r>
            <a:r>
              <a:rPr lang="ja-JP" altLang="en-US"/>
              <a:t>就是大家登陆的账号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496675" y="1283660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98569" y="4000500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29538" y="4629150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拉取仓库到本地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8" y="1989137"/>
            <a:ext cx="4075154" cy="45323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”BROWSE”</a:t>
            </a:r>
            <a:r>
              <a:rPr lang="ja-JP" altLang="en-US"/>
              <a:t>页面选择需要下载的仓库</a:t>
            </a:r>
            <a:endParaRPr lang="en-US" altLang="ja-JP" dirty="0"/>
          </a:p>
          <a:p>
            <a:r>
              <a:rPr lang="ja-JP" altLang="en-US"/>
              <a:t>点击仓库名</a:t>
            </a:r>
            <a:endParaRPr lang="en-US" altLang="ja-JP" dirty="0"/>
          </a:p>
          <a:p>
            <a:r>
              <a:rPr lang="ja-JP" altLang="en-US"/>
              <a:t>选择</a:t>
            </a:r>
            <a:r>
              <a:rPr lang="en-US" altLang="ja-JP" dirty="0"/>
              <a:t>SSH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endParaRPr lang="en-US" altLang="zh-CN" dirty="0"/>
          </a:p>
          <a:p>
            <a:r>
              <a:rPr lang="ja-JP" altLang="en-US"/>
              <a:t>拷贝红色箭头处的内容</a:t>
            </a:r>
            <a:endParaRPr lang="en-US" altLang="ja-JP" dirty="0"/>
          </a:p>
          <a:p>
            <a:r>
              <a:rPr lang="en-US" altLang="ja-JP" dirty="0"/>
              <a:t>git clone "</a:t>
            </a:r>
            <a:r>
              <a:rPr lang="en-US" altLang="ja-JP" dirty="0" err="1"/>
              <a:t>ssh</a:t>
            </a:r>
            <a:r>
              <a:rPr lang="en-US" altLang="ja-JP" dirty="0"/>
              <a:t>://linsen@123.57.80.163:29418/test" &amp;&amp; </a:t>
            </a:r>
            <a:r>
              <a:rPr lang="en-US" altLang="ja-JP" dirty="0" err="1"/>
              <a:t>scp</a:t>
            </a:r>
            <a:r>
              <a:rPr lang="en-US" altLang="ja-JP" dirty="0"/>
              <a:t> -p -P 29418 linsen@</a:t>
            </a:r>
            <a:r>
              <a:rPr lang="en-US" altLang="ja-JP" dirty="0">
                <a:sym typeface="+mn-ea"/>
              </a:rPr>
              <a:t>123.57.80.163</a:t>
            </a:r>
            <a:r>
              <a:rPr lang="en-US" altLang="ja-JP" dirty="0"/>
              <a:t>:hooks/commit-msg "test/.git/hooks/"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354" y="2234257"/>
            <a:ext cx="7278646" cy="1499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96" y="3733978"/>
            <a:ext cx="6765101" cy="27874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958513" y="4919374"/>
            <a:ext cx="514350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推送提交到</a:t>
            </a:r>
            <a:r>
              <a:rPr lang="en-US" altLang="zh-CN" dirty="0" err="1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"</a:t>
            </a:r>
            <a:r>
              <a:rPr lang="en-US" dirty="0" err="1"/>
              <a:t>ssh</a:t>
            </a:r>
            <a:r>
              <a:rPr lang="en-US" dirty="0"/>
              <a:t>://linsen@</a:t>
            </a:r>
            <a:r>
              <a:rPr lang="en-US" altLang="ja-JP" dirty="0">
                <a:sym typeface="+mn-ea"/>
              </a:rPr>
              <a:t>123.57.80.163</a:t>
            </a:r>
            <a:r>
              <a:rPr lang="en-US" dirty="0"/>
              <a:t>:29418/test" &amp;&amp; </a:t>
            </a:r>
            <a:r>
              <a:rPr lang="en-US" dirty="0" err="1"/>
              <a:t>scp</a:t>
            </a:r>
            <a:r>
              <a:rPr lang="en-US" dirty="0"/>
              <a:t> -p -P 29418 linsen@</a:t>
            </a:r>
            <a:r>
              <a:rPr lang="en-US" altLang="ja-JP" dirty="0">
                <a:sym typeface="+mn-ea"/>
              </a:rPr>
              <a:t>123.57.80.163</a:t>
            </a:r>
            <a:r>
              <a:rPr lang="en-US" dirty="0"/>
              <a:t>:hooks/commit-msg "test/.git/hooks/"</a:t>
            </a:r>
            <a:endParaRPr lang="en-US" dirty="0"/>
          </a:p>
          <a:p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linsen@roomin.com</a:t>
            </a:r>
            <a:r>
              <a:rPr lang="en-US" dirty="0"/>
              <a:t>"</a:t>
            </a: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</a:t>
            </a:r>
            <a:r>
              <a:rPr lang="en-US" dirty="0" err="1"/>
              <a:t>linsen</a:t>
            </a:r>
            <a:r>
              <a:rPr lang="en-US" dirty="0"/>
              <a:t>"</a:t>
            </a:r>
            <a:endParaRPr lang="en-US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ja-JP" altLang="en-US"/>
              <a:t>修改的文件</a:t>
            </a:r>
            <a:endParaRPr lang="en-US" altLang="ja-JP" dirty="0"/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–s</a:t>
            </a:r>
            <a:endParaRPr lang="en-US" altLang="zh-CN" dirty="0"/>
          </a:p>
          <a:p>
            <a:r>
              <a:rPr lang="en-US" dirty="0"/>
              <a:t>git push origin </a:t>
            </a:r>
            <a:r>
              <a:rPr lang="en-US" dirty="0" err="1"/>
              <a:t>HEAD:refs</a:t>
            </a:r>
            <a:r>
              <a:rPr lang="en-US" dirty="0"/>
              <a:t>/for/master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Writer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Helvetica Neue</vt:lpstr>
      <vt:lpstr>游ゴシック Light</vt:lpstr>
      <vt:lpstr>PingFang SC</vt:lpstr>
      <vt:lpstr>Calibri</vt:lpstr>
      <vt:lpstr>微软雅黑</vt:lpstr>
      <vt:lpstr>HYQiHeiKW</vt:lpstr>
      <vt:lpstr>Arial Unicode MS</vt:lpstr>
      <vt:lpstr>HYShuSongErKW</vt:lpstr>
      <vt:lpstr>游ゴシック</vt:lpstr>
      <vt:lpstr>等线</vt:lpstr>
      <vt:lpstr>HYZhongDengXianKW</vt:lpstr>
      <vt:lpstr>等线 Light</vt:lpstr>
      <vt:lpstr>Office Theme</vt:lpstr>
      <vt:lpstr>Gerrit使用说明</vt:lpstr>
      <vt:lpstr>账号</vt:lpstr>
      <vt:lpstr>Email设定</vt:lpstr>
      <vt:lpstr>Email设定</vt:lpstr>
      <vt:lpstr>Ssh keys设定</vt:lpstr>
      <vt:lpstr>Gerrit主要功能</vt:lpstr>
      <vt:lpstr>创建新库</vt:lpstr>
      <vt:lpstr>拉取仓库到本地</vt:lpstr>
      <vt:lpstr>推送提交到gerrit</vt:lpstr>
      <vt:lpstr>review</vt:lpstr>
      <vt:lpstr>review</vt:lpstr>
      <vt:lpstr>Review</vt:lpstr>
      <vt:lpstr>Review</vt:lpstr>
      <vt:lpstr>其它</vt:lpstr>
      <vt:lpstr>Reviewer设置</vt:lpstr>
      <vt:lpstr>服务器切换</vt:lpstr>
      <vt:lpstr>项目汇总</vt:lpstr>
      <vt:lpstr>问题1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Gerrit使用说明</dc:title>
  <dc:creator>林森</dc:creator>
  <cp:lastModifiedBy>linsen</cp:lastModifiedBy>
  <cp:revision>14</cp:revision>
  <dcterms:created xsi:type="dcterms:W3CDTF">2020-02-07T02:05:34Z</dcterms:created>
  <dcterms:modified xsi:type="dcterms:W3CDTF">2020-02-07T02:05:34Z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1033-1.9.1.2994</vt:lpwstr>
  </property>
</Properties>
</file>