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43"/>
  </p:notesMasterIdLst>
  <p:handoutMasterIdLst>
    <p:handoutMasterId r:id="rId44"/>
  </p:handoutMasterIdLst>
  <p:sldIdLst>
    <p:sldId id="564" r:id="rId2"/>
    <p:sldId id="646" r:id="rId3"/>
    <p:sldId id="606" r:id="rId4"/>
    <p:sldId id="608" r:id="rId5"/>
    <p:sldId id="609" r:id="rId6"/>
    <p:sldId id="610" r:id="rId7"/>
    <p:sldId id="611" r:id="rId8"/>
    <p:sldId id="612" r:id="rId9"/>
    <p:sldId id="613" r:id="rId10"/>
    <p:sldId id="614" r:id="rId11"/>
    <p:sldId id="615" r:id="rId12"/>
    <p:sldId id="616" r:id="rId13"/>
    <p:sldId id="617" r:id="rId14"/>
    <p:sldId id="618" r:id="rId15"/>
    <p:sldId id="619" r:id="rId16"/>
    <p:sldId id="620" r:id="rId17"/>
    <p:sldId id="621" r:id="rId18"/>
    <p:sldId id="622" r:id="rId19"/>
    <p:sldId id="623" r:id="rId20"/>
    <p:sldId id="624" r:id="rId21"/>
    <p:sldId id="625" r:id="rId22"/>
    <p:sldId id="626" r:id="rId23"/>
    <p:sldId id="627" r:id="rId24"/>
    <p:sldId id="628" r:id="rId25"/>
    <p:sldId id="629" r:id="rId26"/>
    <p:sldId id="630" r:id="rId27"/>
    <p:sldId id="631" r:id="rId28"/>
    <p:sldId id="632" r:id="rId29"/>
    <p:sldId id="633" r:id="rId30"/>
    <p:sldId id="634" r:id="rId31"/>
    <p:sldId id="635" r:id="rId32"/>
    <p:sldId id="636" r:id="rId33"/>
    <p:sldId id="637" r:id="rId34"/>
    <p:sldId id="638" r:id="rId35"/>
    <p:sldId id="639" r:id="rId36"/>
    <p:sldId id="640" r:id="rId37"/>
    <p:sldId id="641" r:id="rId38"/>
    <p:sldId id="642" r:id="rId39"/>
    <p:sldId id="643" r:id="rId40"/>
    <p:sldId id="644" r:id="rId41"/>
    <p:sldId id="645" r:id="rId42"/>
  </p:sldIdLst>
  <p:sldSz cx="9144000" cy="6858000" type="screen4x3"/>
  <p:notesSz cx="6858000" cy="9144000"/>
  <p:defaultTextStyle>
    <a:defPPr>
      <a:defRPr lang="zh-CN"/>
    </a:defPPr>
    <a:lvl1pPr algn="l" rtl="0" fontAlgn="base">
      <a:lnSpc>
        <a:spcPct val="120000"/>
      </a:lnSpc>
      <a:spcBef>
        <a:spcPct val="10000"/>
      </a:spcBef>
      <a:spcAft>
        <a:spcPct val="0"/>
      </a:spcAft>
      <a:buClr>
        <a:schemeClr val="accent2"/>
      </a:buClr>
      <a:buFont typeface="Wingdings" pitchFamily="2" charset="2"/>
      <a:buChar char="o"/>
      <a:defRPr sz="3000" b="1" kern="1200">
        <a:solidFill>
          <a:schemeClr val="tx1"/>
        </a:solidFill>
        <a:latin typeface="Times New Roman" pitchFamily="18" charset="0"/>
        <a:ea typeface="宋体" pitchFamily="2" charset="-122"/>
        <a:cs typeface="+mn-cs"/>
      </a:defRPr>
    </a:lvl1pPr>
    <a:lvl2pPr marL="457200" algn="l" rtl="0" fontAlgn="base">
      <a:lnSpc>
        <a:spcPct val="120000"/>
      </a:lnSpc>
      <a:spcBef>
        <a:spcPct val="10000"/>
      </a:spcBef>
      <a:spcAft>
        <a:spcPct val="0"/>
      </a:spcAft>
      <a:buClr>
        <a:schemeClr val="accent2"/>
      </a:buClr>
      <a:buFont typeface="Wingdings" pitchFamily="2" charset="2"/>
      <a:buChar char="o"/>
      <a:defRPr sz="3000" b="1" kern="1200">
        <a:solidFill>
          <a:schemeClr val="tx1"/>
        </a:solidFill>
        <a:latin typeface="Times New Roman" pitchFamily="18" charset="0"/>
        <a:ea typeface="宋体" pitchFamily="2" charset="-122"/>
        <a:cs typeface="+mn-cs"/>
      </a:defRPr>
    </a:lvl2pPr>
    <a:lvl3pPr marL="914400" algn="l" rtl="0" fontAlgn="base">
      <a:lnSpc>
        <a:spcPct val="120000"/>
      </a:lnSpc>
      <a:spcBef>
        <a:spcPct val="10000"/>
      </a:spcBef>
      <a:spcAft>
        <a:spcPct val="0"/>
      </a:spcAft>
      <a:buClr>
        <a:schemeClr val="accent2"/>
      </a:buClr>
      <a:buFont typeface="Wingdings" pitchFamily="2" charset="2"/>
      <a:buChar char="o"/>
      <a:defRPr sz="3000" b="1" kern="1200">
        <a:solidFill>
          <a:schemeClr val="tx1"/>
        </a:solidFill>
        <a:latin typeface="Times New Roman" pitchFamily="18" charset="0"/>
        <a:ea typeface="宋体" pitchFamily="2" charset="-122"/>
        <a:cs typeface="+mn-cs"/>
      </a:defRPr>
    </a:lvl3pPr>
    <a:lvl4pPr marL="1371600" algn="l" rtl="0" fontAlgn="base">
      <a:lnSpc>
        <a:spcPct val="120000"/>
      </a:lnSpc>
      <a:spcBef>
        <a:spcPct val="10000"/>
      </a:spcBef>
      <a:spcAft>
        <a:spcPct val="0"/>
      </a:spcAft>
      <a:buClr>
        <a:schemeClr val="accent2"/>
      </a:buClr>
      <a:buFont typeface="Wingdings" pitchFamily="2" charset="2"/>
      <a:buChar char="o"/>
      <a:defRPr sz="3000" b="1" kern="1200">
        <a:solidFill>
          <a:schemeClr val="tx1"/>
        </a:solidFill>
        <a:latin typeface="Times New Roman" pitchFamily="18" charset="0"/>
        <a:ea typeface="宋体" pitchFamily="2" charset="-122"/>
        <a:cs typeface="+mn-cs"/>
      </a:defRPr>
    </a:lvl4pPr>
    <a:lvl5pPr marL="1828800" algn="l" rtl="0" fontAlgn="base">
      <a:lnSpc>
        <a:spcPct val="120000"/>
      </a:lnSpc>
      <a:spcBef>
        <a:spcPct val="10000"/>
      </a:spcBef>
      <a:spcAft>
        <a:spcPct val="0"/>
      </a:spcAft>
      <a:buClr>
        <a:schemeClr val="accent2"/>
      </a:buClr>
      <a:buFont typeface="Wingdings" pitchFamily="2" charset="2"/>
      <a:buChar char="o"/>
      <a:defRPr sz="3000" b="1" kern="1200">
        <a:solidFill>
          <a:schemeClr val="tx1"/>
        </a:solidFill>
        <a:latin typeface="Times New Roman" pitchFamily="18" charset="0"/>
        <a:ea typeface="宋体" pitchFamily="2" charset="-122"/>
        <a:cs typeface="+mn-cs"/>
      </a:defRPr>
    </a:lvl5pPr>
    <a:lvl6pPr marL="2286000" algn="l" defTabSz="914400" rtl="0" eaLnBrk="1" latinLnBrk="0" hangingPunct="1">
      <a:defRPr sz="3000" b="1" kern="1200">
        <a:solidFill>
          <a:schemeClr val="tx1"/>
        </a:solidFill>
        <a:latin typeface="Times New Roman" pitchFamily="18" charset="0"/>
        <a:ea typeface="宋体" pitchFamily="2" charset="-122"/>
        <a:cs typeface="+mn-cs"/>
      </a:defRPr>
    </a:lvl6pPr>
    <a:lvl7pPr marL="2743200" algn="l" defTabSz="914400" rtl="0" eaLnBrk="1" latinLnBrk="0" hangingPunct="1">
      <a:defRPr sz="3000" b="1" kern="1200">
        <a:solidFill>
          <a:schemeClr val="tx1"/>
        </a:solidFill>
        <a:latin typeface="Times New Roman" pitchFamily="18" charset="0"/>
        <a:ea typeface="宋体" pitchFamily="2" charset="-122"/>
        <a:cs typeface="+mn-cs"/>
      </a:defRPr>
    </a:lvl7pPr>
    <a:lvl8pPr marL="3200400" algn="l" defTabSz="914400" rtl="0" eaLnBrk="1" latinLnBrk="0" hangingPunct="1">
      <a:defRPr sz="3000" b="1" kern="1200">
        <a:solidFill>
          <a:schemeClr val="tx1"/>
        </a:solidFill>
        <a:latin typeface="Times New Roman" pitchFamily="18" charset="0"/>
        <a:ea typeface="宋体" pitchFamily="2" charset="-122"/>
        <a:cs typeface="+mn-cs"/>
      </a:defRPr>
    </a:lvl8pPr>
    <a:lvl9pPr marL="3657600" algn="l" defTabSz="914400" rtl="0" eaLnBrk="1" latinLnBrk="0" hangingPunct="1">
      <a:defRPr sz="3000"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FF0000"/>
    <a:srgbClr val="3366FF"/>
    <a:srgbClr val="CC0000"/>
    <a:srgbClr val="FF3300"/>
    <a:srgbClr val="339966"/>
    <a:srgbClr val="000066"/>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1908" autoAdjust="0"/>
  </p:normalViewPr>
  <p:slideViewPr>
    <p:cSldViewPr>
      <p:cViewPr varScale="1">
        <p:scale>
          <a:sx n="65" d="100"/>
          <a:sy n="65" d="100"/>
        </p:scale>
        <p:origin x="-152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170"/>
    </p:cViewPr>
  </p:sorterViewPr>
  <p:notesViewPr>
    <p:cSldViewPr>
      <p:cViewPr varScale="1">
        <p:scale>
          <a:sx n="51" d="100"/>
          <a:sy n="51" d="100"/>
        </p:scale>
        <p:origin x="-166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1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buClrTx/>
              <a:buFontTx/>
              <a:buNone/>
              <a:defRPr kumimoji="1" sz="1200" b="0"/>
            </a:lvl1pPr>
          </a:lstStyle>
          <a:p>
            <a:pPr>
              <a:defRPr/>
            </a:pPr>
            <a:r>
              <a:rPr lang="en-US" altLang="zh-CN"/>
              <a:t>Algorithms in Mathematical Modeling</a:t>
            </a:r>
          </a:p>
        </p:txBody>
      </p:sp>
      <p:sp>
        <p:nvSpPr>
          <p:cNvPr id="12390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FontTx/>
              <a:buNone/>
              <a:defRPr kumimoji="1" sz="1200" b="0"/>
            </a:lvl1pPr>
          </a:lstStyle>
          <a:p>
            <a:pPr>
              <a:defRPr/>
            </a:pPr>
            <a:fld id="{CA39ADBD-2339-4EAB-BA07-1F31CAC7771F}" type="datetime1">
              <a:rPr lang="zh-CN" altLang="en-US"/>
              <a:pPr>
                <a:defRPr/>
              </a:pPr>
              <a:t>2017-05-07</a:t>
            </a:fld>
            <a:endParaRPr lang="en-US" altLang="zh-CN"/>
          </a:p>
        </p:txBody>
      </p:sp>
      <p:sp>
        <p:nvSpPr>
          <p:cNvPr id="12390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spcBef>
                <a:spcPct val="0"/>
              </a:spcBef>
              <a:buClrTx/>
              <a:buFontTx/>
              <a:buNone/>
              <a:defRPr kumimoji="1" sz="1200" b="0"/>
            </a:lvl1pPr>
          </a:lstStyle>
          <a:p>
            <a:pPr>
              <a:defRPr/>
            </a:pPr>
            <a:endParaRPr lang="en-US" altLang="zh-CN"/>
          </a:p>
        </p:txBody>
      </p:sp>
      <p:sp>
        <p:nvSpPr>
          <p:cNvPr id="12390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FontTx/>
              <a:buNone/>
              <a:defRPr kumimoji="1" sz="1200" b="0"/>
            </a:lvl1pPr>
          </a:lstStyle>
          <a:p>
            <a:pPr>
              <a:defRPr/>
            </a:pPr>
            <a:fld id="{661FB439-6390-4DB7-B294-D272BBA53632}" type="slidenum">
              <a:rPr lang="en-US" altLang="zh-CN"/>
              <a:pPr>
                <a:defRPr/>
              </a:pPr>
              <a:t>‹#›</a:t>
            </a:fld>
            <a:endParaRPr lang="en-US" altLang="zh-CN"/>
          </a:p>
        </p:txBody>
      </p:sp>
    </p:spTree>
    <p:extLst>
      <p:ext uri="{BB962C8B-B14F-4D97-AF65-F5344CB8AC3E}">
        <p14:creationId xmlns:p14="http://schemas.microsoft.com/office/powerpoint/2010/main" val="744980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buClrTx/>
              <a:buFontTx/>
              <a:buNone/>
              <a:defRPr kumimoji="1" sz="1200" b="0"/>
            </a:lvl1pPr>
          </a:lstStyle>
          <a:p>
            <a:pPr>
              <a:defRPr/>
            </a:pPr>
            <a:r>
              <a:rPr lang="en-US" altLang="zh-CN"/>
              <a:t>Algorithms in Mathematical Modeling</a:t>
            </a:r>
          </a:p>
        </p:txBody>
      </p:sp>
      <p:sp>
        <p:nvSpPr>
          <p:cNvPr id="1116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FontTx/>
              <a:buNone/>
              <a:defRPr kumimoji="1" sz="1200" b="0"/>
            </a:lvl1pPr>
          </a:lstStyle>
          <a:p>
            <a:pPr>
              <a:defRPr/>
            </a:pPr>
            <a:fld id="{EDFDEC7D-6E61-49D6-9909-89C921BC2D8E}" type="datetime1">
              <a:rPr lang="zh-CN" altLang="en-US"/>
              <a:pPr>
                <a:defRPr/>
              </a:pPr>
              <a:t>2017-05-07</a:t>
            </a:fld>
            <a:endParaRPr lang="en-US" altLang="zh-CN"/>
          </a:p>
        </p:txBody>
      </p:sp>
      <p:sp>
        <p:nvSpPr>
          <p:cNvPr id="4506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16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16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spcBef>
                <a:spcPct val="0"/>
              </a:spcBef>
              <a:buClrTx/>
              <a:buFontTx/>
              <a:buNone/>
              <a:defRPr kumimoji="1" sz="1200" b="0"/>
            </a:lvl1pPr>
          </a:lstStyle>
          <a:p>
            <a:pPr>
              <a:defRPr/>
            </a:pPr>
            <a:endParaRPr lang="en-US" altLang="zh-CN"/>
          </a:p>
        </p:txBody>
      </p:sp>
      <p:sp>
        <p:nvSpPr>
          <p:cNvPr id="1116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FontTx/>
              <a:buNone/>
              <a:defRPr kumimoji="1" sz="1200" b="0"/>
            </a:lvl1pPr>
          </a:lstStyle>
          <a:p>
            <a:pPr>
              <a:defRPr/>
            </a:pPr>
            <a:fld id="{FC0B854C-1913-483E-BD69-D701D911F5B9}" type="slidenum">
              <a:rPr lang="en-US" altLang="zh-CN"/>
              <a:pPr>
                <a:defRPr/>
              </a:pPr>
              <a:t>‹#›</a:t>
            </a:fld>
            <a:endParaRPr lang="en-US" altLang="zh-CN"/>
          </a:p>
        </p:txBody>
      </p:sp>
    </p:spTree>
    <p:extLst>
      <p:ext uri="{BB962C8B-B14F-4D97-AF65-F5344CB8AC3E}">
        <p14:creationId xmlns:p14="http://schemas.microsoft.com/office/powerpoint/2010/main" val="1309019306"/>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r>
              <a:rPr lang="en-US" altLang="zh-CN" smtClean="0"/>
              <a:t>Algorithms in Mathematical Modeling</a:t>
            </a:r>
          </a:p>
        </p:txBody>
      </p:sp>
      <p:sp>
        <p:nvSpPr>
          <p:cNvPr id="46083" name="Rectangle 3"/>
          <p:cNvSpPr>
            <a:spLocks noGrp="1" noChangeArrowheads="1"/>
          </p:cNvSpPr>
          <p:nvPr>
            <p:ph type="dt" sz="quarter" idx="1"/>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F62522EC-0D09-416D-AE4C-F4E41C09C92B}" type="datetime1">
              <a:rPr lang="zh-CN" altLang="en-US" smtClean="0"/>
              <a:pPr eaLnBrk="1" hangingPunct="1">
                <a:spcBef>
                  <a:spcPct val="0"/>
                </a:spcBef>
              </a:pPr>
              <a:t>2017-05-07</a:t>
            </a:fld>
            <a:endParaRPr lang="en-US" altLang="zh-CN" smtClean="0"/>
          </a:p>
        </p:txBody>
      </p:sp>
      <p:sp>
        <p:nvSpPr>
          <p:cNvPr id="4608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A0D466EC-53EF-43E0-9661-C87BE3AB5572}" type="slidenum">
              <a:rPr lang="en-US" altLang="zh-CN" smtClean="0"/>
              <a:pPr eaLnBrk="1" hangingPunct="1">
                <a:spcBef>
                  <a:spcPct val="0"/>
                </a:spcBef>
              </a:pPr>
              <a:t>1</a:t>
            </a:fld>
            <a:endParaRPr lang="en-US" altLang="zh-CN" smtClean="0"/>
          </a:p>
        </p:txBody>
      </p:sp>
      <p:sp>
        <p:nvSpPr>
          <p:cNvPr id="46085" name="Rectangle 2"/>
          <p:cNvSpPr>
            <a:spLocks noRot="1" noChangeArrowheads="1" noTextEdit="1"/>
          </p:cNvSpPr>
          <p:nvPr>
            <p:ph type="sldImg"/>
          </p:nvPr>
        </p:nvSpPr>
        <p:spPr>
          <a:ln/>
        </p:spPr>
      </p:sp>
      <p:sp>
        <p:nvSpPr>
          <p:cNvPr id="46086" name="Rectangle 3"/>
          <p:cNvSpPr>
            <a:spLocks noGrp="1" noChangeArrowheads="1"/>
          </p:cNvSpPr>
          <p:nvPr>
            <p:ph type="body" idx="1"/>
          </p:nvPr>
        </p:nvSpPr>
        <p:spPr>
          <a:xfrm>
            <a:off x="914400" y="4343400"/>
            <a:ext cx="5029200" cy="4114800"/>
          </a:xfrm>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T0" fmla="*/ 0 w 1000"/>
              <a:gd name="T1" fmla="*/ 0 h 1000"/>
              <a:gd name="T2" fmla="*/ 2147483647 w 1000"/>
              <a:gd name="T3" fmla="*/ 0 h 1000"/>
              <a:gd name="T4" fmla="*/ 2147483647 w 1000"/>
              <a:gd name="T5" fmla="*/ 1314299689 h 1000"/>
              <a:gd name="T6" fmla="*/ 0 w 1000"/>
              <a:gd name="T7" fmla="*/ 1314299689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358402" name="Rectangle 2"/>
          <p:cNvSpPr>
            <a:spLocks noGrp="1" noChangeArrowheads="1"/>
          </p:cNvSpPr>
          <p:nvPr>
            <p:ph type="ctrTitle"/>
          </p:nvPr>
        </p:nvSpPr>
        <p:spPr>
          <a:xfrm>
            <a:off x="685800" y="990600"/>
            <a:ext cx="7772400" cy="1371600"/>
          </a:xfrm>
        </p:spPr>
        <p:txBody>
          <a:bodyPr/>
          <a:lstStyle>
            <a:lvl1pPr>
              <a:defRPr sz="4000"/>
            </a:lvl1pPr>
          </a:lstStyle>
          <a:p>
            <a:pPr lvl="0"/>
            <a:r>
              <a:rPr lang="zh-CN" altLang="en-US" noProof="0" smtClean="0"/>
              <a:t>单击此处编辑母版标题样式</a:t>
            </a:r>
          </a:p>
        </p:txBody>
      </p:sp>
      <p:sp>
        <p:nvSpPr>
          <p:cNvPr id="35840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pPr lvl="0"/>
            <a:r>
              <a:rPr lang="zh-CN" altLang="en-US" noProof="0" smtClean="0"/>
              <a:t>单击此处编辑母版副标题样式</a:t>
            </a:r>
          </a:p>
        </p:txBody>
      </p:sp>
    </p:spTree>
    <p:extLst>
      <p:ext uri="{BB962C8B-B14F-4D97-AF65-F5344CB8AC3E}">
        <p14:creationId xmlns:p14="http://schemas.microsoft.com/office/powerpoint/2010/main" val="167280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77841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80464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60711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3438" y="1752600"/>
            <a:ext cx="3924300" cy="4267200"/>
          </a:xfrm>
        </p:spPr>
        <p:txBody>
          <a:bodyPr/>
          <a:lstStyle/>
          <a:p>
            <a:pPr lvl="0"/>
            <a:endParaRPr lang="zh-CN" altLang="en-US" noProof="0" smtClean="0"/>
          </a:p>
        </p:txBody>
      </p:sp>
    </p:spTree>
    <p:extLst>
      <p:ext uri="{BB962C8B-B14F-4D97-AF65-F5344CB8AC3E}">
        <p14:creationId xmlns:p14="http://schemas.microsoft.com/office/powerpoint/2010/main" val="1186166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3438" y="17526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3438" y="39624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961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4923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878387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7235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74744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43435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3689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984515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87230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7 w 1000"/>
              <a:gd name="T3" fmla="*/ 0 h 1000"/>
              <a:gd name="T4" fmla="*/ 2147483647 w 1000"/>
              <a:gd name="T5" fmla="*/ 1314263702 h 1000"/>
              <a:gd name="T6" fmla="*/ 0 w 1000"/>
              <a:gd name="T7" fmla="*/ 1314263702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 name="Rectangle 15"/>
          <p:cNvSpPr>
            <a:spLocks noChangeArrowheads="1"/>
          </p:cNvSpPr>
          <p:nvPr userDrawn="1"/>
        </p:nvSpPr>
        <p:spPr bwMode="auto">
          <a:xfrm>
            <a:off x="0" y="6337300"/>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3000" b="1">
                <a:solidFill>
                  <a:schemeClr val="tx1"/>
                </a:solidFill>
                <a:latin typeface="Times New Roman" pitchFamily="18" charset="0"/>
                <a:ea typeface="宋体" pitchFamily="2" charset="-122"/>
              </a:defRPr>
            </a:lvl1pPr>
            <a:lvl2pPr marL="742950" indent="-285750" eaLnBrk="0" hangingPunct="0">
              <a:defRPr sz="3000" b="1">
                <a:solidFill>
                  <a:schemeClr val="tx1"/>
                </a:solidFill>
                <a:latin typeface="Times New Roman" pitchFamily="18" charset="0"/>
                <a:ea typeface="宋体" pitchFamily="2" charset="-122"/>
              </a:defRPr>
            </a:lvl2pPr>
            <a:lvl3pPr marL="1143000" indent="-228600" eaLnBrk="0" hangingPunct="0">
              <a:defRPr sz="3000" b="1">
                <a:solidFill>
                  <a:schemeClr val="tx1"/>
                </a:solidFill>
                <a:latin typeface="Times New Roman" pitchFamily="18" charset="0"/>
                <a:ea typeface="宋体" pitchFamily="2" charset="-122"/>
              </a:defRPr>
            </a:lvl3pPr>
            <a:lvl4pPr marL="1600200" indent="-228600" eaLnBrk="0" hangingPunct="0">
              <a:defRPr sz="3000" b="1">
                <a:solidFill>
                  <a:schemeClr val="tx1"/>
                </a:solidFill>
                <a:latin typeface="Times New Roman" pitchFamily="18" charset="0"/>
                <a:ea typeface="宋体" pitchFamily="2" charset="-122"/>
              </a:defRPr>
            </a:lvl4pPr>
            <a:lvl5pPr marL="2057400" indent="-228600" eaLnBrk="0" hangingPunct="0">
              <a:defRPr sz="3000" b="1">
                <a:solidFill>
                  <a:schemeClr val="tx1"/>
                </a:solidFill>
                <a:latin typeface="Times New Roman" pitchFamily="18" charset="0"/>
                <a:ea typeface="宋体" pitchFamily="2" charset="-122"/>
              </a:defRPr>
            </a:lvl5pPr>
            <a:lvl6pPr marL="25146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6pPr>
            <a:lvl7pPr marL="29718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7pPr>
            <a:lvl8pPr marL="34290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8pPr>
            <a:lvl9pPr marL="3886200" indent="-228600" eaLnBrk="0" fontAlgn="base" hangingPunct="0">
              <a:lnSpc>
                <a:spcPct val="120000"/>
              </a:lnSpc>
              <a:spcBef>
                <a:spcPct val="10000"/>
              </a:spcBef>
              <a:spcAft>
                <a:spcPct val="0"/>
              </a:spcAft>
              <a:buClr>
                <a:schemeClr val="accent2"/>
              </a:buClr>
              <a:buFont typeface="Wingdings" pitchFamily="2" charset="2"/>
              <a:buChar char="o"/>
              <a:defRPr sz="3000" b="1">
                <a:solidFill>
                  <a:schemeClr val="tx1"/>
                </a:solidFill>
                <a:latin typeface="Times New Roman" pitchFamily="18" charset="0"/>
                <a:ea typeface="宋体" pitchFamily="2" charset="-122"/>
              </a:defRPr>
            </a:lvl9pPr>
          </a:lstStyle>
          <a:p>
            <a:pPr eaLnBrk="1" hangingPunct="1">
              <a:lnSpc>
                <a:spcPct val="100000"/>
              </a:lnSpc>
              <a:spcBef>
                <a:spcPct val="0"/>
              </a:spcBef>
              <a:buClrTx/>
              <a:buFontTx/>
              <a:buNone/>
              <a:defRPr/>
            </a:pPr>
            <a:fld id="{8748222B-3800-4D1C-9CFD-842F7A9ACBF3}" type="slidenum">
              <a:rPr lang="en-US" altLang="zh-CN" sz="2400" smtClean="0">
                <a:latin typeface="Verdana" pitchFamily="34" charset="0"/>
              </a:rPr>
              <a:pPr eaLnBrk="1" hangingPunct="1">
                <a:lnSpc>
                  <a:spcPct val="100000"/>
                </a:lnSpc>
                <a:spcBef>
                  <a:spcPct val="0"/>
                </a:spcBef>
                <a:buClrTx/>
                <a:buFontTx/>
                <a:buNone/>
                <a:defRPr/>
              </a:pPr>
              <a:t>‹#›</a:t>
            </a:fld>
            <a:endParaRPr lang="en-US" altLang="zh-CN" sz="2400" smtClean="0">
              <a:latin typeface="Verdana" pitchFamily="34" charset="0"/>
            </a:endParaRPr>
          </a:p>
        </p:txBody>
      </p:sp>
    </p:spTree>
  </p:cSld>
  <p:clrMap bg1="lt1" tx1="dk1" bg2="lt2" tx2="dk2" accent1="accent1" accent2="accent2" accent3="accent3" accent4="accent4" accent5="accent5" accent6="accent6" hlink="hlink" folHlink="folHlink"/>
  <p:sldLayoutIdLst>
    <p:sldLayoutId id="2147483710"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Lst>
  <p:timing>
    <p:tnLst>
      <p:par>
        <p:cTn id="1" dur="indefinite" restart="never" nodeType="tmRoot"/>
      </p:par>
    </p:tnLst>
  </p:timing>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vmlDrawing" Target="../drawings/vmlDrawing6.vml"/><Relationship Id="rId5" Type="http://schemas.openxmlformats.org/officeDocument/2006/relationships/image" Target="../media/image14.emf"/><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16.wmf"/><Relationship Id="rId2" Type="http://schemas.openxmlformats.org/officeDocument/2006/relationships/slideLayout" Target="../slideLayouts/slideLayout14.xml"/><Relationship Id="rId1" Type="http://schemas.openxmlformats.org/officeDocument/2006/relationships/vmlDrawing" Target="../drawings/vmlDrawing7.vml"/><Relationship Id="rId6" Type="http://schemas.openxmlformats.org/officeDocument/2006/relationships/oleObject" Target="../embeddings/oleObject9.bin"/><Relationship Id="rId5" Type="http://schemas.openxmlformats.org/officeDocument/2006/relationships/image" Target="../media/image2.png"/><Relationship Id="rId4" Type="http://schemas.openxmlformats.org/officeDocument/2006/relationships/image" Target="../media/image15.wmf"/></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24.wmf"/><Relationship Id="rId5" Type="http://schemas.openxmlformats.org/officeDocument/2006/relationships/oleObject" Target="../embeddings/oleObject11.bin"/><Relationship Id="rId4" Type="http://schemas.openxmlformats.org/officeDocument/2006/relationships/image" Target="../media/image23.wmf"/></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16.wmf"/><Relationship Id="rId5" Type="http://schemas.openxmlformats.org/officeDocument/2006/relationships/oleObject" Target="../embeddings/oleObject13.bin"/><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vmlDrawing" Target="../drawings/vmlDrawing10.vml"/><Relationship Id="rId5" Type="http://schemas.openxmlformats.org/officeDocument/2006/relationships/image" Target="../media/image35.wmf"/><Relationship Id="rId4" Type="http://schemas.openxmlformats.org/officeDocument/2006/relationships/oleObject" Target="../embeddings/oleObject14.bin"/></Relationships>
</file>

<file path=ppt/slides/_rels/slide31.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4.xml"/><Relationship Id="rId1" Type="http://schemas.openxmlformats.org/officeDocument/2006/relationships/vmlDrawing" Target="../drawings/vmlDrawing11.vml"/><Relationship Id="rId6" Type="http://schemas.openxmlformats.org/officeDocument/2006/relationships/image" Target="../media/image37.wmf"/><Relationship Id="rId5" Type="http://schemas.openxmlformats.org/officeDocument/2006/relationships/oleObject" Target="../embeddings/oleObject16.bin"/><Relationship Id="rId4" Type="http://schemas.openxmlformats.org/officeDocument/2006/relationships/image" Target="../media/image36.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4.xml"/><Relationship Id="rId1" Type="http://schemas.openxmlformats.org/officeDocument/2006/relationships/vmlDrawing" Target="../drawings/vmlDrawing12.vml"/><Relationship Id="rId4" Type="http://schemas.openxmlformats.org/officeDocument/2006/relationships/image" Target="../media/image38.wmf"/></Relationships>
</file>

<file path=ppt/slides/_rels/slide3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Layout" Target="../slideLayouts/slideLayout14.xml"/><Relationship Id="rId1" Type="http://schemas.openxmlformats.org/officeDocument/2006/relationships/vmlDrawing" Target="../drawings/vmlDrawing13.vml"/><Relationship Id="rId5" Type="http://schemas.openxmlformats.org/officeDocument/2006/relationships/image" Target="../media/image39.wmf"/><Relationship Id="rId4" Type="http://schemas.openxmlformats.org/officeDocument/2006/relationships/oleObject" Target="../embeddings/oleObject18.bin"/></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Layout" Target="../slideLayouts/slideLayout14.xml"/><Relationship Id="rId1" Type="http://schemas.openxmlformats.org/officeDocument/2006/relationships/vmlDrawing" Target="../drawings/vmlDrawing14.vml"/><Relationship Id="rId5" Type="http://schemas.openxmlformats.org/officeDocument/2006/relationships/image" Target="../media/image40.wmf"/><Relationship Id="rId4" Type="http://schemas.openxmlformats.org/officeDocument/2006/relationships/oleObject" Target="../embeddings/oleObject19.bin"/></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4.xml"/><Relationship Id="rId1" Type="http://schemas.openxmlformats.org/officeDocument/2006/relationships/vmlDrawing" Target="../drawings/vmlDrawing15.vml"/><Relationship Id="rId6" Type="http://schemas.openxmlformats.org/officeDocument/2006/relationships/image" Target="../media/image41.wmf"/><Relationship Id="rId5" Type="http://schemas.openxmlformats.org/officeDocument/2006/relationships/oleObject" Target="../embeddings/oleObject20.bin"/><Relationship Id="rId4" Type="http://schemas.openxmlformats.org/officeDocument/2006/relationships/slide" Target="slide7.xml"/></Relationships>
</file>

<file path=ppt/slides/_rels/slide4.xml.rels><?xml version="1.0" encoding="UTF-8" standalone="yes"?>
<Relationships xmlns="http://schemas.openxmlformats.org/package/2006/relationships"><Relationship Id="rId3" Type="http://schemas.openxmlformats.org/officeDocument/2006/relationships/hyperlink" Target="http://iridia.ulb.ac.be/~mdorigo" TargetMode="External"/><Relationship Id="rId2" Type="http://schemas.openxmlformats.org/officeDocument/2006/relationships/slide" Target="slide7.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1.bin"/><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8.png"/><Relationship Id="rId5" Type="http://schemas.openxmlformats.org/officeDocument/2006/relationships/image" Target="../media/image6.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oleObject" Target="../embeddings/oleObject3.bin"/><Relationship Id="rId7" Type="http://schemas.openxmlformats.org/officeDocument/2006/relationships/image" Target="../media/image6.wmf"/><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slide" Target="slide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042988" y="2708275"/>
            <a:ext cx="7272337" cy="893763"/>
          </a:xfrm>
        </p:spPr>
        <p:txBody>
          <a:bodyPr/>
          <a:lstStyle/>
          <a:p>
            <a:pPr algn="ctr" eaLnBrk="1" hangingPunct="1">
              <a:spcBef>
                <a:spcPct val="20000"/>
              </a:spcBef>
              <a:buClr>
                <a:schemeClr val="accent2"/>
              </a:buClr>
              <a:buFont typeface="Wingdings" pitchFamily="2" charset="2"/>
              <a:buNone/>
            </a:pPr>
            <a:r>
              <a:rPr lang="zh-CN" altLang="en-US" sz="5400" b="1" smtClean="0">
                <a:solidFill>
                  <a:schemeClr val="tx1"/>
                </a:solidFill>
                <a:latin typeface="楷体" pitchFamily="49" charset="-122"/>
                <a:ea typeface="楷体" pitchFamily="49" charset="-122"/>
              </a:rPr>
              <a:t>第</a:t>
            </a:r>
            <a:r>
              <a:rPr lang="en-US" altLang="zh-CN" sz="5400" b="1" smtClean="0">
                <a:solidFill>
                  <a:schemeClr val="tx1"/>
                </a:solidFill>
                <a:latin typeface="楷体" pitchFamily="49" charset="-122"/>
                <a:ea typeface="楷体" pitchFamily="49" charset="-122"/>
              </a:rPr>
              <a:t>5</a:t>
            </a:r>
            <a:r>
              <a:rPr lang="zh-CN" altLang="en-US" sz="5400" b="1" smtClean="0">
                <a:solidFill>
                  <a:schemeClr val="tx1"/>
                </a:solidFill>
                <a:latin typeface="楷体" pitchFamily="49" charset="-122"/>
                <a:ea typeface="楷体" pitchFamily="49" charset="-122"/>
              </a:rPr>
              <a:t>讲  蚁群算法</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1"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 typeface="Arial" pitchFamily="34" charset="0"/>
              <a:buNone/>
              <a:defRPr/>
            </a:pPr>
            <a:r>
              <a:rPr lang="zh-CN" altLang="en-US" sz="2400" b="0">
                <a:solidFill>
                  <a:srgbClr val="FF9900"/>
                </a:solidFill>
                <a:effectLst>
                  <a:outerShdw blurRad="38100" dist="38100" dir="2700000" algn="tl">
                    <a:srgbClr val="C0C0C0"/>
                  </a:outerShdw>
                </a:effectLst>
                <a:latin typeface="Arial" pitchFamily="34" charset="0"/>
                <a:ea typeface="隶书" pitchFamily="49" charset="-122"/>
              </a:rPr>
              <a:t>智能优化计算</a:t>
            </a:r>
          </a:p>
        </p:txBody>
      </p:sp>
      <p:sp>
        <p:nvSpPr>
          <p:cNvPr id="12291" name="Rectangle 5"/>
          <p:cNvSpPr>
            <a:spLocks noRot="1" noChangeArrowheads="1"/>
          </p:cNvSpPr>
          <p:nvPr/>
        </p:nvSpPr>
        <p:spPr bwMode="auto">
          <a:xfrm>
            <a:off x="250825" y="17002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r>
              <a:rPr lang="zh-CN" altLang="en-US" sz="2600">
                <a:latin typeface="Times New Roman" pitchFamily="18" charset="0"/>
                <a:ea typeface="黑体" pitchFamily="49" charset="-122"/>
              </a:rPr>
              <a:t>解决TSP问题</a:t>
            </a:r>
          </a:p>
          <a:p>
            <a:pPr eaLnBrk="1" hangingPunct="1">
              <a:spcBef>
                <a:spcPct val="10000"/>
              </a:spcBef>
              <a:buFont typeface="Wingdings" pitchFamily="2" charset="2"/>
              <a:buNone/>
            </a:pPr>
            <a:r>
              <a:rPr lang="zh-CN" altLang="en-US" sz="1500">
                <a:solidFill>
                  <a:schemeClr val="folHlink"/>
                </a:solidFill>
                <a:latin typeface="Times New Roman" pitchFamily="18" charset="0"/>
                <a:ea typeface="楷体_GB2312" pitchFamily="1" charset="-122"/>
              </a:rPr>
              <a:t>         </a:t>
            </a:r>
            <a:r>
              <a:rPr lang="zh-CN" altLang="en-US" sz="2600">
                <a:solidFill>
                  <a:schemeClr val="folHlink"/>
                </a:solidFill>
                <a:latin typeface="Times New Roman" pitchFamily="18" charset="0"/>
                <a:ea typeface="楷体_GB2312" pitchFamily="1" charset="-122"/>
              </a:rPr>
              <a:t>当所有蚂蚁完成一次周游后，各路径上的信息素将进行更新：</a:t>
            </a:r>
          </a:p>
          <a:p>
            <a:pPr eaLnBrk="1" hangingPunct="1">
              <a:spcBef>
                <a:spcPct val="10000"/>
              </a:spcBef>
              <a:buFont typeface="Wingdings" pitchFamily="2" charset="2"/>
              <a:buNone/>
            </a:pPr>
            <a:endParaRPr lang="zh-CN" altLang="en-US" sz="2600">
              <a:solidFill>
                <a:schemeClr val="folHlink"/>
              </a:solidFill>
              <a:latin typeface="Times New Roman" pitchFamily="18" charset="0"/>
              <a:ea typeface="楷体_GB2312" pitchFamily="1" charset="-122"/>
            </a:endParaRPr>
          </a:p>
          <a:p>
            <a:pPr eaLnBrk="1" hangingPunct="1">
              <a:spcBef>
                <a:spcPct val="10000"/>
              </a:spcBef>
              <a:buFont typeface="Wingdings" pitchFamily="2" charset="2"/>
              <a:buNone/>
            </a:pPr>
            <a:endParaRPr lang="zh-CN" altLang="en-US" sz="2600">
              <a:solidFill>
                <a:schemeClr val="folHlink"/>
              </a:solidFill>
              <a:latin typeface="Times New Roman" pitchFamily="18" charset="0"/>
              <a:ea typeface="楷体_GB2312" pitchFamily="1" charset="-122"/>
            </a:endParaRPr>
          </a:p>
          <a:p>
            <a:pPr eaLnBrk="1" hangingPunct="1">
              <a:spcBef>
                <a:spcPct val="10000"/>
              </a:spcBef>
              <a:buFont typeface="Wingdings" pitchFamily="2" charset="2"/>
              <a:buNone/>
            </a:pPr>
            <a:endParaRPr lang="zh-CN" altLang="en-US" sz="2600">
              <a:solidFill>
                <a:schemeClr val="folHlink"/>
              </a:solidFill>
              <a:latin typeface="Times New Roman" pitchFamily="18" charset="0"/>
              <a:ea typeface="楷体_GB2312" pitchFamily="1" charset="-122"/>
            </a:endParaRPr>
          </a:p>
          <a:p>
            <a:pPr eaLnBrk="1" hangingPunct="1">
              <a:spcBef>
                <a:spcPct val="10000"/>
              </a:spcBef>
              <a:buFont typeface="Wingdings" pitchFamily="2" charset="2"/>
              <a:buNone/>
            </a:pPr>
            <a:r>
              <a:rPr lang="zh-CN" altLang="en-US" sz="2600">
                <a:solidFill>
                  <a:schemeClr val="folHlink"/>
                </a:solidFill>
                <a:latin typeface="Times New Roman" pitchFamily="18" charset="0"/>
                <a:ea typeface="楷体_GB2312" pitchFamily="1" charset="-122"/>
              </a:rPr>
              <a:t>     其中，</a:t>
            </a:r>
            <a:r>
              <a:rPr lang="el-GR" altLang="en-US" sz="2600" i="1">
                <a:solidFill>
                  <a:schemeClr val="folHlink"/>
                </a:solidFill>
                <a:latin typeface="Times New Roman" pitchFamily="18" charset="0"/>
                <a:ea typeface="楷体_GB2312" pitchFamily="1" charset="-122"/>
              </a:rPr>
              <a:t>ρ</a:t>
            </a:r>
            <a:r>
              <a:rPr lang="zh-CN" altLang="en-US" sz="2600">
                <a:solidFill>
                  <a:schemeClr val="folHlink"/>
                </a:solidFill>
                <a:latin typeface="Times New Roman" pitchFamily="18" charset="0"/>
                <a:ea typeface="楷体_GB2312" pitchFamily="1" charset="-122"/>
              </a:rPr>
              <a:t>（0&lt; </a:t>
            </a:r>
            <a:r>
              <a:rPr lang="el-GR" altLang="en-US" sz="2600" i="1">
                <a:solidFill>
                  <a:schemeClr val="folHlink"/>
                </a:solidFill>
                <a:latin typeface="Times New Roman" pitchFamily="18" charset="0"/>
                <a:ea typeface="楷体_GB2312" pitchFamily="1" charset="-122"/>
              </a:rPr>
              <a:t>ρ</a:t>
            </a:r>
            <a:r>
              <a:rPr lang="zh-CN" altLang="en-US" sz="2600">
                <a:solidFill>
                  <a:schemeClr val="folHlink"/>
                </a:solidFill>
                <a:latin typeface="Times New Roman" pitchFamily="18" charset="0"/>
                <a:ea typeface="楷体_GB2312" pitchFamily="1" charset="-122"/>
              </a:rPr>
              <a:t> &lt;1）表示路径上信息素的蒸发系数，</a:t>
            </a:r>
            <a:r>
              <a:rPr lang="zh-CN" altLang="en-US" sz="2600" i="1">
                <a:solidFill>
                  <a:schemeClr val="folHlink"/>
                </a:solidFill>
                <a:latin typeface="Times New Roman" pitchFamily="18" charset="0"/>
                <a:ea typeface="楷体_GB2312" pitchFamily="1" charset="-122"/>
              </a:rPr>
              <a:t>Q</a:t>
            </a:r>
            <a:r>
              <a:rPr lang="zh-CN" altLang="en-US" sz="2600">
                <a:solidFill>
                  <a:schemeClr val="folHlink"/>
                </a:solidFill>
                <a:latin typeface="Times New Roman" pitchFamily="18" charset="0"/>
                <a:ea typeface="楷体_GB2312" pitchFamily="1" charset="-122"/>
              </a:rPr>
              <a:t>为正常数，</a:t>
            </a:r>
            <a:r>
              <a:rPr lang="zh-CN" altLang="en-US" sz="2600" i="1">
                <a:solidFill>
                  <a:schemeClr val="folHlink"/>
                </a:solidFill>
                <a:latin typeface="Times New Roman" pitchFamily="18" charset="0"/>
                <a:ea typeface="楷体_GB2312" pitchFamily="1" charset="-122"/>
              </a:rPr>
              <a:t>L</a:t>
            </a:r>
            <a:r>
              <a:rPr lang="zh-CN" altLang="en-US" sz="2600" i="1" baseline="-25000">
                <a:solidFill>
                  <a:schemeClr val="folHlink"/>
                </a:solidFill>
                <a:latin typeface="Times New Roman" pitchFamily="18" charset="0"/>
                <a:ea typeface="楷体_GB2312" pitchFamily="1" charset="-122"/>
              </a:rPr>
              <a:t>k</a:t>
            </a:r>
            <a:r>
              <a:rPr lang="zh-CN" altLang="en-US" sz="2600">
                <a:solidFill>
                  <a:schemeClr val="folHlink"/>
                </a:solidFill>
                <a:latin typeface="Times New Roman" pitchFamily="18" charset="0"/>
                <a:ea typeface="楷体_GB2312" pitchFamily="1" charset="-122"/>
              </a:rPr>
              <a:t>表示第</a:t>
            </a:r>
            <a:r>
              <a:rPr lang="zh-CN" altLang="en-US" sz="2600" i="1">
                <a:solidFill>
                  <a:schemeClr val="folHlink"/>
                </a:solidFill>
                <a:latin typeface="Times New Roman" pitchFamily="18" charset="0"/>
                <a:ea typeface="楷体_GB2312" pitchFamily="1" charset="-122"/>
              </a:rPr>
              <a:t>k</a:t>
            </a:r>
            <a:r>
              <a:rPr lang="zh-CN" altLang="en-US" sz="2600">
                <a:solidFill>
                  <a:schemeClr val="folHlink"/>
                </a:solidFill>
                <a:latin typeface="Times New Roman" pitchFamily="18" charset="0"/>
                <a:ea typeface="楷体_GB2312" pitchFamily="1" charset="-122"/>
              </a:rPr>
              <a:t>只蚂蚁在本次周游中所走过路径的长度。</a:t>
            </a:r>
            <a:r>
              <a:rPr lang="zh-CN" altLang="en-US" sz="2600" i="1">
                <a:solidFill>
                  <a:schemeClr val="folHlink"/>
                </a:solidFill>
                <a:latin typeface="Times New Roman" pitchFamily="18" charset="0"/>
                <a:ea typeface="楷体_GB2312" pitchFamily="1" charset="-122"/>
              </a:rPr>
              <a:t>                                                  </a:t>
            </a:r>
          </a:p>
        </p:txBody>
      </p:sp>
      <p:graphicFrame>
        <p:nvGraphicFramePr>
          <p:cNvPr id="12292" name="Object 7"/>
          <p:cNvGraphicFramePr>
            <a:graphicFrameLocks noChangeAspect="1"/>
          </p:cNvGraphicFramePr>
          <p:nvPr>
            <p:ph sz="half" idx="2"/>
          </p:nvPr>
        </p:nvGraphicFramePr>
        <p:xfrm>
          <a:off x="1060450" y="3284538"/>
          <a:ext cx="6203950" cy="1433512"/>
        </p:xfrm>
        <a:graphic>
          <a:graphicData uri="http://schemas.openxmlformats.org/presentationml/2006/ole">
            <mc:AlternateContent xmlns:mc="http://schemas.openxmlformats.org/markup-compatibility/2006">
              <mc:Choice xmlns:v="urn:schemas-microsoft-com:vml" Requires="v">
                <p:oleObj spid="_x0000_s12296" r:id="rId3" imgW="3898900" imgH="889000" progId="Equation.3">
                  <p:embed/>
                </p:oleObj>
              </mc:Choice>
              <mc:Fallback>
                <p:oleObj r:id="rId3" imgW="3898900" imgH="8890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0450" y="3284538"/>
                        <a:ext cx="6203950" cy="1433512"/>
                      </a:xfrm>
                      <a:prstGeom prst="rect">
                        <a:avLst/>
                      </a:prstGeom>
                      <a:gradFill rotWithShape="1">
                        <a:gsLst>
                          <a:gs pos="0">
                            <a:srgbClr val="CCFFFF"/>
                          </a:gs>
                          <a:gs pos="100000">
                            <a:schemeClr val="tx1">
                              <a:alpha val="23996"/>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0617" name="Rectangle 9"/>
          <p:cNvSpPr>
            <a:spLocks noRot="1" noChangeArrowheads="1"/>
          </p:cNvSpPr>
          <p:nvPr/>
        </p:nvSpPr>
        <p:spPr bwMode="auto">
          <a:xfrm>
            <a:off x="0" y="9810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3.  </a:t>
            </a:r>
            <a:r>
              <a:rPr lang="zh-CN" altLang="en-US" smtClean="0">
                <a:effectLst>
                  <a:outerShdw blurRad="38100" dist="38100" dir="2700000" algn="tl">
                    <a:srgbClr val="FFFFFF"/>
                  </a:outerShdw>
                </a:effectLst>
                <a:latin typeface="Times New Roman" pitchFamily="18" charset="0"/>
                <a:ea typeface="黑体" pitchFamily="49" charset="-122"/>
              </a:rPr>
              <a:t>蚂蚁系统的模型与实现</a:t>
            </a:r>
            <a:endParaRPr lang="zh-CN" altLang="en-US" smtClean="0">
              <a:ea typeface="楷体_GB2312" pitchFamily="1"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5"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 typeface="Arial" pitchFamily="34" charset="0"/>
              <a:buNone/>
              <a:defRPr/>
            </a:pPr>
            <a:r>
              <a:rPr lang="zh-CN" altLang="en-US" sz="2400" b="0">
                <a:solidFill>
                  <a:srgbClr val="FF9900"/>
                </a:solidFill>
                <a:effectLst>
                  <a:outerShdw blurRad="38100" dist="38100" dir="2700000" algn="tl">
                    <a:srgbClr val="C0C0C0"/>
                  </a:outerShdw>
                </a:effectLst>
                <a:latin typeface="Arial" pitchFamily="34" charset="0"/>
                <a:ea typeface="隶书" pitchFamily="49" charset="-122"/>
              </a:rPr>
              <a:t>智能优化计算</a:t>
            </a:r>
          </a:p>
        </p:txBody>
      </p:sp>
      <p:pic>
        <p:nvPicPr>
          <p:cNvPr id="13315" name="Picture 4" descr="BD21370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3" y="468313"/>
            <a:ext cx="9144000" cy="8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Rectangle 5"/>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r>
              <a:rPr lang="zh-CN" altLang="en-US" sz="2600">
                <a:latin typeface="Times New Roman" pitchFamily="18" charset="0"/>
                <a:ea typeface="黑体" pitchFamily="49" charset="-122"/>
              </a:rPr>
              <a:t>算法流程</a:t>
            </a:r>
          </a:p>
          <a:p>
            <a:pPr eaLnBrk="1" hangingPunct="1">
              <a:spcBef>
                <a:spcPct val="10000"/>
              </a:spcBef>
              <a:buFont typeface="Wingdings" pitchFamily="2" charset="2"/>
              <a:buNone/>
            </a:pPr>
            <a:endParaRPr lang="en-US" altLang="zh-CN" sz="2600" i="1">
              <a:solidFill>
                <a:schemeClr val="folHlink"/>
              </a:solidFill>
              <a:latin typeface="Times New Roman" pitchFamily="18" charset="0"/>
              <a:ea typeface="楷体_GB2312" pitchFamily="1" charset="-122"/>
            </a:endParaRPr>
          </a:p>
        </p:txBody>
      </p:sp>
      <p:sp>
        <p:nvSpPr>
          <p:cNvPr id="581641" name="Rectangle 9"/>
          <p:cNvSpPr>
            <a:spLocks noRot="1" noChangeArrowheads="1"/>
          </p:cNvSpPr>
          <p:nvPr/>
        </p:nvSpPr>
        <p:spPr bwMode="auto">
          <a:xfrm>
            <a:off x="0" y="9810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3.  </a:t>
            </a:r>
            <a:r>
              <a:rPr lang="zh-CN" altLang="en-US" smtClean="0">
                <a:effectLst>
                  <a:outerShdw blurRad="38100" dist="38100" dir="2700000" algn="tl">
                    <a:srgbClr val="FFFFFF"/>
                  </a:outerShdw>
                </a:effectLst>
                <a:latin typeface="Times New Roman" pitchFamily="18" charset="0"/>
                <a:ea typeface="黑体" pitchFamily="49" charset="-122"/>
              </a:rPr>
              <a:t>蚂蚁系统的模型与实现</a:t>
            </a:r>
            <a:endParaRPr lang="zh-CN" altLang="en-US" smtClean="0">
              <a:ea typeface="楷体_GB2312" pitchFamily="1" charset="-122"/>
            </a:endParaRPr>
          </a:p>
        </p:txBody>
      </p:sp>
      <p:graphicFrame>
        <p:nvGraphicFramePr>
          <p:cNvPr id="581639" name="Object 7"/>
          <p:cNvGraphicFramePr>
            <a:graphicFrameLocks noChangeAspect="1"/>
          </p:cNvGraphicFramePr>
          <p:nvPr>
            <p:ph sz="half" idx="2"/>
          </p:nvPr>
        </p:nvGraphicFramePr>
        <p:xfrm>
          <a:off x="2916238" y="260350"/>
          <a:ext cx="6005512" cy="6273800"/>
        </p:xfrm>
        <a:graphic>
          <a:graphicData uri="http://schemas.openxmlformats.org/presentationml/2006/ole">
            <mc:AlternateContent xmlns:mc="http://schemas.openxmlformats.org/markup-compatibility/2006">
              <mc:Choice xmlns:v="urn:schemas-microsoft-com:vml" Requires="v">
                <p:oleObj spid="_x0000_s13321" r:id="rId4" imgW="4998600" imgH="5222160" progId="Visio.Drawing.11">
                  <p:embed/>
                </p:oleObj>
              </mc:Choice>
              <mc:Fallback>
                <p:oleObj r:id="rId4" imgW="4998600" imgH="5222160" progId="Visio.Drawing.11">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6238" y="260350"/>
                        <a:ext cx="6005512" cy="6273800"/>
                      </a:xfrm>
                      <a:prstGeom prst="rect">
                        <a:avLst/>
                      </a:prstGeom>
                      <a:solidFill>
                        <a:schemeClr val="accent1"/>
                      </a:solidFill>
                      <a:ln w="38100" cap="flat" cmpd="sng">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1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3"/>
          <p:cNvGraphicFramePr>
            <a:graphicFrameLocks noChangeAspect="1"/>
          </p:cNvGraphicFramePr>
          <p:nvPr>
            <p:ph sz="quarter" idx="2"/>
          </p:nvPr>
        </p:nvGraphicFramePr>
        <p:xfrm>
          <a:off x="3892550" y="2146300"/>
          <a:ext cx="4383088" cy="2228850"/>
        </p:xfrm>
        <a:graphic>
          <a:graphicData uri="http://schemas.openxmlformats.org/presentationml/2006/ole">
            <mc:AlternateContent xmlns:mc="http://schemas.openxmlformats.org/markup-compatibility/2006">
              <mc:Choice xmlns:v="urn:schemas-microsoft-com:vml" Requires="v">
                <p:oleObj spid="_x0000_s14346" r:id="rId3" imgW="2552700" imgH="1282700" progId="Equation.3">
                  <p:embed/>
                </p:oleObj>
              </mc:Choice>
              <mc:Fallback>
                <p:oleObj r:id="rId3" imgW="2552700" imgH="12827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2550" y="2146300"/>
                        <a:ext cx="4383088" cy="2228850"/>
                      </a:xfrm>
                      <a:prstGeom prst="rect">
                        <a:avLst/>
                      </a:prstGeom>
                      <a:gradFill rotWithShape="1">
                        <a:gsLst>
                          <a:gs pos="0">
                            <a:srgbClr val="CCFFFF"/>
                          </a:gs>
                          <a:gs pos="100000">
                            <a:schemeClr val="tx1">
                              <a:alpha val="23996"/>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2660" name="Text Box 4"/>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 typeface="Arial" pitchFamily="34" charset="0"/>
              <a:buNone/>
              <a:defRPr/>
            </a:pPr>
            <a:r>
              <a:rPr lang="zh-CN" altLang="en-US" sz="2400" b="0">
                <a:solidFill>
                  <a:srgbClr val="FF9900"/>
                </a:solidFill>
                <a:effectLst>
                  <a:outerShdw blurRad="38100" dist="38100" dir="2700000" algn="tl">
                    <a:srgbClr val="C0C0C0"/>
                  </a:outerShdw>
                </a:effectLst>
                <a:latin typeface="Arial" pitchFamily="34" charset="0"/>
                <a:ea typeface="隶书" pitchFamily="49" charset="-122"/>
              </a:rPr>
              <a:t>智能优化计算</a:t>
            </a:r>
          </a:p>
        </p:txBody>
      </p:sp>
      <p:pic>
        <p:nvPicPr>
          <p:cNvPr id="14340" name="Picture 5" descr="BD21370_"/>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13" y="468313"/>
            <a:ext cx="9144000" cy="8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Rectangle 6"/>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r>
              <a:rPr lang="zh-CN" altLang="en-US" sz="2600">
                <a:latin typeface="Times New Roman" pitchFamily="18" charset="0"/>
                <a:ea typeface="黑体" pitchFamily="49" charset="-122"/>
              </a:rPr>
              <a:t>初始参数</a:t>
            </a:r>
          </a:p>
          <a:p>
            <a:pPr eaLnBrk="1" hangingPunct="1">
              <a:lnSpc>
                <a:spcPct val="100000"/>
              </a:lnSpc>
              <a:buFont typeface="Wingdings" pitchFamily="2" charset="2"/>
              <a:buNone/>
            </a:pPr>
            <a:r>
              <a:rPr lang="zh-CN" altLang="en-US" sz="2600">
                <a:solidFill>
                  <a:schemeClr val="folHlink"/>
                </a:solidFill>
                <a:latin typeface="Times New Roman" pitchFamily="18" charset="0"/>
                <a:ea typeface="楷体_GB2312" pitchFamily="1" charset="-122"/>
              </a:rPr>
              <a:t>     城市数30;</a:t>
            </a:r>
          </a:p>
          <a:p>
            <a:pPr eaLnBrk="1" hangingPunct="1">
              <a:lnSpc>
                <a:spcPct val="100000"/>
              </a:lnSpc>
              <a:buFont typeface="Wingdings" pitchFamily="2" charset="2"/>
              <a:buNone/>
            </a:pPr>
            <a:r>
              <a:rPr lang="zh-CN" altLang="en-US" sz="2600">
                <a:solidFill>
                  <a:schemeClr val="folHlink"/>
                </a:solidFill>
                <a:latin typeface="Times New Roman" pitchFamily="18" charset="0"/>
                <a:ea typeface="楷体_GB2312" pitchFamily="1" charset="-122"/>
              </a:rPr>
              <a:t>     蚂蚁数30；</a:t>
            </a:r>
          </a:p>
          <a:p>
            <a:pPr eaLnBrk="1" hangingPunct="1">
              <a:lnSpc>
                <a:spcPct val="100000"/>
              </a:lnSpc>
              <a:buFont typeface="Wingdings" pitchFamily="2" charset="2"/>
              <a:buNone/>
            </a:pPr>
            <a:r>
              <a:rPr lang="zh-CN" altLang="en-US" sz="2600">
                <a:solidFill>
                  <a:schemeClr val="folHlink"/>
                </a:solidFill>
                <a:latin typeface="Times New Roman" pitchFamily="18" charset="0"/>
                <a:ea typeface="楷体_GB2312" pitchFamily="1" charset="-122"/>
              </a:rPr>
              <a:t>     </a:t>
            </a:r>
            <a:r>
              <a:rPr lang="el-GR" altLang="en-US" sz="2600" i="1">
                <a:solidFill>
                  <a:schemeClr val="folHlink"/>
                </a:solidFill>
                <a:latin typeface="Times New Roman" pitchFamily="18" charset="0"/>
                <a:ea typeface="楷体_GB2312" pitchFamily="1" charset="-122"/>
              </a:rPr>
              <a:t>α</a:t>
            </a:r>
            <a:r>
              <a:rPr lang="zh-CN" altLang="en-US" sz="2600">
                <a:solidFill>
                  <a:schemeClr val="folHlink"/>
                </a:solidFill>
                <a:latin typeface="Times New Roman" pitchFamily="18" charset="0"/>
                <a:ea typeface="楷体_GB2312" pitchFamily="1" charset="-122"/>
              </a:rPr>
              <a:t>=1;</a:t>
            </a:r>
          </a:p>
          <a:p>
            <a:pPr eaLnBrk="1" hangingPunct="1">
              <a:lnSpc>
                <a:spcPct val="100000"/>
              </a:lnSpc>
              <a:buFont typeface="Wingdings" pitchFamily="2" charset="2"/>
              <a:buNone/>
            </a:pPr>
            <a:r>
              <a:rPr lang="zh-CN" altLang="en-US" sz="2600">
                <a:solidFill>
                  <a:schemeClr val="folHlink"/>
                </a:solidFill>
                <a:latin typeface="Times New Roman" pitchFamily="18" charset="0"/>
                <a:ea typeface="楷体_GB2312" pitchFamily="1" charset="-122"/>
              </a:rPr>
              <a:t>     </a:t>
            </a:r>
            <a:r>
              <a:rPr lang="el-GR" altLang="en-US" sz="2600" i="1">
                <a:solidFill>
                  <a:schemeClr val="folHlink"/>
                </a:solidFill>
                <a:latin typeface="Times New Roman" pitchFamily="18" charset="0"/>
                <a:ea typeface="楷体_GB2312" pitchFamily="1" charset="-122"/>
              </a:rPr>
              <a:t>β</a:t>
            </a:r>
            <a:r>
              <a:rPr lang="zh-CN" altLang="en-US" sz="2600">
                <a:solidFill>
                  <a:schemeClr val="folHlink"/>
                </a:solidFill>
                <a:latin typeface="Times New Roman" pitchFamily="18" charset="0"/>
                <a:ea typeface="楷体_GB2312" pitchFamily="1" charset="-122"/>
              </a:rPr>
              <a:t>=5;</a:t>
            </a:r>
          </a:p>
          <a:p>
            <a:pPr eaLnBrk="1" hangingPunct="1">
              <a:lnSpc>
                <a:spcPct val="100000"/>
              </a:lnSpc>
              <a:buFont typeface="Wingdings" pitchFamily="2" charset="2"/>
              <a:buNone/>
            </a:pPr>
            <a:r>
              <a:rPr lang="zh-CN" altLang="en-US" sz="2600">
                <a:solidFill>
                  <a:schemeClr val="folHlink"/>
                </a:solidFill>
                <a:latin typeface="Times New Roman" pitchFamily="18" charset="0"/>
                <a:ea typeface="楷体_GB2312" pitchFamily="1" charset="-122"/>
              </a:rPr>
              <a:t>     </a:t>
            </a:r>
            <a:r>
              <a:rPr lang="el-GR" altLang="en-US" sz="2600" i="1">
                <a:solidFill>
                  <a:schemeClr val="folHlink"/>
                </a:solidFill>
                <a:latin typeface="Times New Roman" pitchFamily="18" charset="0"/>
                <a:ea typeface="楷体_GB2312" pitchFamily="1" charset="-122"/>
              </a:rPr>
              <a:t>ρ</a:t>
            </a:r>
            <a:r>
              <a:rPr lang="zh-CN" altLang="en-US" sz="2600">
                <a:solidFill>
                  <a:schemeClr val="folHlink"/>
                </a:solidFill>
                <a:latin typeface="Times New Roman" pitchFamily="18" charset="0"/>
                <a:ea typeface="楷体_GB2312" pitchFamily="1" charset="-122"/>
              </a:rPr>
              <a:t>=0.5;</a:t>
            </a:r>
          </a:p>
          <a:p>
            <a:pPr eaLnBrk="1" hangingPunct="1">
              <a:lnSpc>
                <a:spcPct val="100000"/>
              </a:lnSpc>
              <a:buFont typeface="Wingdings" pitchFamily="2" charset="2"/>
              <a:buNone/>
            </a:pPr>
            <a:r>
              <a:rPr lang="zh-CN" altLang="en-US" sz="2600">
                <a:solidFill>
                  <a:schemeClr val="folHlink"/>
                </a:solidFill>
                <a:latin typeface="Times New Roman" pitchFamily="18" charset="0"/>
                <a:ea typeface="楷体_GB2312" pitchFamily="1" charset="-122"/>
              </a:rPr>
              <a:t>     最大迭代代数200;</a:t>
            </a:r>
          </a:p>
          <a:p>
            <a:pPr eaLnBrk="1" hangingPunct="1">
              <a:lnSpc>
                <a:spcPct val="100000"/>
              </a:lnSpc>
              <a:buFont typeface="Wingdings" pitchFamily="2" charset="2"/>
              <a:buNone/>
            </a:pPr>
            <a:r>
              <a:rPr lang="zh-CN" altLang="en-US" sz="2600">
                <a:solidFill>
                  <a:schemeClr val="folHlink"/>
                </a:solidFill>
                <a:latin typeface="Times New Roman" pitchFamily="18" charset="0"/>
                <a:ea typeface="楷体_GB2312" pitchFamily="1" charset="-122"/>
              </a:rPr>
              <a:t>     </a:t>
            </a:r>
            <a:r>
              <a:rPr lang="zh-CN" altLang="en-US" sz="2600" i="1">
                <a:solidFill>
                  <a:schemeClr val="folHlink"/>
                </a:solidFill>
                <a:latin typeface="Times New Roman" pitchFamily="18" charset="0"/>
                <a:ea typeface="楷体_GB2312" pitchFamily="1" charset="-122"/>
              </a:rPr>
              <a:t>Q</a:t>
            </a:r>
            <a:r>
              <a:rPr lang="zh-CN" altLang="en-US" sz="2600">
                <a:solidFill>
                  <a:schemeClr val="folHlink"/>
                </a:solidFill>
                <a:latin typeface="Times New Roman" pitchFamily="18" charset="0"/>
                <a:ea typeface="楷体_GB2312" pitchFamily="1" charset="-122"/>
              </a:rPr>
              <a:t>=100;</a:t>
            </a:r>
          </a:p>
          <a:p>
            <a:pPr eaLnBrk="1" hangingPunct="1">
              <a:spcBef>
                <a:spcPct val="10000"/>
              </a:spcBef>
              <a:buFont typeface="Wingdings" pitchFamily="2" charset="2"/>
              <a:buNone/>
            </a:pPr>
            <a:endParaRPr lang="zh-CN" altLang="en-US" sz="2600">
              <a:solidFill>
                <a:schemeClr val="folHlink"/>
              </a:solidFill>
              <a:latin typeface="Times New Roman" pitchFamily="18" charset="0"/>
              <a:ea typeface="楷体_GB2312" pitchFamily="1" charset="-122"/>
            </a:endParaRPr>
          </a:p>
        </p:txBody>
      </p:sp>
      <p:graphicFrame>
        <p:nvGraphicFramePr>
          <p:cNvPr id="14342" name="Object 8"/>
          <p:cNvGraphicFramePr>
            <a:graphicFrameLocks noChangeAspect="1"/>
          </p:cNvGraphicFramePr>
          <p:nvPr>
            <p:ph sz="quarter" idx="3"/>
          </p:nvPr>
        </p:nvGraphicFramePr>
        <p:xfrm>
          <a:off x="3851275" y="4508500"/>
          <a:ext cx="5113338" cy="1606550"/>
        </p:xfrm>
        <a:graphic>
          <a:graphicData uri="http://schemas.openxmlformats.org/presentationml/2006/ole">
            <mc:AlternateContent xmlns:mc="http://schemas.openxmlformats.org/markup-compatibility/2006">
              <mc:Choice xmlns:v="urn:schemas-microsoft-com:vml" Requires="v">
                <p:oleObj spid="_x0000_s14347" r:id="rId6" imgW="2832100" imgH="889000" progId="Equation.3">
                  <p:embed/>
                </p:oleObj>
              </mc:Choice>
              <mc:Fallback>
                <p:oleObj r:id="rId6" imgW="2832100" imgH="8890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1275" y="4508500"/>
                        <a:ext cx="5113338" cy="1606550"/>
                      </a:xfrm>
                      <a:prstGeom prst="rect">
                        <a:avLst/>
                      </a:prstGeom>
                      <a:gradFill rotWithShape="1">
                        <a:gsLst>
                          <a:gs pos="0">
                            <a:srgbClr val="CCFFFF"/>
                          </a:gs>
                          <a:gs pos="100000">
                            <a:schemeClr val="tx1">
                              <a:alpha val="23996"/>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2666" name="Rectangle 10"/>
          <p:cNvSpPr>
            <a:spLocks noRot="1" noChangeArrowheads="1"/>
          </p:cNvSpPr>
          <p:nvPr/>
        </p:nvSpPr>
        <p:spPr bwMode="auto">
          <a:xfrm>
            <a:off x="0" y="9810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3.  </a:t>
            </a:r>
            <a:r>
              <a:rPr lang="zh-CN" altLang="en-US" smtClean="0">
                <a:effectLst>
                  <a:outerShdw blurRad="38100" dist="38100" dir="2700000" algn="tl">
                    <a:srgbClr val="FFFFFF"/>
                  </a:outerShdw>
                </a:effectLst>
                <a:latin typeface="Times New Roman" pitchFamily="18" charset="0"/>
                <a:ea typeface="黑体" pitchFamily="49" charset="-122"/>
              </a:rPr>
              <a:t>蚂蚁系统的模型与实现</a:t>
            </a:r>
            <a:endParaRPr lang="zh-CN" altLang="en-US" smtClean="0">
              <a:ea typeface="楷体_GB2312" pitchFamily="1" charset="-122"/>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3"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 typeface="Arial" pitchFamily="34" charset="0"/>
              <a:buNone/>
              <a:defRPr/>
            </a:pPr>
            <a:r>
              <a:rPr lang="zh-CN" altLang="en-US" sz="2400" b="0">
                <a:solidFill>
                  <a:srgbClr val="FF9900"/>
                </a:solidFill>
                <a:effectLst>
                  <a:outerShdw blurRad="38100" dist="38100" dir="2700000" algn="tl">
                    <a:srgbClr val="C0C0C0"/>
                  </a:outerShdw>
                </a:effectLst>
                <a:latin typeface="Arial" pitchFamily="34" charset="0"/>
                <a:ea typeface="隶书" pitchFamily="49" charset="-122"/>
              </a:rPr>
              <a:t>智能优化计算</a:t>
            </a:r>
          </a:p>
        </p:txBody>
      </p:sp>
      <p:sp>
        <p:nvSpPr>
          <p:cNvPr id="15363" name="Rectangle 5"/>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r>
              <a:rPr lang="zh-CN" altLang="en-US" sz="2600">
                <a:latin typeface="Times New Roman" pitchFamily="18" charset="0"/>
                <a:ea typeface="黑体" pitchFamily="49" charset="-122"/>
              </a:rPr>
              <a:t>运行结果</a:t>
            </a:r>
          </a:p>
          <a:p>
            <a:pPr eaLnBrk="1" hangingPunct="1">
              <a:lnSpc>
                <a:spcPct val="100000"/>
              </a:lnSpc>
              <a:buFont typeface="Wingdings" pitchFamily="2" charset="2"/>
              <a:buNone/>
            </a:pPr>
            <a:r>
              <a:rPr lang="zh-CN" altLang="en-US" sz="2600">
                <a:solidFill>
                  <a:schemeClr val="folHlink"/>
                </a:solidFill>
                <a:latin typeface="Times New Roman" pitchFamily="18" charset="0"/>
                <a:ea typeface="楷体_GB2312" pitchFamily="1" charset="-122"/>
              </a:rPr>
              <a:t>     </a:t>
            </a:r>
          </a:p>
        </p:txBody>
      </p:sp>
      <p:pic>
        <p:nvPicPr>
          <p:cNvPr id="1536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24125"/>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3689" name="Rectangle 9"/>
          <p:cNvSpPr>
            <a:spLocks noRot="1" noChangeArrowheads="1"/>
          </p:cNvSpPr>
          <p:nvPr/>
        </p:nvSpPr>
        <p:spPr bwMode="auto">
          <a:xfrm>
            <a:off x="0" y="9810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3.  </a:t>
            </a:r>
            <a:r>
              <a:rPr lang="zh-CN" altLang="en-US" smtClean="0">
                <a:effectLst>
                  <a:outerShdw blurRad="38100" dist="38100" dir="2700000" algn="tl">
                    <a:srgbClr val="FFFFFF"/>
                  </a:outerShdw>
                </a:effectLst>
                <a:latin typeface="Times New Roman" pitchFamily="18" charset="0"/>
                <a:ea typeface="黑体" pitchFamily="49" charset="-122"/>
              </a:rPr>
              <a:t>蚂蚁系统的模型与实现</a:t>
            </a:r>
            <a:endParaRPr lang="zh-CN" altLang="en-US" smtClean="0">
              <a:ea typeface="楷体_GB2312" pitchFamily="1" charset="-122"/>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7"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 typeface="Arial" pitchFamily="34" charset="0"/>
              <a:buNone/>
              <a:defRPr/>
            </a:pPr>
            <a:r>
              <a:rPr lang="zh-CN" altLang="en-US" sz="2400" b="0">
                <a:solidFill>
                  <a:srgbClr val="FF9900"/>
                </a:solidFill>
                <a:effectLst>
                  <a:outerShdw blurRad="38100" dist="38100" dir="2700000" algn="tl">
                    <a:srgbClr val="C0C0C0"/>
                  </a:outerShdw>
                </a:effectLst>
                <a:latin typeface="Arial" pitchFamily="34" charset="0"/>
                <a:ea typeface="隶书" pitchFamily="49" charset="-122"/>
              </a:rPr>
              <a:t>智能优化计算</a:t>
            </a:r>
          </a:p>
        </p:txBody>
      </p:sp>
      <p:sp>
        <p:nvSpPr>
          <p:cNvPr id="16387" name="Rectangle 5"/>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r>
              <a:rPr lang="zh-CN" altLang="en-US" sz="2600">
                <a:latin typeface="Times New Roman" pitchFamily="18" charset="0"/>
                <a:ea typeface="黑体" pitchFamily="49" charset="-122"/>
              </a:rPr>
              <a:t>运行结果</a:t>
            </a:r>
          </a:p>
          <a:p>
            <a:pPr eaLnBrk="1" hangingPunct="1">
              <a:lnSpc>
                <a:spcPct val="100000"/>
              </a:lnSpc>
              <a:buFont typeface="Wingdings" pitchFamily="2" charset="2"/>
              <a:buNone/>
            </a:pPr>
            <a:r>
              <a:rPr lang="zh-CN" altLang="en-US" sz="2600">
                <a:solidFill>
                  <a:schemeClr val="folHlink"/>
                </a:solidFill>
                <a:latin typeface="Times New Roman" pitchFamily="18" charset="0"/>
                <a:ea typeface="楷体_GB2312" pitchFamily="1" charset="-122"/>
              </a:rPr>
              <a:t>     </a:t>
            </a:r>
          </a:p>
        </p:txBody>
      </p:sp>
      <p:pic>
        <p:nvPicPr>
          <p:cNvPr id="1638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24125"/>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4713" name="Rectangle 9"/>
          <p:cNvSpPr>
            <a:spLocks noRot="1" noChangeArrowheads="1"/>
          </p:cNvSpPr>
          <p:nvPr/>
        </p:nvSpPr>
        <p:spPr bwMode="auto">
          <a:xfrm>
            <a:off x="0" y="9810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3.  </a:t>
            </a:r>
            <a:r>
              <a:rPr lang="zh-CN" altLang="en-US" smtClean="0">
                <a:effectLst>
                  <a:outerShdw blurRad="38100" dist="38100" dir="2700000" algn="tl">
                    <a:srgbClr val="FFFFFF"/>
                  </a:outerShdw>
                </a:effectLst>
                <a:latin typeface="Times New Roman" pitchFamily="18" charset="0"/>
                <a:ea typeface="黑体" pitchFamily="49" charset="-122"/>
              </a:rPr>
              <a:t>蚂蚁系统的模型与实现</a:t>
            </a:r>
            <a:endParaRPr lang="zh-CN" altLang="en-US" smtClean="0">
              <a:ea typeface="楷体_GB2312" pitchFamily="1" charset="-122"/>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1"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 typeface="Arial" pitchFamily="34" charset="0"/>
              <a:buNone/>
              <a:defRPr/>
            </a:pPr>
            <a:r>
              <a:rPr lang="zh-CN" altLang="en-US" sz="2400" b="0">
                <a:solidFill>
                  <a:srgbClr val="FF9900"/>
                </a:solidFill>
                <a:effectLst>
                  <a:outerShdw blurRad="38100" dist="38100" dir="2700000" algn="tl">
                    <a:srgbClr val="C0C0C0"/>
                  </a:outerShdw>
                </a:effectLst>
                <a:latin typeface="Arial" pitchFamily="34" charset="0"/>
                <a:ea typeface="隶书" pitchFamily="49" charset="-122"/>
              </a:rPr>
              <a:t>智能优化计算</a:t>
            </a:r>
          </a:p>
        </p:txBody>
      </p:sp>
      <p:sp>
        <p:nvSpPr>
          <p:cNvPr id="17411" name="Rectangle 5"/>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r>
              <a:rPr lang="zh-CN" altLang="en-US" sz="2600">
                <a:latin typeface="Times New Roman" pitchFamily="18" charset="0"/>
                <a:ea typeface="黑体" pitchFamily="49" charset="-122"/>
              </a:rPr>
              <a:t>运行结果</a:t>
            </a:r>
          </a:p>
          <a:p>
            <a:pPr eaLnBrk="1" hangingPunct="1">
              <a:lnSpc>
                <a:spcPct val="100000"/>
              </a:lnSpc>
              <a:buFont typeface="Wingdings" pitchFamily="2" charset="2"/>
              <a:buNone/>
            </a:pPr>
            <a:r>
              <a:rPr lang="zh-CN" altLang="en-US" sz="2600">
                <a:solidFill>
                  <a:schemeClr val="folHlink"/>
                </a:solidFill>
                <a:latin typeface="Times New Roman" pitchFamily="18" charset="0"/>
                <a:ea typeface="楷体_GB2312" pitchFamily="1" charset="-122"/>
              </a:rPr>
              <a:t>     </a:t>
            </a:r>
          </a:p>
        </p:txBody>
      </p:sp>
      <p:pic>
        <p:nvPicPr>
          <p:cNvPr id="1741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24125"/>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5737" name="Rectangle 9"/>
          <p:cNvSpPr>
            <a:spLocks noRot="1" noChangeArrowheads="1"/>
          </p:cNvSpPr>
          <p:nvPr/>
        </p:nvSpPr>
        <p:spPr bwMode="auto">
          <a:xfrm>
            <a:off x="0" y="9810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3.  </a:t>
            </a:r>
            <a:r>
              <a:rPr lang="zh-CN" altLang="en-US" smtClean="0">
                <a:effectLst>
                  <a:outerShdw blurRad="38100" dist="38100" dir="2700000" algn="tl">
                    <a:srgbClr val="FFFFFF"/>
                  </a:outerShdw>
                </a:effectLst>
                <a:latin typeface="Times New Roman" pitchFamily="18" charset="0"/>
                <a:ea typeface="黑体" pitchFamily="49" charset="-122"/>
              </a:rPr>
              <a:t>蚂蚁系统的模型与实现</a:t>
            </a:r>
            <a:endParaRPr lang="zh-CN" altLang="en-US" smtClean="0">
              <a:ea typeface="楷体_GB2312" pitchFamily="1" charset="-122"/>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5"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 typeface="Arial" pitchFamily="34" charset="0"/>
              <a:buNone/>
              <a:defRPr/>
            </a:pPr>
            <a:r>
              <a:rPr lang="zh-CN" altLang="en-US" sz="2400" b="0">
                <a:solidFill>
                  <a:srgbClr val="FF9900"/>
                </a:solidFill>
                <a:effectLst>
                  <a:outerShdw blurRad="38100" dist="38100" dir="2700000" algn="tl">
                    <a:srgbClr val="C0C0C0"/>
                  </a:outerShdw>
                </a:effectLst>
                <a:latin typeface="Arial" pitchFamily="34" charset="0"/>
                <a:ea typeface="隶书" pitchFamily="49" charset="-122"/>
              </a:rPr>
              <a:t>智能优化计算</a:t>
            </a:r>
          </a:p>
        </p:txBody>
      </p:sp>
      <p:sp>
        <p:nvSpPr>
          <p:cNvPr id="18435" name="Rectangle 5"/>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r>
              <a:rPr lang="zh-CN" altLang="en-US" sz="2600">
                <a:latin typeface="Times New Roman" pitchFamily="18" charset="0"/>
                <a:ea typeface="黑体" pitchFamily="49" charset="-122"/>
              </a:rPr>
              <a:t>运行结果</a:t>
            </a:r>
          </a:p>
          <a:p>
            <a:pPr eaLnBrk="1" hangingPunct="1">
              <a:lnSpc>
                <a:spcPct val="100000"/>
              </a:lnSpc>
              <a:buFont typeface="Wingdings" pitchFamily="2" charset="2"/>
              <a:buNone/>
            </a:pPr>
            <a:r>
              <a:rPr lang="zh-CN" altLang="en-US" sz="2600">
                <a:solidFill>
                  <a:schemeClr val="folHlink"/>
                </a:solidFill>
                <a:latin typeface="Times New Roman" pitchFamily="18" charset="0"/>
                <a:ea typeface="楷体_GB2312" pitchFamily="1" charset="-122"/>
              </a:rPr>
              <a:t>     </a:t>
            </a:r>
          </a:p>
        </p:txBody>
      </p:sp>
      <p:pic>
        <p:nvPicPr>
          <p:cNvPr id="1843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24125"/>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6761" name="Rectangle 9"/>
          <p:cNvSpPr>
            <a:spLocks noRot="1" noChangeArrowheads="1"/>
          </p:cNvSpPr>
          <p:nvPr/>
        </p:nvSpPr>
        <p:spPr bwMode="auto">
          <a:xfrm>
            <a:off x="0" y="9810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3.  </a:t>
            </a:r>
            <a:r>
              <a:rPr lang="zh-CN" altLang="en-US" smtClean="0">
                <a:effectLst>
                  <a:outerShdw blurRad="38100" dist="38100" dir="2700000" algn="tl">
                    <a:srgbClr val="FFFFFF"/>
                  </a:outerShdw>
                </a:effectLst>
                <a:latin typeface="Times New Roman" pitchFamily="18" charset="0"/>
                <a:ea typeface="黑体" pitchFamily="49" charset="-122"/>
              </a:rPr>
              <a:t>蚂蚁系统的模型与实现</a:t>
            </a:r>
            <a:endParaRPr lang="zh-CN" altLang="en-US" smtClean="0">
              <a:ea typeface="楷体_GB2312" pitchFamily="1" charset="-122"/>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9"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 typeface="Arial" pitchFamily="34" charset="0"/>
              <a:buNone/>
              <a:defRPr/>
            </a:pPr>
            <a:r>
              <a:rPr lang="zh-CN" altLang="en-US" sz="2400" b="0">
                <a:solidFill>
                  <a:srgbClr val="FF9900"/>
                </a:solidFill>
                <a:effectLst>
                  <a:outerShdw blurRad="38100" dist="38100" dir="2700000" algn="tl">
                    <a:srgbClr val="C0C0C0"/>
                  </a:outerShdw>
                </a:effectLst>
                <a:latin typeface="Arial" pitchFamily="34" charset="0"/>
                <a:ea typeface="隶书" pitchFamily="49" charset="-122"/>
              </a:rPr>
              <a:t>智能优化计算</a:t>
            </a:r>
          </a:p>
        </p:txBody>
      </p:sp>
      <p:sp>
        <p:nvSpPr>
          <p:cNvPr id="19459" name="Rectangle 5"/>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r>
              <a:rPr lang="zh-CN" altLang="en-US" sz="2600">
                <a:latin typeface="Times New Roman" pitchFamily="18" charset="0"/>
                <a:ea typeface="黑体" pitchFamily="49" charset="-122"/>
              </a:rPr>
              <a:t>运行结果</a:t>
            </a:r>
          </a:p>
          <a:p>
            <a:pPr eaLnBrk="1" hangingPunct="1">
              <a:lnSpc>
                <a:spcPct val="100000"/>
              </a:lnSpc>
              <a:buFont typeface="Wingdings" pitchFamily="2" charset="2"/>
              <a:buNone/>
            </a:pPr>
            <a:r>
              <a:rPr lang="zh-CN" altLang="en-US" sz="2600">
                <a:solidFill>
                  <a:schemeClr val="folHlink"/>
                </a:solidFill>
                <a:latin typeface="Times New Roman" pitchFamily="18" charset="0"/>
                <a:ea typeface="楷体_GB2312" pitchFamily="1" charset="-122"/>
              </a:rPr>
              <a:t>     </a:t>
            </a:r>
          </a:p>
        </p:txBody>
      </p:sp>
      <p:pic>
        <p:nvPicPr>
          <p:cNvPr id="1946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24125"/>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7785" name="Rectangle 9"/>
          <p:cNvSpPr>
            <a:spLocks noRot="1" noChangeArrowheads="1"/>
          </p:cNvSpPr>
          <p:nvPr/>
        </p:nvSpPr>
        <p:spPr bwMode="auto">
          <a:xfrm>
            <a:off x="0" y="9810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3.  </a:t>
            </a:r>
            <a:r>
              <a:rPr lang="zh-CN" altLang="en-US" smtClean="0">
                <a:effectLst>
                  <a:outerShdw blurRad="38100" dist="38100" dir="2700000" algn="tl">
                    <a:srgbClr val="FFFFFF"/>
                  </a:outerShdw>
                </a:effectLst>
                <a:latin typeface="Times New Roman" pitchFamily="18" charset="0"/>
                <a:ea typeface="黑体" pitchFamily="49" charset="-122"/>
              </a:rPr>
              <a:t>蚂蚁系统的模型与实现</a:t>
            </a:r>
            <a:endParaRPr lang="zh-CN" altLang="en-US" smtClean="0">
              <a:ea typeface="楷体_GB2312" pitchFamily="1" charset="-122"/>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3"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 typeface="Arial" pitchFamily="34" charset="0"/>
              <a:buNone/>
              <a:defRPr/>
            </a:pPr>
            <a:r>
              <a:rPr lang="zh-CN" altLang="en-US" sz="2400" b="0">
                <a:solidFill>
                  <a:srgbClr val="FF9900"/>
                </a:solidFill>
                <a:effectLst>
                  <a:outerShdw blurRad="38100" dist="38100" dir="2700000" algn="tl">
                    <a:srgbClr val="C0C0C0"/>
                  </a:outerShdw>
                </a:effectLst>
                <a:latin typeface="Arial" pitchFamily="34" charset="0"/>
                <a:ea typeface="隶书" pitchFamily="49" charset="-122"/>
              </a:rPr>
              <a:t>智能优化计算</a:t>
            </a:r>
          </a:p>
        </p:txBody>
      </p:sp>
      <p:sp>
        <p:nvSpPr>
          <p:cNvPr id="20483" name="Rectangle 5"/>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r>
              <a:rPr lang="zh-CN" altLang="en-US" sz="2600">
                <a:latin typeface="Times New Roman" pitchFamily="18" charset="0"/>
                <a:ea typeface="黑体" pitchFamily="49" charset="-122"/>
              </a:rPr>
              <a:t>运行结果</a:t>
            </a:r>
          </a:p>
          <a:p>
            <a:pPr eaLnBrk="1" hangingPunct="1">
              <a:lnSpc>
                <a:spcPct val="100000"/>
              </a:lnSpc>
              <a:buFont typeface="Wingdings" pitchFamily="2" charset="2"/>
              <a:buNone/>
            </a:pPr>
            <a:r>
              <a:rPr lang="zh-CN" altLang="en-US" sz="2600">
                <a:solidFill>
                  <a:schemeClr val="folHlink"/>
                </a:solidFill>
                <a:latin typeface="Times New Roman" pitchFamily="18" charset="0"/>
                <a:ea typeface="楷体_GB2312" pitchFamily="1" charset="-122"/>
              </a:rPr>
              <a:t>     </a:t>
            </a:r>
          </a:p>
        </p:txBody>
      </p:sp>
      <p:pic>
        <p:nvPicPr>
          <p:cNvPr id="2048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24125"/>
            <a:ext cx="5334000"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8809" name="Rectangle 9"/>
          <p:cNvSpPr>
            <a:spLocks noRot="1" noChangeArrowheads="1"/>
          </p:cNvSpPr>
          <p:nvPr/>
        </p:nvSpPr>
        <p:spPr bwMode="auto">
          <a:xfrm>
            <a:off x="0" y="9810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3.  </a:t>
            </a:r>
            <a:r>
              <a:rPr lang="zh-CN" altLang="en-US" smtClean="0">
                <a:effectLst>
                  <a:outerShdw blurRad="38100" dist="38100" dir="2700000" algn="tl">
                    <a:srgbClr val="FFFFFF"/>
                  </a:outerShdw>
                </a:effectLst>
                <a:latin typeface="Times New Roman" pitchFamily="18" charset="0"/>
                <a:ea typeface="黑体" pitchFamily="49" charset="-122"/>
              </a:rPr>
              <a:t>蚂蚁系统的模型与实现</a:t>
            </a:r>
            <a:endParaRPr lang="zh-CN" altLang="en-US" smtClean="0">
              <a:ea typeface="楷体_GB2312" pitchFamily="1" charset="-122"/>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 typeface="Arial" pitchFamily="34" charset="0"/>
              <a:buNone/>
              <a:defRPr/>
            </a:pPr>
            <a:r>
              <a:rPr lang="zh-CN" altLang="en-US" sz="2400" b="0">
                <a:solidFill>
                  <a:srgbClr val="FF9900"/>
                </a:solidFill>
                <a:effectLst>
                  <a:outerShdw blurRad="38100" dist="38100" dir="2700000" algn="tl">
                    <a:srgbClr val="C0C0C0"/>
                  </a:outerShdw>
                </a:effectLst>
                <a:latin typeface="Arial" pitchFamily="34" charset="0"/>
                <a:ea typeface="隶书" pitchFamily="49" charset="-122"/>
              </a:rPr>
              <a:t>智能优化计算</a:t>
            </a:r>
          </a:p>
        </p:txBody>
      </p:sp>
      <p:sp>
        <p:nvSpPr>
          <p:cNvPr id="21507" name="Rectangle 4"/>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r>
              <a:rPr lang="zh-CN" altLang="en-US" sz="2600">
                <a:latin typeface="Times New Roman" pitchFamily="18" charset="0"/>
                <a:ea typeface="黑体" pitchFamily="49" charset="-122"/>
              </a:rPr>
              <a:t>三种模型</a:t>
            </a:r>
          </a:p>
          <a:p>
            <a:pPr eaLnBrk="1" hangingPunct="1">
              <a:spcBef>
                <a:spcPct val="10000"/>
              </a:spcBef>
              <a:buFont typeface="Wingdings" pitchFamily="2" charset="2"/>
              <a:buNone/>
            </a:pPr>
            <a:r>
              <a:rPr lang="zh-CN" altLang="en-US" sz="1500">
                <a:solidFill>
                  <a:schemeClr val="folHlink"/>
                </a:solidFill>
                <a:latin typeface="Times New Roman" pitchFamily="18" charset="0"/>
                <a:ea typeface="楷体_GB2312" pitchFamily="1" charset="-122"/>
              </a:rPr>
              <a:t>        </a:t>
            </a:r>
            <a:r>
              <a:rPr lang="en-US" altLang="zh-CN" sz="2600" i="1">
                <a:solidFill>
                  <a:schemeClr val="folHlink"/>
                </a:solidFill>
                <a:latin typeface="Times New Roman" pitchFamily="18" charset="0"/>
                <a:ea typeface="楷体_GB2312" pitchFamily="1" charset="-122"/>
              </a:rPr>
              <a:t>ant-cycle</a:t>
            </a:r>
            <a:r>
              <a:rPr lang="zh-CN" altLang="en-US" sz="2600">
                <a:solidFill>
                  <a:schemeClr val="folHlink"/>
                </a:solidFill>
                <a:latin typeface="Times New Roman" pitchFamily="18" charset="0"/>
                <a:ea typeface="楷体_GB2312" pitchFamily="1" charset="-122"/>
              </a:rPr>
              <a:t>：</a:t>
            </a:r>
          </a:p>
          <a:p>
            <a:pPr eaLnBrk="1" hangingPunct="1">
              <a:spcBef>
                <a:spcPct val="10000"/>
              </a:spcBef>
              <a:buFont typeface="Wingdings" pitchFamily="2" charset="2"/>
              <a:buNone/>
            </a:pPr>
            <a:r>
              <a:rPr lang="zh-CN" altLang="en-US" sz="2600">
                <a:solidFill>
                  <a:schemeClr val="folHlink"/>
                </a:solidFill>
                <a:latin typeface="Times New Roman" pitchFamily="18" charset="0"/>
                <a:ea typeface="楷体_GB2312" pitchFamily="1" charset="-122"/>
              </a:rPr>
              <a:t>     （蚁周）</a:t>
            </a:r>
          </a:p>
          <a:p>
            <a:pPr eaLnBrk="1" hangingPunct="1">
              <a:spcBef>
                <a:spcPct val="10000"/>
              </a:spcBef>
              <a:buFont typeface="Wingdings" pitchFamily="2" charset="2"/>
              <a:buNone/>
            </a:pPr>
            <a:r>
              <a:rPr lang="zh-CN" altLang="en-US" sz="2600">
                <a:solidFill>
                  <a:schemeClr val="folHlink"/>
                </a:solidFill>
                <a:latin typeface="Times New Roman" pitchFamily="18" charset="0"/>
                <a:ea typeface="楷体_GB2312" pitchFamily="1" charset="-122"/>
              </a:rPr>
              <a:t>     </a:t>
            </a:r>
            <a:r>
              <a:rPr lang="en-US" altLang="zh-CN" sz="2600" i="1">
                <a:solidFill>
                  <a:schemeClr val="folHlink"/>
                </a:solidFill>
                <a:latin typeface="Times New Roman" pitchFamily="18" charset="0"/>
                <a:ea typeface="楷体_GB2312" pitchFamily="1" charset="-122"/>
              </a:rPr>
              <a:t>ant-quantity</a:t>
            </a:r>
            <a:r>
              <a:rPr lang="zh-CN" altLang="en-US" sz="2600">
                <a:solidFill>
                  <a:schemeClr val="folHlink"/>
                </a:solidFill>
                <a:latin typeface="Times New Roman" pitchFamily="18" charset="0"/>
                <a:ea typeface="楷体_GB2312" pitchFamily="1" charset="-122"/>
              </a:rPr>
              <a:t>：</a:t>
            </a:r>
          </a:p>
          <a:p>
            <a:pPr eaLnBrk="1" hangingPunct="1">
              <a:spcBef>
                <a:spcPct val="10000"/>
              </a:spcBef>
              <a:buFont typeface="Wingdings" pitchFamily="2" charset="2"/>
              <a:buNone/>
            </a:pPr>
            <a:r>
              <a:rPr lang="zh-CN" altLang="en-US" sz="2600">
                <a:solidFill>
                  <a:schemeClr val="folHlink"/>
                </a:solidFill>
                <a:latin typeface="Times New Roman" pitchFamily="18" charset="0"/>
                <a:ea typeface="楷体_GB2312" pitchFamily="1" charset="-122"/>
              </a:rPr>
              <a:t>     （蚁量）</a:t>
            </a:r>
          </a:p>
          <a:p>
            <a:pPr eaLnBrk="1" hangingPunct="1">
              <a:spcBef>
                <a:spcPct val="10000"/>
              </a:spcBef>
              <a:buFont typeface="Wingdings" pitchFamily="2" charset="2"/>
              <a:buNone/>
            </a:pPr>
            <a:r>
              <a:rPr lang="zh-CN" altLang="en-US" sz="2600">
                <a:solidFill>
                  <a:schemeClr val="folHlink"/>
                </a:solidFill>
                <a:latin typeface="Times New Roman" pitchFamily="18" charset="0"/>
                <a:ea typeface="楷体_GB2312" pitchFamily="1" charset="-122"/>
              </a:rPr>
              <a:t>     </a:t>
            </a:r>
            <a:r>
              <a:rPr lang="en-US" altLang="zh-CN" sz="2600" i="1">
                <a:solidFill>
                  <a:schemeClr val="folHlink"/>
                </a:solidFill>
                <a:latin typeface="Times New Roman" pitchFamily="18" charset="0"/>
                <a:ea typeface="楷体_GB2312" pitchFamily="1" charset="-122"/>
              </a:rPr>
              <a:t>ant-density</a:t>
            </a:r>
            <a:r>
              <a:rPr lang="en-US" altLang="zh-CN" sz="2600">
                <a:solidFill>
                  <a:schemeClr val="folHlink"/>
                </a:solidFill>
                <a:latin typeface="Times New Roman" pitchFamily="18" charset="0"/>
                <a:ea typeface="楷体_GB2312" pitchFamily="1" charset="-122"/>
              </a:rPr>
              <a:t>:</a:t>
            </a:r>
          </a:p>
          <a:p>
            <a:pPr eaLnBrk="1" hangingPunct="1">
              <a:spcBef>
                <a:spcPct val="10000"/>
              </a:spcBef>
              <a:buFont typeface="Wingdings" pitchFamily="2" charset="2"/>
              <a:buNone/>
            </a:pPr>
            <a:r>
              <a:rPr lang="en-US" altLang="zh-CN" sz="2600">
                <a:solidFill>
                  <a:schemeClr val="folHlink"/>
                </a:solidFill>
                <a:latin typeface="Times New Roman" pitchFamily="18" charset="0"/>
                <a:ea typeface="楷体_GB2312" pitchFamily="1" charset="-122"/>
              </a:rPr>
              <a:t>     </a:t>
            </a:r>
            <a:r>
              <a:rPr lang="zh-CN" altLang="en-US" sz="2600">
                <a:solidFill>
                  <a:schemeClr val="folHlink"/>
                </a:solidFill>
                <a:latin typeface="Times New Roman" pitchFamily="18" charset="0"/>
                <a:ea typeface="楷体_GB2312" pitchFamily="1" charset="-122"/>
              </a:rPr>
              <a:t>（蚁密）</a:t>
            </a:r>
          </a:p>
          <a:p>
            <a:pPr eaLnBrk="1" hangingPunct="1">
              <a:spcBef>
                <a:spcPct val="10000"/>
              </a:spcBef>
              <a:buFont typeface="Wingdings" pitchFamily="2" charset="2"/>
              <a:buNone/>
            </a:pPr>
            <a:r>
              <a:rPr lang="zh-CN" altLang="en-US" sz="2600">
                <a:solidFill>
                  <a:schemeClr val="folHlink"/>
                </a:solidFill>
                <a:latin typeface="Times New Roman" pitchFamily="18" charset="0"/>
                <a:ea typeface="楷体_GB2312" pitchFamily="1" charset="-122"/>
              </a:rPr>
              <a:t>     </a:t>
            </a:r>
          </a:p>
        </p:txBody>
      </p:sp>
      <p:graphicFrame>
        <p:nvGraphicFramePr>
          <p:cNvPr id="21508" name="Object 5"/>
          <p:cNvGraphicFramePr>
            <a:graphicFrameLocks noChangeAspect="1"/>
          </p:cNvGraphicFramePr>
          <p:nvPr/>
        </p:nvGraphicFramePr>
        <p:xfrm>
          <a:off x="2916238" y="2708275"/>
          <a:ext cx="3724275" cy="915988"/>
        </p:xfrm>
        <a:graphic>
          <a:graphicData uri="http://schemas.openxmlformats.org/presentationml/2006/ole">
            <mc:AlternateContent xmlns:mc="http://schemas.openxmlformats.org/markup-compatibility/2006">
              <mc:Choice xmlns:v="urn:schemas-microsoft-com:vml" Requires="v">
                <p:oleObj spid="_x0000_s21514" r:id="rId3" imgW="2576982" imgH="634725" progId="Equation.3">
                  <p:embed/>
                </p:oleObj>
              </mc:Choice>
              <mc:Fallback>
                <p:oleObj r:id="rId3" imgW="2576982" imgH="634725"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2708275"/>
                        <a:ext cx="3724275" cy="915988"/>
                      </a:xfrm>
                      <a:prstGeom prst="rect">
                        <a:avLst/>
                      </a:prstGeom>
                      <a:gradFill rotWithShape="1">
                        <a:gsLst>
                          <a:gs pos="0">
                            <a:srgbClr val="CCFFFF"/>
                          </a:gs>
                          <a:gs pos="100000">
                            <a:schemeClr val="tx1">
                              <a:alpha val="23996"/>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9" name="Object 6"/>
          <p:cNvGraphicFramePr>
            <a:graphicFrameLocks noChangeAspect="1"/>
          </p:cNvGraphicFramePr>
          <p:nvPr/>
        </p:nvGraphicFramePr>
        <p:xfrm>
          <a:off x="2916238" y="4941888"/>
          <a:ext cx="3887787" cy="762000"/>
        </p:xfrm>
        <a:graphic>
          <a:graphicData uri="http://schemas.openxmlformats.org/presentationml/2006/ole">
            <mc:AlternateContent xmlns:mc="http://schemas.openxmlformats.org/markup-compatibility/2006">
              <mc:Choice xmlns:v="urn:schemas-microsoft-com:vml" Requires="v">
                <p:oleObj spid="_x0000_s21515" r:id="rId5" imgW="2462731" imgH="482391" progId="Equation.3">
                  <p:embed/>
                </p:oleObj>
              </mc:Choice>
              <mc:Fallback>
                <p:oleObj r:id="rId5" imgW="2462731" imgH="482391"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6238" y="4941888"/>
                        <a:ext cx="3887787" cy="762000"/>
                      </a:xfrm>
                      <a:prstGeom prst="rect">
                        <a:avLst/>
                      </a:prstGeom>
                      <a:gradFill rotWithShape="1">
                        <a:gsLst>
                          <a:gs pos="0">
                            <a:srgbClr val="CCFFFF"/>
                          </a:gs>
                          <a:gs pos="100000">
                            <a:schemeClr val="tx1">
                              <a:alpha val="23996"/>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0" name="Object 7"/>
          <p:cNvGraphicFramePr>
            <a:graphicFrameLocks noChangeAspect="1"/>
          </p:cNvGraphicFramePr>
          <p:nvPr>
            <p:ph sz="half" idx="2"/>
          </p:nvPr>
        </p:nvGraphicFramePr>
        <p:xfrm>
          <a:off x="3016250" y="3829050"/>
          <a:ext cx="3641725" cy="957263"/>
        </p:xfrm>
        <a:graphic>
          <a:graphicData uri="http://schemas.openxmlformats.org/presentationml/2006/ole">
            <mc:AlternateContent xmlns:mc="http://schemas.openxmlformats.org/markup-compatibility/2006">
              <mc:Choice xmlns:v="urn:schemas-microsoft-com:vml" Requires="v">
                <p:oleObj spid="_x0000_s21516" r:id="rId7" imgW="2551593" imgH="660113" progId="Equation.3">
                  <p:embed/>
                </p:oleObj>
              </mc:Choice>
              <mc:Fallback>
                <p:oleObj r:id="rId7" imgW="2551593" imgH="660113"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16250" y="3829050"/>
                        <a:ext cx="3641725" cy="957263"/>
                      </a:xfrm>
                      <a:prstGeom prst="rect">
                        <a:avLst/>
                      </a:prstGeom>
                      <a:gradFill rotWithShape="1">
                        <a:gsLst>
                          <a:gs pos="0">
                            <a:srgbClr val="CCFFFF"/>
                          </a:gs>
                          <a:gs pos="100000">
                            <a:schemeClr val="tx1">
                              <a:alpha val="23996"/>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9835" name="Rectangle 11"/>
          <p:cNvSpPr>
            <a:spLocks noRot="1" noChangeArrowheads="1"/>
          </p:cNvSpPr>
          <p:nvPr/>
        </p:nvSpPr>
        <p:spPr bwMode="auto">
          <a:xfrm>
            <a:off x="0" y="9810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3.  </a:t>
            </a:r>
            <a:r>
              <a:rPr lang="zh-CN" altLang="en-US" smtClean="0">
                <a:effectLst>
                  <a:outerShdw blurRad="38100" dist="38100" dir="2700000" algn="tl">
                    <a:srgbClr val="FFFFFF"/>
                  </a:outerShdw>
                </a:effectLst>
                <a:latin typeface="Times New Roman" pitchFamily="18" charset="0"/>
                <a:ea typeface="黑体" pitchFamily="49" charset="-122"/>
              </a:rPr>
              <a:t>蚂蚁系统的模型与实现</a:t>
            </a:r>
            <a:endParaRPr lang="zh-CN" altLang="en-US" smtClean="0">
              <a:ea typeface="楷体_GB2312" pitchFamily="1"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endParaRPr lang="zh-CN" altLang="en-US" smtClean="0"/>
          </a:p>
        </p:txBody>
      </p:sp>
      <p:pic>
        <p:nvPicPr>
          <p:cNvPr id="4099"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124075" y="25400"/>
            <a:ext cx="4632325" cy="6807200"/>
          </a:xfr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 typeface="Arial" pitchFamily="34" charset="0"/>
              <a:buNone/>
              <a:defRPr/>
            </a:pPr>
            <a:r>
              <a:rPr lang="zh-CN" altLang="en-US" sz="2400" b="0">
                <a:solidFill>
                  <a:srgbClr val="FF9900"/>
                </a:solidFill>
                <a:effectLst>
                  <a:outerShdw blurRad="38100" dist="38100" dir="2700000" algn="tl">
                    <a:srgbClr val="C0C0C0"/>
                  </a:outerShdw>
                </a:effectLst>
                <a:latin typeface="Arial" pitchFamily="34" charset="0"/>
                <a:ea typeface="隶书" pitchFamily="49" charset="-122"/>
              </a:rPr>
              <a:t>智能优化计算</a:t>
            </a:r>
          </a:p>
        </p:txBody>
      </p:sp>
      <p:sp>
        <p:nvSpPr>
          <p:cNvPr id="22531" name="Rectangle 4"/>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r>
              <a:rPr lang="zh-CN" altLang="en-US" sz="2600">
                <a:latin typeface="Times New Roman" pitchFamily="18" charset="0"/>
                <a:ea typeface="黑体" pitchFamily="49" charset="-122"/>
              </a:rPr>
              <a:t>三种模型</a:t>
            </a:r>
          </a:p>
          <a:p>
            <a:pPr eaLnBrk="1" hangingPunct="1">
              <a:spcBef>
                <a:spcPct val="10000"/>
              </a:spcBef>
              <a:buFont typeface="Wingdings" pitchFamily="2" charset="2"/>
              <a:buNone/>
            </a:pPr>
            <a:r>
              <a:rPr lang="zh-CN" altLang="en-US" sz="2600">
                <a:solidFill>
                  <a:schemeClr val="folHlink"/>
                </a:solidFill>
                <a:latin typeface="Times New Roman" pitchFamily="18" charset="0"/>
                <a:ea typeface="楷体_GB2312" pitchFamily="1" charset="-122"/>
              </a:rPr>
              <a:t>     在</a:t>
            </a:r>
            <a:r>
              <a:rPr lang="en-US" altLang="zh-CN" sz="2600">
                <a:solidFill>
                  <a:schemeClr val="folHlink"/>
                </a:solidFill>
                <a:latin typeface="Times New Roman" pitchFamily="18" charset="0"/>
                <a:ea typeface="楷体_GB2312" pitchFamily="1" charset="-122"/>
              </a:rPr>
              <a:t>Ant-density</a:t>
            </a:r>
            <a:r>
              <a:rPr lang="zh-CN" altLang="en-US" sz="2600">
                <a:solidFill>
                  <a:schemeClr val="folHlink"/>
                </a:solidFill>
                <a:latin typeface="Times New Roman" pitchFamily="18" charset="0"/>
                <a:ea typeface="楷体_GB2312" pitchFamily="1" charset="-122"/>
              </a:rPr>
              <a:t>和</a:t>
            </a:r>
            <a:r>
              <a:rPr lang="en-US" altLang="zh-CN" sz="2600">
                <a:solidFill>
                  <a:schemeClr val="folHlink"/>
                </a:solidFill>
                <a:latin typeface="Times New Roman" pitchFamily="18" charset="0"/>
                <a:ea typeface="楷体_GB2312" pitchFamily="1" charset="-122"/>
              </a:rPr>
              <a:t>Ant-quantity</a:t>
            </a:r>
            <a:r>
              <a:rPr lang="zh-CN" altLang="en-US" sz="2600">
                <a:solidFill>
                  <a:schemeClr val="folHlink"/>
                </a:solidFill>
                <a:latin typeface="Times New Roman" pitchFamily="18" charset="0"/>
                <a:ea typeface="楷体_GB2312" pitchFamily="1" charset="-122"/>
              </a:rPr>
              <a:t>中蚂蚁在两个位置节点间每移动一次后即更新信息素（局部信息），而在</a:t>
            </a:r>
            <a:r>
              <a:rPr lang="en-US" altLang="zh-CN" sz="2600">
                <a:solidFill>
                  <a:schemeClr val="folHlink"/>
                </a:solidFill>
                <a:latin typeface="Times New Roman" pitchFamily="18" charset="0"/>
                <a:ea typeface="楷体_GB2312" pitchFamily="1" charset="-122"/>
              </a:rPr>
              <a:t>Ant-cycle</a:t>
            </a:r>
            <a:r>
              <a:rPr lang="zh-CN" altLang="en-US" sz="2600">
                <a:solidFill>
                  <a:schemeClr val="folHlink"/>
                </a:solidFill>
                <a:latin typeface="Times New Roman" pitchFamily="18" charset="0"/>
                <a:ea typeface="楷体_GB2312" pitchFamily="1" charset="-122"/>
              </a:rPr>
              <a:t>中当所有的蚂蚁都完成了自己的行程后（全局信息）才对信息素进行更新。</a:t>
            </a:r>
          </a:p>
        </p:txBody>
      </p:sp>
      <p:sp>
        <p:nvSpPr>
          <p:cNvPr id="590856" name="Rectangle 8"/>
          <p:cNvSpPr>
            <a:spLocks noRot="1" noChangeArrowheads="1"/>
          </p:cNvSpPr>
          <p:nvPr/>
        </p:nvSpPr>
        <p:spPr bwMode="auto">
          <a:xfrm>
            <a:off x="0" y="9810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3.  </a:t>
            </a:r>
            <a:r>
              <a:rPr lang="zh-CN" altLang="en-US" smtClean="0">
                <a:effectLst>
                  <a:outerShdw blurRad="38100" dist="38100" dir="2700000" algn="tl">
                    <a:srgbClr val="FFFFFF"/>
                  </a:outerShdw>
                </a:effectLst>
                <a:latin typeface="Times New Roman" pitchFamily="18" charset="0"/>
                <a:ea typeface="黑体" pitchFamily="49" charset="-122"/>
              </a:rPr>
              <a:t>蚂蚁系统的模型与实现</a:t>
            </a:r>
            <a:endParaRPr lang="zh-CN" altLang="en-US" smtClean="0">
              <a:ea typeface="楷体_GB2312" pitchFamily="1" charset="-122"/>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 typeface="Arial" pitchFamily="34" charset="0"/>
              <a:buNone/>
              <a:defRPr/>
            </a:pPr>
            <a:r>
              <a:rPr lang="zh-CN" altLang="en-US" sz="2400" b="0">
                <a:solidFill>
                  <a:srgbClr val="FF9900"/>
                </a:solidFill>
                <a:effectLst>
                  <a:outerShdw blurRad="38100" dist="38100" dir="2700000" algn="tl">
                    <a:srgbClr val="C0C0C0"/>
                  </a:outerShdw>
                </a:effectLst>
                <a:latin typeface="Arial" pitchFamily="34" charset="0"/>
                <a:ea typeface="隶书" pitchFamily="49" charset="-122"/>
              </a:rPr>
              <a:t>智能优化计算</a:t>
            </a:r>
          </a:p>
        </p:txBody>
      </p:sp>
      <p:sp>
        <p:nvSpPr>
          <p:cNvPr id="23555" name="Rectangle 4"/>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r>
              <a:rPr lang="zh-CN" altLang="en-US" sz="2600">
                <a:latin typeface="Times New Roman" pitchFamily="18" charset="0"/>
                <a:ea typeface="黑体" pitchFamily="49" charset="-122"/>
              </a:rPr>
              <a:t>三种模型的比较</a:t>
            </a:r>
          </a:p>
          <a:p>
            <a:pPr algn="ctr" eaLnBrk="1" hangingPunct="1">
              <a:spcBef>
                <a:spcPct val="10000"/>
              </a:spcBef>
              <a:buFont typeface="Wingdings" pitchFamily="2" charset="2"/>
              <a:buNone/>
            </a:pPr>
            <a:endParaRPr lang="zh-CN" altLang="en-US" sz="1900">
              <a:latin typeface="Times New Roman" pitchFamily="18" charset="0"/>
              <a:ea typeface="楷体_GB2312" pitchFamily="1" charset="-122"/>
            </a:endParaRPr>
          </a:p>
          <a:p>
            <a:pPr algn="ctr" eaLnBrk="1" hangingPunct="1">
              <a:spcBef>
                <a:spcPct val="10000"/>
              </a:spcBef>
              <a:buFont typeface="Wingdings" pitchFamily="2" charset="2"/>
              <a:buNone/>
            </a:pPr>
            <a:r>
              <a:rPr lang="zh-CN" altLang="en-US" sz="2100">
                <a:solidFill>
                  <a:schemeClr val="folHlink"/>
                </a:solidFill>
                <a:latin typeface="Times New Roman" pitchFamily="18" charset="0"/>
                <a:ea typeface="楷体_GB2312" pitchFamily="1" charset="-122"/>
              </a:rPr>
              <a:t>模型</a:t>
            </a:r>
            <a:r>
              <a:rPr lang="en-US" altLang="zh-CN" sz="2100" i="1">
                <a:solidFill>
                  <a:schemeClr val="folHlink"/>
                </a:solidFill>
                <a:latin typeface="Times New Roman" pitchFamily="18" charset="0"/>
                <a:ea typeface="楷体_GB2312" pitchFamily="1" charset="-122"/>
              </a:rPr>
              <a:t>ant-density</a:t>
            </a:r>
            <a:r>
              <a:rPr lang="en-US" altLang="zh-CN" sz="2100">
                <a:solidFill>
                  <a:schemeClr val="folHlink"/>
                </a:solidFill>
                <a:latin typeface="Times New Roman" pitchFamily="18" charset="0"/>
                <a:ea typeface="楷体_GB2312" pitchFamily="1" charset="-122"/>
              </a:rPr>
              <a:t>, </a:t>
            </a:r>
            <a:r>
              <a:rPr lang="en-US" altLang="zh-CN" sz="2100" i="1">
                <a:solidFill>
                  <a:schemeClr val="folHlink"/>
                </a:solidFill>
                <a:latin typeface="Times New Roman" pitchFamily="18" charset="0"/>
                <a:ea typeface="楷体_GB2312" pitchFamily="1" charset="-122"/>
              </a:rPr>
              <a:t>ant-quantity</a:t>
            </a:r>
            <a:r>
              <a:rPr lang="en-US" altLang="zh-CN" sz="2100">
                <a:solidFill>
                  <a:schemeClr val="folHlink"/>
                </a:solidFill>
                <a:latin typeface="Times New Roman" pitchFamily="18" charset="0"/>
                <a:ea typeface="楷体_GB2312" pitchFamily="1" charset="-122"/>
              </a:rPr>
              <a:t>, </a:t>
            </a:r>
            <a:r>
              <a:rPr lang="en-US" altLang="zh-CN" sz="2100" i="1">
                <a:solidFill>
                  <a:schemeClr val="folHlink"/>
                </a:solidFill>
                <a:latin typeface="Times New Roman" pitchFamily="18" charset="0"/>
                <a:ea typeface="楷体_GB2312" pitchFamily="1" charset="-122"/>
              </a:rPr>
              <a:t>ant-cycl</a:t>
            </a:r>
            <a:r>
              <a:rPr lang="en-US" altLang="zh-CN" sz="2100">
                <a:solidFill>
                  <a:schemeClr val="folHlink"/>
                </a:solidFill>
                <a:latin typeface="Times New Roman" pitchFamily="18" charset="0"/>
                <a:ea typeface="楷体_GB2312" pitchFamily="1" charset="-122"/>
              </a:rPr>
              <a:t>e</a:t>
            </a:r>
            <a:r>
              <a:rPr lang="zh-CN" altLang="en-US" sz="2100">
                <a:solidFill>
                  <a:schemeClr val="folHlink"/>
                </a:solidFill>
                <a:latin typeface="Times New Roman" pitchFamily="18" charset="0"/>
                <a:ea typeface="楷体_GB2312" pitchFamily="1" charset="-122"/>
              </a:rPr>
              <a:t>的比较</a:t>
            </a:r>
            <a:r>
              <a:rPr lang="en-US" altLang="zh-CN" sz="2100">
                <a:solidFill>
                  <a:schemeClr val="folHlink"/>
                </a:solidFill>
                <a:latin typeface="Times New Roman" pitchFamily="18" charset="0"/>
                <a:ea typeface="楷体_GB2312" pitchFamily="1" charset="-122"/>
              </a:rPr>
              <a:t>(M. Dorigo,1996)</a:t>
            </a:r>
            <a:endParaRPr lang="en-US" altLang="zh-CN" sz="2600">
              <a:solidFill>
                <a:schemeClr val="folHlink"/>
              </a:solidFill>
              <a:latin typeface="Times New Roman" pitchFamily="18" charset="0"/>
              <a:ea typeface="楷体_GB2312" pitchFamily="1" charset="-122"/>
            </a:endParaRPr>
          </a:p>
        </p:txBody>
      </p:sp>
      <p:sp>
        <p:nvSpPr>
          <p:cNvPr id="23556" name="AutoShape 5">
            <a:hlinkClick r:id="rId2" action="ppaction://hlinksldjump" highlightClick="1"/>
          </p:cNvPr>
          <p:cNvSpPr>
            <a:spLocks noChangeArrowheads="1"/>
          </p:cNvSpPr>
          <p:nvPr/>
        </p:nvSpPr>
        <p:spPr bwMode="auto">
          <a:xfrm>
            <a:off x="8675688" y="6524625"/>
            <a:ext cx="396875" cy="261938"/>
          </a:xfrm>
          <a:prstGeom prst="actionButtonBeginning">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000">
                <a:solidFill>
                  <a:schemeClr val="tx1"/>
                </a:solidFill>
                <a:latin typeface="Verdana" pitchFamily="34" charset="0"/>
                <a:ea typeface="宋体" pitchFamily="2" charset="-122"/>
              </a:defRPr>
            </a:lvl1pPr>
            <a:lvl2pPr marL="742950" indent="-285750" eaLnBrk="0" hangingPunct="0">
              <a:spcBef>
                <a:spcPct val="20000"/>
              </a:spcBef>
              <a:buChar char="n"/>
              <a:defRPr sz="2600">
                <a:solidFill>
                  <a:schemeClr val="tx1"/>
                </a:solidFill>
                <a:latin typeface="Verdana" pitchFamily="34" charset="0"/>
                <a:ea typeface="宋体" pitchFamily="2" charset="-122"/>
              </a:defRPr>
            </a:lvl2pPr>
            <a:lvl3pPr marL="1143000" indent="-228600" eaLnBrk="0" hangingPunct="0">
              <a:spcBef>
                <a:spcPct val="20000"/>
              </a:spcBef>
              <a:defRPr sz="2300">
                <a:solidFill>
                  <a:schemeClr val="tx1"/>
                </a:solidFill>
                <a:latin typeface="Verdana" pitchFamily="34" charset="0"/>
                <a:ea typeface="宋体" pitchFamily="2" charset="-122"/>
              </a:defRPr>
            </a:lvl3pPr>
            <a:lvl4pPr marL="1600200" indent="-228600" eaLnBrk="0" hangingPunct="0">
              <a:spcBef>
                <a:spcPct val="20000"/>
              </a:spcBef>
              <a:buChar char="n"/>
              <a:defRPr sz="2000">
                <a:solidFill>
                  <a:schemeClr val="tx1"/>
                </a:solidFill>
                <a:latin typeface="Verdana" pitchFamily="34" charset="0"/>
                <a:ea typeface="宋体" pitchFamily="2" charset="-122"/>
              </a:defRPr>
            </a:lvl4pPr>
            <a:lvl5pPr marL="2057400" indent="-228600" eaLnBrk="0" hangingPunct="0">
              <a:spcBef>
                <a:spcPct val="25000"/>
              </a:spcBef>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endParaRPr lang="zh-CN" altLang="en-US">
              <a:latin typeface="Times New Roman" pitchFamily="18" charset="0"/>
            </a:endParaRPr>
          </a:p>
        </p:txBody>
      </p:sp>
      <p:graphicFrame>
        <p:nvGraphicFramePr>
          <p:cNvPr id="591880" name="Group 8"/>
          <p:cNvGraphicFramePr>
            <a:graphicFrameLocks noGrp="1"/>
          </p:cNvGraphicFramePr>
          <p:nvPr>
            <p:ph sz="half" idx="2"/>
          </p:nvPr>
        </p:nvGraphicFramePr>
        <p:xfrm>
          <a:off x="468313" y="3644900"/>
          <a:ext cx="8374062" cy="2500313"/>
        </p:xfrm>
        <a:graphic>
          <a:graphicData uri="http://schemas.openxmlformats.org/drawingml/2006/table">
            <a:tbl>
              <a:tblPr/>
              <a:tblGrid>
                <a:gridCol w="1800225"/>
                <a:gridCol w="2387600"/>
                <a:gridCol w="2092325"/>
                <a:gridCol w="2093912"/>
              </a:tblGrid>
              <a:tr h="490538">
                <a:tc rowSpan="2">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smtClean="0">
                          <a:ln>
                            <a:noFill/>
                          </a:ln>
                          <a:solidFill>
                            <a:schemeClr val="folHlink"/>
                          </a:solidFill>
                          <a:effectLst/>
                          <a:latin typeface="Times New Roman" pitchFamily="18" charset="0"/>
                          <a:ea typeface="楷体_GB2312" pitchFamily="1" charset="-122"/>
                        </a:rPr>
                        <a:t>模型</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smtClean="0">
                          <a:ln>
                            <a:noFill/>
                          </a:ln>
                          <a:solidFill>
                            <a:schemeClr val="folHlink"/>
                          </a:solidFill>
                          <a:effectLst/>
                          <a:latin typeface="Times New Roman" pitchFamily="18" charset="0"/>
                          <a:ea typeface="楷体_GB2312" pitchFamily="1" charset="-122"/>
                        </a:rPr>
                        <a:t>参数集</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r>
              <a:tr h="490538">
                <a:tc vMerge="1">
                  <a:txBody>
                    <a:bodyPr/>
                    <a:lstStyle/>
                    <a:p>
                      <a:endParaRPr lang="zh-CN" altLang="en-US"/>
                    </a:p>
                  </a:txBody>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smtClean="0">
                          <a:ln>
                            <a:noFill/>
                          </a:ln>
                          <a:solidFill>
                            <a:schemeClr val="folHlink"/>
                          </a:solidFill>
                          <a:effectLst/>
                          <a:latin typeface="Times New Roman" pitchFamily="18" charset="0"/>
                          <a:ea typeface="楷体_GB2312" pitchFamily="1" charset="-122"/>
                        </a:rPr>
                        <a:t>最好参数集</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smtClean="0">
                          <a:ln>
                            <a:noFill/>
                          </a:ln>
                          <a:solidFill>
                            <a:schemeClr val="folHlink"/>
                          </a:solidFill>
                          <a:effectLst/>
                          <a:latin typeface="Times New Roman" pitchFamily="18" charset="0"/>
                          <a:ea typeface="楷体_GB2312" pitchFamily="1" charset="-122"/>
                        </a:rPr>
                        <a:t>平均结果</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smtClean="0">
                          <a:ln>
                            <a:noFill/>
                          </a:ln>
                          <a:solidFill>
                            <a:schemeClr val="folHlink"/>
                          </a:solidFill>
                          <a:effectLst/>
                          <a:latin typeface="Times New Roman" pitchFamily="18" charset="0"/>
                          <a:ea typeface="楷体_GB2312" pitchFamily="1" charset="-122"/>
                        </a:rPr>
                        <a:t>最好结果</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2125">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1" u="none" strike="noStrike" cap="none" normalizeH="0" baseline="0" smtClean="0">
                          <a:ln>
                            <a:noFill/>
                          </a:ln>
                          <a:solidFill>
                            <a:schemeClr val="folHlink"/>
                          </a:solidFill>
                          <a:effectLst/>
                          <a:latin typeface="Times New Roman" pitchFamily="18" charset="0"/>
                          <a:ea typeface="楷体_GB2312" pitchFamily="1" charset="-122"/>
                        </a:rPr>
                        <a:t>ant-density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altLang="en-US" sz="2000" b="1" i="1" u="none" strike="noStrike" cap="none" normalizeH="0" baseline="0" smtClean="0">
                          <a:ln>
                            <a:noFill/>
                          </a:ln>
                          <a:solidFill>
                            <a:schemeClr val="folHlink"/>
                          </a:solidFill>
                          <a:effectLst/>
                          <a:latin typeface="Times New Roman" pitchFamily="18" charset="0"/>
                          <a:ea typeface="楷体_GB2312" pitchFamily="1" charset="-122"/>
                        </a:rPr>
                        <a:t>α</a:t>
                      </a:r>
                      <a:r>
                        <a:rPr kumimoji="0" lang="zh-CN" altLang="en-US" sz="2000" b="1" i="0" u="none" strike="noStrike" cap="none" normalizeH="0" baseline="0" smtClean="0">
                          <a:ln>
                            <a:noFill/>
                          </a:ln>
                          <a:solidFill>
                            <a:schemeClr val="folHlink"/>
                          </a:solidFill>
                          <a:effectLst/>
                          <a:latin typeface="Times New Roman" pitchFamily="18" charset="0"/>
                          <a:ea typeface="楷体_GB2312" pitchFamily="1" charset="-122"/>
                        </a:rPr>
                        <a:t>＝1,</a:t>
                      </a:r>
                      <a:r>
                        <a:rPr kumimoji="0" lang="el-GR" altLang="en-US" sz="2000" b="1" i="1" u="none" strike="noStrike" cap="none" normalizeH="0" baseline="0" smtClean="0">
                          <a:ln>
                            <a:noFill/>
                          </a:ln>
                          <a:solidFill>
                            <a:schemeClr val="folHlink"/>
                          </a:solidFill>
                          <a:effectLst/>
                          <a:latin typeface="Times New Roman" pitchFamily="18" charset="0"/>
                          <a:ea typeface="楷体_GB2312" pitchFamily="1" charset="-122"/>
                        </a:rPr>
                        <a:t>β</a:t>
                      </a:r>
                      <a:r>
                        <a:rPr kumimoji="0" lang="zh-CN" altLang="en-US" sz="2000" b="1" i="0" u="none" strike="noStrike" cap="none" normalizeH="0" baseline="0" smtClean="0">
                          <a:ln>
                            <a:noFill/>
                          </a:ln>
                          <a:solidFill>
                            <a:schemeClr val="folHlink"/>
                          </a:solidFill>
                          <a:effectLst/>
                          <a:latin typeface="Times New Roman" pitchFamily="18" charset="0"/>
                          <a:ea typeface="楷体_GB2312" pitchFamily="1" charset="-122"/>
                        </a:rPr>
                        <a:t>=5,</a:t>
                      </a:r>
                      <a:r>
                        <a:rPr kumimoji="0" lang="el-GR" altLang="en-US" sz="2000" b="1" i="1" u="none" strike="noStrike" cap="none" normalizeH="0" baseline="0" smtClean="0">
                          <a:ln>
                            <a:noFill/>
                          </a:ln>
                          <a:solidFill>
                            <a:schemeClr val="folHlink"/>
                          </a:solidFill>
                          <a:effectLst/>
                          <a:latin typeface="Times New Roman" pitchFamily="18" charset="0"/>
                          <a:ea typeface="楷体_GB2312" pitchFamily="1" charset="-122"/>
                        </a:rPr>
                        <a:t>ρ</a:t>
                      </a:r>
                      <a:r>
                        <a:rPr kumimoji="0" lang="zh-CN" altLang="en-US" sz="2000" b="1" i="0" u="none" strike="noStrike" cap="none" normalizeH="0" baseline="0" smtClean="0">
                          <a:ln>
                            <a:noFill/>
                          </a:ln>
                          <a:solidFill>
                            <a:schemeClr val="folHlink"/>
                          </a:solidFill>
                          <a:effectLst/>
                          <a:latin typeface="Times New Roman" pitchFamily="18" charset="0"/>
                          <a:ea typeface="楷体_GB2312" pitchFamily="1" charset="-122"/>
                        </a:rPr>
                        <a:t>=0.01</a:t>
                      </a:r>
                      <a:endParaRPr kumimoji="0" lang="el-GR" altLang="en-US" sz="2000" b="1" i="0" u="none" strike="noStrike" cap="none" normalizeH="0" baseline="0" smtClean="0">
                        <a:ln>
                          <a:noFill/>
                        </a:ln>
                        <a:solidFill>
                          <a:schemeClr val="folHlink"/>
                        </a:solidFill>
                        <a:effectLst/>
                        <a:latin typeface="Times New Roman" pitchFamily="18" charset="0"/>
                        <a:ea typeface="楷体_GB2312" pitchFamily="1"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smtClean="0">
                          <a:ln>
                            <a:noFill/>
                          </a:ln>
                          <a:solidFill>
                            <a:schemeClr val="folHlink"/>
                          </a:solidFill>
                          <a:effectLst/>
                          <a:latin typeface="Times New Roman" pitchFamily="18" charset="0"/>
                          <a:ea typeface="楷体_GB2312" pitchFamily="1" charset="-122"/>
                        </a:rPr>
                        <a:t>426.740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smtClean="0">
                          <a:ln>
                            <a:noFill/>
                          </a:ln>
                          <a:solidFill>
                            <a:schemeClr val="folHlink"/>
                          </a:solidFill>
                          <a:effectLst/>
                          <a:latin typeface="Times New Roman" pitchFamily="18" charset="0"/>
                          <a:ea typeface="楷体_GB2312" pitchFamily="1" charset="-122"/>
                        </a:rPr>
                        <a:t>424.635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6575">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1" u="none" strike="noStrike" cap="none" normalizeH="0" baseline="0" smtClean="0">
                          <a:ln>
                            <a:noFill/>
                          </a:ln>
                          <a:solidFill>
                            <a:schemeClr val="folHlink"/>
                          </a:solidFill>
                          <a:effectLst/>
                          <a:latin typeface="Times New Roman" pitchFamily="18" charset="0"/>
                          <a:ea typeface="楷体_GB2312" pitchFamily="1" charset="-122"/>
                        </a:rPr>
                        <a:t>ant-quantity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altLang="en-US" sz="2000" b="1" i="1" u="none" strike="noStrike" cap="none" normalizeH="0" baseline="0" smtClean="0">
                          <a:ln>
                            <a:noFill/>
                          </a:ln>
                          <a:solidFill>
                            <a:schemeClr val="folHlink"/>
                          </a:solidFill>
                          <a:effectLst/>
                          <a:latin typeface="Times New Roman" pitchFamily="18" charset="0"/>
                          <a:ea typeface="楷体_GB2312" pitchFamily="1" charset="-122"/>
                        </a:rPr>
                        <a:t>α</a:t>
                      </a:r>
                      <a:r>
                        <a:rPr kumimoji="0" lang="zh-CN" altLang="en-US" sz="2000" b="1" i="0" u="none" strike="noStrike" cap="none" normalizeH="0" baseline="0" smtClean="0">
                          <a:ln>
                            <a:noFill/>
                          </a:ln>
                          <a:solidFill>
                            <a:schemeClr val="folHlink"/>
                          </a:solidFill>
                          <a:effectLst/>
                          <a:latin typeface="Times New Roman" pitchFamily="18" charset="0"/>
                          <a:ea typeface="楷体_GB2312" pitchFamily="1" charset="-122"/>
                        </a:rPr>
                        <a:t>＝1,</a:t>
                      </a:r>
                      <a:r>
                        <a:rPr kumimoji="0" lang="el-GR" altLang="en-US" sz="2000" b="1" i="1" u="none" strike="noStrike" cap="none" normalizeH="0" baseline="0" smtClean="0">
                          <a:ln>
                            <a:noFill/>
                          </a:ln>
                          <a:solidFill>
                            <a:schemeClr val="folHlink"/>
                          </a:solidFill>
                          <a:effectLst/>
                          <a:latin typeface="Times New Roman" pitchFamily="18" charset="0"/>
                          <a:ea typeface="楷体_GB2312" pitchFamily="1" charset="-122"/>
                        </a:rPr>
                        <a:t>β</a:t>
                      </a:r>
                      <a:r>
                        <a:rPr kumimoji="0" lang="zh-CN" altLang="en-US" sz="2000" b="1" i="0" u="none" strike="noStrike" cap="none" normalizeH="0" baseline="0" smtClean="0">
                          <a:ln>
                            <a:noFill/>
                          </a:ln>
                          <a:solidFill>
                            <a:schemeClr val="folHlink"/>
                          </a:solidFill>
                          <a:effectLst/>
                          <a:latin typeface="Times New Roman" pitchFamily="18" charset="0"/>
                          <a:ea typeface="楷体_GB2312" pitchFamily="1" charset="-122"/>
                        </a:rPr>
                        <a:t>=5,</a:t>
                      </a:r>
                      <a:r>
                        <a:rPr kumimoji="0" lang="el-GR" altLang="en-US" sz="2000" b="1" i="1" u="none" strike="noStrike" cap="none" normalizeH="0" baseline="0" smtClean="0">
                          <a:ln>
                            <a:noFill/>
                          </a:ln>
                          <a:solidFill>
                            <a:schemeClr val="folHlink"/>
                          </a:solidFill>
                          <a:effectLst/>
                          <a:latin typeface="Times New Roman" pitchFamily="18" charset="0"/>
                          <a:ea typeface="楷体_GB2312" pitchFamily="1" charset="-122"/>
                        </a:rPr>
                        <a:t>ρ</a:t>
                      </a:r>
                      <a:r>
                        <a:rPr kumimoji="0" lang="zh-CN" altLang="en-US" sz="2000" b="1" i="0" u="none" strike="noStrike" cap="none" normalizeH="0" baseline="0" smtClean="0">
                          <a:ln>
                            <a:noFill/>
                          </a:ln>
                          <a:solidFill>
                            <a:schemeClr val="folHlink"/>
                          </a:solidFill>
                          <a:effectLst/>
                          <a:latin typeface="Times New Roman" pitchFamily="18" charset="0"/>
                          <a:ea typeface="楷体_GB2312" pitchFamily="1" charset="-122"/>
                        </a:rPr>
                        <a:t>=0.01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smtClean="0">
                          <a:ln>
                            <a:noFill/>
                          </a:ln>
                          <a:solidFill>
                            <a:schemeClr val="folHlink"/>
                          </a:solidFill>
                          <a:effectLst/>
                          <a:latin typeface="Times New Roman" pitchFamily="18" charset="0"/>
                          <a:ea typeface="楷体_GB2312" pitchFamily="1" charset="-122"/>
                        </a:rPr>
                        <a:t>427.315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smtClean="0">
                          <a:ln>
                            <a:noFill/>
                          </a:ln>
                          <a:solidFill>
                            <a:schemeClr val="folHlink"/>
                          </a:solidFill>
                          <a:effectLst/>
                          <a:latin typeface="Times New Roman" pitchFamily="18" charset="0"/>
                          <a:ea typeface="楷体_GB2312" pitchFamily="1" charset="-122"/>
                        </a:rPr>
                        <a:t>426.255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0538">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smtClean="0">
                          <a:ln>
                            <a:noFill/>
                          </a:ln>
                          <a:solidFill>
                            <a:srgbClr val="FF00FF"/>
                          </a:solidFill>
                          <a:effectLst/>
                          <a:latin typeface="Times New Roman" pitchFamily="18" charset="0"/>
                          <a:ea typeface="楷体_GB2312" pitchFamily="1" charset="-122"/>
                        </a:rPr>
                        <a:t>☻</a:t>
                      </a:r>
                      <a:r>
                        <a:rPr kumimoji="0" lang="en-US" altLang="zh-CN" sz="2000" b="1" i="1" u="none" strike="noStrike" cap="none" normalizeH="0" baseline="0" smtClean="0">
                          <a:ln>
                            <a:noFill/>
                          </a:ln>
                          <a:solidFill>
                            <a:schemeClr val="folHlink"/>
                          </a:solidFill>
                          <a:effectLst/>
                          <a:latin typeface="Times New Roman" pitchFamily="18" charset="0"/>
                          <a:ea typeface="楷体_GB2312" pitchFamily="1" charset="-122"/>
                        </a:rPr>
                        <a:t>   ant-cycl</a:t>
                      </a:r>
                      <a:r>
                        <a:rPr kumimoji="0" lang="en-US" altLang="zh-CN" sz="2000" b="1" i="0" u="none" strike="noStrike" cap="none" normalizeH="0" baseline="0" smtClean="0">
                          <a:ln>
                            <a:noFill/>
                          </a:ln>
                          <a:solidFill>
                            <a:schemeClr val="folHlink"/>
                          </a:solidFill>
                          <a:effectLst/>
                          <a:latin typeface="Times New Roman" pitchFamily="18" charset="0"/>
                          <a:ea typeface="楷体_GB2312" pitchFamily="1" charset="-122"/>
                        </a:rPr>
                        <a: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l-GR" altLang="en-US" sz="2000" b="1" i="1" u="none" strike="noStrike" cap="none" normalizeH="0" baseline="0" smtClean="0">
                          <a:ln>
                            <a:noFill/>
                          </a:ln>
                          <a:solidFill>
                            <a:schemeClr val="folHlink"/>
                          </a:solidFill>
                          <a:effectLst/>
                          <a:latin typeface="Times New Roman" pitchFamily="18" charset="0"/>
                          <a:ea typeface="楷体_GB2312" pitchFamily="1" charset="-122"/>
                        </a:rPr>
                        <a:t>α</a:t>
                      </a:r>
                      <a:r>
                        <a:rPr kumimoji="0" lang="zh-CN" altLang="en-US" sz="2000" b="1" i="0" u="none" strike="noStrike" cap="none" normalizeH="0" baseline="0" smtClean="0">
                          <a:ln>
                            <a:noFill/>
                          </a:ln>
                          <a:solidFill>
                            <a:schemeClr val="folHlink"/>
                          </a:solidFill>
                          <a:effectLst/>
                          <a:latin typeface="Times New Roman" pitchFamily="18" charset="0"/>
                          <a:ea typeface="楷体_GB2312" pitchFamily="1" charset="-122"/>
                        </a:rPr>
                        <a:t>＝1,</a:t>
                      </a:r>
                      <a:r>
                        <a:rPr kumimoji="0" lang="el-GR" altLang="en-US" sz="2000" b="1" i="1" u="none" strike="noStrike" cap="none" normalizeH="0" baseline="0" smtClean="0">
                          <a:ln>
                            <a:noFill/>
                          </a:ln>
                          <a:solidFill>
                            <a:schemeClr val="folHlink"/>
                          </a:solidFill>
                          <a:effectLst/>
                          <a:latin typeface="Times New Roman" pitchFamily="18" charset="0"/>
                          <a:ea typeface="楷体_GB2312" pitchFamily="1" charset="-122"/>
                        </a:rPr>
                        <a:t>β</a:t>
                      </a:r>
                      <a:r>
                        <a:rPr kumimoji="0" lang="zh-CN" altLang="en-US" sz="2000" b="1" i="0" u="none" strike="noStrike" cap="none" normalizeH="0" baseline="0" smtClean="0">
                          <a:ln>
                            <a:noFill/>
                          </a:ln>
                          <a:solidFill>
                            <a:schemeClr val="folHlink"/>
                          </a:solidFill>
                          <a:effectLst/>
                          <a:latin typeface="Times New Roman" pitchFamily="18" charset="0"/>
                          <a:ea typeface="楷体_GB2312" pitchFamily="1" charset="-122"/>
                        </a:rPr>
                        <a:t>=5,</a:t>
                      </a:r>
                      <a:r>
                        <a:rPr kumimoji="0" lang="el-GR" altLang="en-US" sz="2000" b="1" i="1" u="none" strike="noStrike" cap="none" normalizeH="0" baseline="0" smtClean="0">
                          <a:ln>
                            <a:noFill/>
                          </a:ln>
                          <a:solidFill>
                            <a:schemeClr val="folHlink"/>
                          </a:solidFill>
                          <a:effectLst/>
                          <a:latin typeface="Times New Roman" pitchFamily="18" charset="0"/>
                          <a:ea typeface="楷体_GB2312" pitchFamily="1" charset="-122"/>
                        </a:rPr>
                        <a:t>ρ</a:t>
                      </a:r>
                      <a:r>
                        <a:rPr kumimoji="0" lang="zh-CN" altLang="en-US" sz="2000" b="1" i="0" u="none" strike="noStrike" cap="none" normalizeH="0" baseline="0" smtClean="0">
                          <a:ln>
                            <a:noFill/>
                          </a:ln>
                          <a:solidFill>
                            <a:schemeClr val="folHlink"/>
                          </a:solidFill>
                          <a:effectLst/>
                          <a:latin typeface="Times New Roman" pitchFamily="18" charset="0"/>
                          <a:ea typeface="楷体_GB2312" pitchFamily="1" charset="-122"/>
                        </a:rPr>
                        <a:t>=0.5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smtClean="0">
                          <a:ln>
                            <a:noFill/>
                          </a:ln>
                          <a:solidFill>
                            <a:schemeClr val="folHlink"/>
                          </a:solidFill>
                          <a:effectLst/>
                          <a:latin typeface="Times New Roman" pitchFamily="18" charset="0"/>
                          <a:ea typeface="楷体_GB2312" pitchFamily="1" charset="-122"/>
                        </a:rPr>
                        <a:t>424.250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smtClean="0">
                          <a:ln>
                            <a:noFill/>
                          </a:ln>
                          <a:solidFill>
                            <a:schemeClr val="folHlink"/>
                          </a:solidFill>
                          <a:effectLst/>
                          <a:latin typeface="Times New Roman" pitchFamily="18" charset="0"/>
                          <a:ea typeface="楷体_GB2312" pitchFamily="1" charset="-122"/>
                        </a:rPr>
                        <a:t>423.741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91910" name="Rectangle 38"/>
          <p:cNvSpPr>
            <a:spLocks noRot="1" noChangeArrowheads="1"/>
          </p:cNvSpPr>
          <p:nvPr/>
        </p:nvSpPr>
        <p:spPr bwMode="auto">
          <a:xfrm>
            <a:off x="0" y="9810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3.  </a:t>
            </a:r>
            <a:r>
              <a:rPr lang="zh-CN" altLang="en-US" smtClean="0">
                <a:effectLst>
                  <a:outerShdw blurRad="38100" dist="38100" dir="2700000" algn="tl">
                    <a:srgbClr val="FFFFFF"/>
                  </a:outerShdw>
                </a:effectLst>
                <a:latin typeface="Times New Roman" pitchFamily="18" charset="0"/>
                <a:ea typeface="黑体" pitchFamily="49" charset="-122"/>
              </a:rPr>
              <a:t>蚂蚁系统的模型与实现</a:t>
            </a:r>
            <a:endParaRPr lang="zh-CN" altLang="en-US" smtClean="0">
              <a:ea typeface="楷体_GB2312" pitchFamily="1" charset="-122"/>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 typeface="Arial" pitchFamily="34" charset="0"/>
              <a:buNone/>
              <a:defRPr/>
            </a:pPr>
            <a:r>
              <a:rPr lang="zh-CN" altLang="en-US" sz="2400" b="0">
                <a:solidFill>
                  <a:srgbClr val="FF9900"/>
                </a:solidFill>
                <a:effectLst>
                  <a:outerShdw blurRad="38100" dist="38100" dir="2700000" algn="tl">
                    <a:srgbClr val="C0C0C0"/>
                  </a:outerShdw>
                </a:effectLst>
                <a:latin typeface="Arial" pitchFamily="34" charset="0"/>
                <a:ea typeface="隶书" pitchFamily="49" charset="-122"/>
              </a:rPr>
              <a:t>智能优化计算</a:t>
            </a:r>
          </a:p>
        </p:txBody>
      </p:sp>
      <p:pic>
        <p:nvPicPr>
          <p:cNvPr id="24579" name="Picture 3" descr="BD21370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250"/>
            <a:ext cx="9144000"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4"/>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r>
              <a:rPr lang="zh-CN" altLang="en-US" sz="2600">
                <a:latin typeface="Times New Roman" pitchFamily="18" charset="0"/>
                <a:ea typeface="黑体" pitchFamily="49" charset="-122"/>
              </a:rPr>
              <a:t>信息素的分布</a:t>
            </a:r>
          </a:p>
          <a:p>
            <a:pPr eaLnBrk="1" hangingPunct="1">
              <a:spcBef>
                <a:spcPct val="10000"/>
              </a:spcBef>
              <a:buFont typeface="Wingdings" pitchFamily="2" charset="2"/>
              <a:buNone/>
            </a:pPr>
            <a:r>
              <a:rPr lang="zh-CN" altLang="en-US" sz="1500">
                <a:solidFill>
                  <a:schemeClr val="folHlink"/>
                </a:solidFill>
                <a:latin typeface="Times New Roman" pitchFamily="18" charset="0"/>
                <a:ea typeface="楷体_GB2312" pitchFamily="1" charset="-122"/>
              </a:rPr>
              <a:t>        </a:t>
            </a:r>
            <a:endParaRPr lang="zh-CN" altLang="en-US" sz="2600">
              <a:solidFill>
                <a:schemeClr val="folHlink"/>
              </a:solidFill>
              <a:latin typeface="Times New Roman" pitchFamily="18" charset="0"/>
              <a:ea typeface="楷体_GB2312" pitchFamily="1" charset="-122"/>
            </a:endParaRPr>
          </a:p>
          <a:p>
            <a:pPr eaLnBrk="1" hangingPunct="1">
              <a:spcBef>
                <a:spcPct val="10000"/>
              </a:spcBef>
              <a:buFont typeface="Wingdings" pitchFamily="2" charset="2"/>
              <a:buNone/>
            </a:pPr>
            <a:r>
              <a:rPr lang="zh-CN" altLang="en-US" sz="2600">
                <a:solidFill>
                  <a:schemeClr val="folHlink"/>
                </a:solidFill>
                <a:latin typeface="Times New Roman" pitchFamily="18" charset="0"/>
                <a:ea typeface="楷体_GB2312" pitchFamily="1" charset="-122"/>
              </a:rPr>
              <a:t>     </a:t>
            </a:r>
          </a:p>
        </p:txBody>
      </p:sp>
      <p:sp>
        <p:nvSpPr>
          <p:cNvPr id="592902" name="Rectangle 6"/>
          <p:cNvSpPr>
            <a:spLocks noRot="1" noChangeArrowheads="1"/>
          </p:cNvSpPr>
          <p:nvPr/>
        </p:nvSpPr>
        <p:spPr bwMode="auto">
          <a:xfrm>
            <a:off x="0" y="908050"/>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4.  </a:t>
            </a:r>
            <a:r>
              <a:rPr lang="zh-CN" altLang="en-US" smtClean="0">
                <a:effectLst>
                  <a:outerShdw blurRad="38100" dist="38100" dir="2700000" algn="tl">
                    <a:srgbClr val="FFFFFF"/>
                  </a:outerShdw>
                </a:effectLst>
                <a:latin typeface="Times New Roman" pitchFamily="18" charset="0"/>
                <a:ea typeface="黑体" pitchFamily="49" charset="-122"/>
              </a:rPr>
              <a:t>蚂蚁系统的参数设置和基本属性</a:t>
            </a:r>
            <a:endParaRPr lang="zh-CN" altLang="en-US" smtClean="0">
              <a:ea typeface="楷体_GB2312" pitchFamily="1" charset="-122"/>
            </a:endParaRPr>
          </a:p>
        </p:txBody>
      </p:sp>
      <p:pic>
        <p:nvPicPr>
          <p:cNvPr id="2458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063" y="2825750"/>
            <a:ext cx="6621462"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 typeface="Arial" pitchFamily="34" charset="0"/>
              <a:buNone/>
              <a:defRPr/>
            </a:pPr>
            <a:r>
              <a:rPr lang="zh-CN" altLang="en-US" sz="2400" b="0">
                <a:solidFill>
                  <a:srgbClr val="FF9900"/>
                </a:solidFill>
                <a:effectLst>
                  <a:outerShdw blurRad="38100" dist="38100" dir="2700000" algn="tl">
                    <a:srgbClr val="C0C0C0"/>
                  </a:outerShdw>
                </a:effectLst>
                <a:latin typeface="Arial" pitchFamily="34" charset="0"/>
                <a:ea typeface="隶书" pitchFamily="49" charset="-122"/>
              </a:rPr>
              <a:t>智能优化计算</a:t>
            </a:r>
          </a:p>
        </p:txBody>
      </p:sp>
      <p:sp>
        <p:nvSpPr>
          <p:cNvPr id="25603" name="Rectangle 4"/>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r>
              <a:rPr lang="zh-CN" altLang="en-US" sz="2600">
                <a:latin typeface="Times New Roman" pitchFamily="18" charset="0"/>
                <a:ea typeface="黑体" pitchFamily="49" charset="-122"/>
              </a:rPr>
              <a:t>信息素的分布</a:t>
            </a:r>
          </a:p>
          <a:p>
            <a:pPr eaLnBrk="1" hangingPunct="1">
              <a:spcBef>
                <a:spcPct val="10000"/>
              </a:spcBef>
              <a:buFont typeface="Wingdings" pitchFamily="2" charset="2"/>
              <a:buNone/>
            </a:pPr>
            <a:r>
              <a:rPr lang="zh-CN" altLang="en-US" sz="2600">
                <a:latin typeface="Times New Roman" pitchFamily="18" charset="0"/>
                <a:ea typeface="黑体" pitchFamily="49" charset="-122"/>
              </a:rPr>
              <a:t>     </a:t>
            </a:r>
            <a:r>
              <a:rPr lang="zh-CN" altLang="en-US" sz="2600">
                <a:solidFill>
                  <a:schemeClr val="folHlink"/>
                </a:solidFill>
                <a:latin typeface="Times New Roman" pitchFamily="18" charset="0"/>
                <a:ea typeface="楷体_GB2312" pitchFamily="1" charset="-122"/>
              </a:rPr>
              <a:t>蒸发系数的影响：</a:t>
            </a:r>
          </a:p>
          <a:p>
            <a:pPr eaLnBrk="1" hangingPunct="1">
              <a:spcBef>
                <a:spcPct val="10000"/>
              </a:spcBef>
              <a:buFont typeface="Wingdings" pitchFamily="2" charset="2"/>
              <a:buNone/>
            </a:pPr>
            <a:r>
              <a:rPr lang="zh-CN" altLang="en-US" sz="1500">
                <a:solidFill>
                  <a:schemeClr val="folHlink"/>
                </a:solidFill>
                <a:latin typeface="Times New Roman" pitchFamily="18" charset="0"/>
                <a:ea typeface="楷体_GB2312" pitchFamily="1" charset="-122"/>
              </a:rPr>
              <a:t>        </a:t>
            </a:r>
            <a:endParaRPr lang="zh-CN" altLang="en-US" sz="2600">
              <a:solidFill>
                <a:schemeClr val="folHlink"/>
              </a:solidFill>
              <a:latin typeface="Times New Roman" pitchFamily="18" charset="0"/>
              <a:ea typeface="楷体_GB2312" pitchFamily="1" charset="-122"/>
            </a:endParaRPr>
          </a:p>
          <a:p>
            <a:pPr eaLnBrk="1" hangingPunct="1">
              <a:spcBef>
                <a:spcPct val="10000"/>
              </a:spcBef>
              <a:buFont typeface="Wingdings" pitchFamily="2" charset="2"/>
              <a:buNone/>
            </a:pPr>
            <a:r>
              <a:rPr lang="zh-CN" altLang="en-US" sz="2600">
                <a:solidFill>
                  <a:schemeClr val="folHlink"/>
                </a:solidFill>
                <a:latin typeface="Times New Roman" pitchFamily="18" charset="0"/>
                <a:ea typeface="楷体_GB2312" pitchFamily="1" charset="-122"/>
              </a:rPr>
              <a:t>     </a:t>
            </a:r>
          </a:p>
        </p:txBody>
      </p:sp>
      <p:pic>
        <p:nvPicPr>
          <p:cNvPr id="2560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3787775"/>
            <a:ext cx="3744913"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787775"/>
            <a:ext cx="3744913"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6" name="Text Box 9"/>
          <p:cNvSpPr txBox="1">
            <a:spLocks noChangeArrowheads="1"/>
          </p:cNvSpPr>
          <p:nvPr/>
        </p:nvSpPr>
        <p:spPr bwMode="auto">
          <a:xfrm>
            <a:off x="2484438" y="5588000"/>
            <a:ext cx="12239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defRPr sz="3000">
                <a:solidFill>
                  <a:schemeClr val="tx1"/>
                </a:solidFill>
                <a:latin typeface="Verdana" pitchFamily="34" charset="0"/>
                <a:ea typeface="宋体" pitchFamily="2" charset="-122"/>
              </a:defRPr>
            </a:lvl1pPr>
            <a:lvl2pPr marL="742950" indent="-285750" eaLnBrk="0" hangingPunct="0">
              <a:spcBef>
                <a:spcPct val="20000"/>
              </a:spcBef>
              <a:buChar char="n"/>
              <a:defRPr sz="2600">
                <a:solidFill>
                  <a:schemeClr val="tx1"/>
                </a:solidFill>
                <a:latin typeface="Verdana" pitchFamily="34" charset="0"/>
                <a:ea typeface="宋体" pitchFamily="2" charset="-122"/>
              </a:defRPr>
            </a:lvl2pPr>
            <a:lvl3pPr marL="1143000" indent="-228600" eaLnBrk="0" hangingPunct="0">
              <a:spcBef>
                <a:spcPct val="20000"/>
              </a:spcBef>
              <a:defRPr sz="2300">
                <a:solidFill>
                  <a:schemeClr val="tx1"/>
                </a:solidFill>
                <a:latin typeface="Verdana" pitchFamily="34" charset="0"/>
                <a:ea typeface="宋体" pitchFamily="2" charset="-122"/>
              </a:defRPr>
            </a:lvl3pPr>
            <a:lvl4pPr marL="1600200" indent="-228600" eaLnBrk="0" hangingPunct="0">
              <a:spcBef>
                <a:spcPct val="20000"/>
              </a:spcBef>
              <a:buChar char="n"/>
              <a:defRPr sz="2000">
                <a:solidFill>
                  <a:schemeClr val="tx1"/>
                </a:solidFill>
                <a:latin typeface="Verdana" pitchFamily="34" charset="0"/>
                <a:ea typeface="宋体" pitchFamily="2" charset="-122"/>
              </a:defRPr>
            </a:lvl4pPr>
            <a:lvl5pPr marL="2057400" indent="-228600" eaLnBrk="0" hangingPunct="0">
              <a:spcBef>
                <a:spcPct val="25000"/>
              </a:spcBef>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lgn="ctr" eaLnBrk="1" hangingPunct="1">
              <a:lnSpc>
                <a:spcPct val="100000"/>
              </a:lnSpc>
              <a:spcBef>
                <a:spcPct val="50000"/>
              </a:spcBef>
              <a:buClrTx/>
              <a:buFont typeface="Arial" pitchFamily="34" charset="0"/>
              <a:buNone/>
            </a:pPr>
            <a:r>
              <a:rPr lang="el-GR" altLang="en-US" sz="1800" i="1">
                <a:solidFill>
                  <a:srgbClr val="333333"/>
                </a:solidFill>
                <a:latin typeface="Times New Roman" pitchFamily="18" charset="0"/>
                <a:cs typeface="Arial" pitchFamily="34" charset="0"/>
              </a:rPr>
              <a:t>ρ</a:t>
            </a:r>
            <a:r>
              <a:rPr lang="zh-CN" altLang="en-US" sz="1800">
                <a:solidFill>
                  <a:srgbClr val="333333"/>
                </a:solidFill>
                <a:latin typeface="Times New Roman" pitchFamily="18" charset="0"/>
                <a:cs typeface="Arial" pitchFamily="34" charset="0"/>
              </a:rPr>
              <a:t>＝0.05</a:t>
            </a:r>
            <a:endParaRPr lang="el-GR" altLang="en-US" sz="1800">
              <a:solidFill>
                <a:srgbClr val="333333"/>
              </a:solidFill>
              <a:latin typeface="Times New Roman" pitchFamily="18" charset="0"/>
              <a:cs typeface="Arial" pitchFamily="34" charset="0"/>
            </a:endParaRPr>
          </a:p>
        </p:txBody>
      </p:sp>
      <p:sp>
        <p:nvSpPr>
          <p:cNvPr id="25607" name="Text Box 10"/>
          <p:cNvSpPr txBox="1">
            <a:spLocks noChangeArrowheads="1"/>
          </p:cNvSpPr>
          <p:nvPr/>
        </p:nvSpPr>
        <p:spPr bwMode="auto">
          <a:xfrm>
            <a:off x="5292725" y="5588000"/>
            <a:ext cx="12239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defRPr sz="3000">
                <a:solidFill>
                  <a:schemeClr val="tx1"/>
                </a:solidFill>
                <a:latin typeface="Verdana" pitchFamily="34" charset="0"/>
                <a:ea typeface="宋体" pitchFamily="2" charset="-122"/>
              </a:defRPr>
            </a:lvl1pPr>
            <a:lvl2pPr marL="742950" indent="-285750" eaLnBrk="0" hangingPunct="0">
              <a:spcBef>
                <a:spcPct val="20000"/>
              </a:spcBef>
              <a:buChar char="n"/>
              <a:defRPr sz="2600">
                <a:solidFill>
                  <a:schemeClr val="tx1"/>
                </a:solidFill>
                <a:latin typeface="Verdana" pitchFamily="34" charset="0"/>
                <a:ea typeface="宋体" pitchFamily="2" charset="-122"/>
              </a:defRPr>
            </a:lvl2pPr>
            <a:lvl3pPr marL="1143000" indent="-228600" eaLnBrk="0" hangingPunct="0">
              <a:spcBef>
                <a:spcPct val="20000"/>
              </a:spcBef>
              <a:defRPr sz="2300">
                <a:solidFill>
                  <a:schemeClr val="tx1"/>
                </a:solidFill>
                <a:latin typeface="Verdana" pitchFamily="34" charset="0"/>
                <a:ea typeface="宋体" pitchFamily="2" charset="-122"/>
              </a:defRPr>
            </a:lvl3pPr>
            <a:lvl4pPr marL="1600200" indent="-228600" eaLnBrk="0" hangingPunct="0">
              <a:spcBef>
                <a:spcPct val="20000"/>
              </a:spcBef>
              <a:buChar char="n"/>
              <a:defRPr sz="2000">
                <a:solidFill>
                  <a:schemeClr val="tx1"/>
                </a:solidFill>
                <a:latin typeface="Verdana" pitchFamily="34" charset="0"/>
                <a:ea typeface="宋体" pitchFamily="2" charset="-122"/>
              </a:defRPr>
            </a:lvl4pPr>
            <a:lvl5pPr marL="2057400" indent="-228600" eaLnBrk="0" hangingPunct="0">
              <a:spcBef>
                <a:spcPct val="25000"/>
              </a:spcBef>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lgn="ctr" eaLnBrk="1" hangingPunct="1">
              <a:lnSpc>
                <a:spcPct val="100000"/>
              </a:lnSpc>
              <a:spcBef>
                <a:spcPct val="50000"/>
              </a:spcBef>
              <a:buClrTx/>
              <a:buFont typeface="Arial" pitchFamily="34" charset="0"/>
              <a:buNone/>
            </a:pPr>
            <a:r>
              <a:rPr lang="el-GR" altLang="en-US" sz="1800" i="1">
                <a:solidFill>
                  <a:srgbClr val="333333"/>
                </a:solidFill>
                <a:latin typeface="Times New Roman" pitchFamily="18" charset="0"/>
                <a:cs typeface="Arial" pitchFamily="34" charset="0"/>
              </a:rPr>
              <a:t>ρ</a:t>
            </a:r>
            <a:r>
              <a:rPr lang="zh-CN" altLang="en-US" sz="1800">
                <a:solidFill>
                  <a:srgbClr val="333333"/>
                </a:solidFill>
                <a:latin typeface="Times New Roman" pitchFamily="18" charset="0"/>
                <a:cs typeface="Arial" pitchFamily="34" charset="0"/>
              </a:rPr>
              <a:t>＝0.95</a:t>
            </a:r>
            <a:endParaRPr lang="el-GR" altLang="en-US" sz="1800">
              <a:solidFill>
                <a:srgbClr val="333333"/>
              </a:solidFill>
              <a:latin typeface="Times New Roman" pitchFamily="18" charset="0"/>
              <a:cs typeface="Arial" pitchFamily="34" charset="0"/>
            </a:endParaRPr>
          </a:p>
        </p:txBody>
      </p:sp>
      <p:graphicFrame>
        <p:nvGraphicFramePr>
          <p:cNvPr id="25608" name="Object 11"/>
          <p:cNvGraphicFramePr>
            <a:graphicFrameLocks noChangeAspect="1"/>
          </p:cNvGraphicFramePr>
          <p:nvPr>
            <p:ph sz="half" idx="2"/>
          </p:nvPr>
        </p:nvGraphicFramePr>
        <p:xfrm>
          <a:off x="3690938" y="2051050"/>
          <a:ext cx="4856162" cy="1544638"/>
        </p:xfrm>
        <a:graphic>
          <a:graphicData uri="http://schemas.openxmlformats.org/presentationml/2006/ole">
            <mc:AlternateContent xmlns:mc="http://schemas.openxmlformats.org/markup-compatibility/2006">
              <mc:Choice xmlns:v="urn:schemas-microsoft-com:vml" Requires="v">
                <p:oleObj spid="_x0000_s25612" r:id="rId5" imgW="2832100" imgH="889000" progId="Equation.3">
                  <p:embed/>
                </p:oleObj>
              </mc:Choice>
              <mc:Fallback>
                <p:oleObj r:id="rId5" imgW="2832100" imgH="8890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0938" y="2051050"/>
                        <a:ext cx="4856162" cy="1544638"/>
                      </a:xfrm>
                      <a:prstGeom prst="rect">
                        <a:avLst/>
                      </a:prstGeom>
                      <a:gradFill rotWithShape="1">
                        <a:gsLst>
                          <a:gs pos="0">
                            <a:srgbClr val="CCFFFF"/>
                          </a:gs>
                          <a:gs pos="100000">
                            <a:schemeClr val="tx1">
                              <a:alpha val="23996"/>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3933" name="Rectangle 13"/>
          <p:cNvSpPr>
            <a:spLocks noRot="1" noChangeArrowheads="1"/>
          </p:cNvSpPr>
          <p:nvPr/>
        </p:nvSpPr>
        <p:spPr bwMode="auto">
          <a:xfrm>
            <a:off x="0" y="908050"/>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4.  </a:t>
            </a:r>
            <a:r>
              <a:rPr lang="zh-CN" altLang="en-US" smtClean="0">
                <a:effectLst>
                  <a:outerShdw blurRad="38100" dist="38100" dir="2700000" algn="tl">
                    <a:srgbClr val="FFFFFF"/>
                  </a:outerShdw>
                </a:effectLst>
                <a:latin typeface="Times New Roman" pitchFamily="18" charset="0"/>
                <a:ea typeface="黑体" pitchFamily="49" charset="-122"/>
              </a:rPr>
              <a:t>蚂蚁系统的参数设置和基本属性</a:t>
            </a:r>
            <a:endParaRPr lang="zh-CN" altLang="en-US" smtClean="0">
              <a:ea typeface="楷体_GB2312" pitchFamily="1" charset="-122"/>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 typeface="Arial" pitchFamily="34" charset="0"/>
              <a:buNone/>
              <a:defRPr/>
            </a:pPr>
            <a:r>
              <a:rPr lang="zh-CN" altLang="en-US" sz="2400" b="0">
                <a:solidFill>
                  <a:srgbClr val="FF9900"/>
                </a:solidFill>
                <a:effectLst>
                  <a:outerShdw blurRad="38100" dist="38100" dir="2700000" algn="tl">
                    <a:srgbClr val="C0C0C0"/>
                  </a:outerShdw>
                </a:effectLst>
                <a:latin typeface="Arial" pitchFamily="34" charset="0"/>
                <a:ea typeface="隶书" pitchFamily="49" charset="-122"/>
              </a:rPr>
              <a:t>智能优化计算</a:t>
            </a:r>
          </a:p>
        </p:txBody>
      </p:sp>
      <p:sp>
        <p:nvSpPr>
          <p:cNvPr id="26627" name="Rectangle 4"/>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r>
              <a:rPr lang="zh-CN" altLang="en-US" sz="2600">
                <a:latin typeface="Times New Roman" pitchFamily="18" charset="0"/>
                <a:ea typeface="黑体" pitchFamily="49" charset="-122"/>
              </a:rPr>
              <a:t>参数</a:t>
            </a:r>
            <a:r>
              <a:rPr lang="el-GR" altLang="en-US" sz="2600" i="1">
                <a:latin typeface="Times New Roman" pitchFamily="18" charset="0"/>
                <a:ea typeface="黑体" pitchFamily="49" charset="-122"/>
              </a:rPr>
              <a:t>α</a:t>
            </a:r>
            <a:r>
              <a:rPr lang="zh-CN" altLang="en-US" sz="2600">
                <a:latin typeface="Times New Roman" pitchFamily="18" charset="0"/>
                <a:ea typeface="黑体" pitchFamily="49" charset="-122"/>
              </a:rPr>
              <a:t>、 </a:t>
            </a:r>
            <a:r>
              <a:rPr lang="el-GR" altLang="en-US" sz="2600" i="1">
                <a:latin typeface="Times New Roman" pitchFamily="18" charset="0"/>
                <a:ea typeface="黑体" pitchFamily="49" charset="-122"/>
              </a:rPr>
              <a:t>β</a:t>
            </a:r>
            <a:r>
              <a:rPr lang="zh-CN" altLang="en-US" sz="2600">
                <a:latin typeface="Times New Roman" pitchFamily="18" charset="0"/>
                <a:ea typeface="黑体" pitchFamily="49" charset="-122"/>
              </a:rPr>
              <a:t>对算法性能的影响</a:t>
            </a:r>
          </a:p>
          <a:p>
            <a:pPr eaLnBrk="1" hangingPunct="1">
              <a:spcBef>
                <a:spcPct val="10000"/>
              </a:spcBef>
              <a:buFont typeface="Wingdings" pitchFamily="2" charset="2"/>
              <a:buNone/>
            </a:pPr>
            <a:r>
              <a:rPr lang="zh-CN" altLang="en-US" sz="1500">
                <a:solidFill>
                  <a:schemeClr val="folHlink"/>
                </a:solidFill>
                <a:latin typeface="Times New Roman" pitchFamily="18" charset="0"/>
                <a:ea typeface="楷体_GB2312" pitchFamily="1" charset="-122"/>
              </a:rPr>
              <a:t>         </a:t>
            </a:r>
            <a:r>
              <a:rPr lang="zh-CN" altLang="en-US" sz="2600">
                <a:solidFill>
                  <a:schemeClr val="folHlink"/>
                </a:solidFill>
                <a:latin typeface="Times New Roman" pitchFamily="18" charset="0"/>
                <a:ea typeface="楷体_GB2312" pitchFamily="1" charset="-122"/>
              </a:rPr>
              <a:t>停滞现象（Stagnation behavior）：所有蚂蚁都选择相同的路径，即系统不再搜索更好的解。</a:t>
            </a:r>
          </a:p>
          <a:p>
            <a:pPr eaLnBrk="1" hangingPunct="1">
              <a:spcBef>
                <a:spcPct val="10000"/>
              </a:spcBef>
              <a:buFont typeface="Wingdings" pitchFamily="2" charset="2"/>
              <a:buNone/>
            </a:pPr>
            <a:r>
              <a:rPr lang="zh-CN" altLang="en-US" sz="2600">
                <a:solidFill>
                  <a:schemeClr val="folHlink"/>
                </a:solidFill>
                <a:latin typeface="Times New Roman" pitchFamily="18" charset="0"/>
                <a:ea typeface="楷体_GB2312" pitchFamily="1" charset="-122"/>
              </a:rPr>
              <a:t>     原因在于较好路径上的信息素远大于其他边上的，从而使所有蚂蚁都选择该路径。</a:t>
            </a:r>
          </a:p>
          <a:p>
            <a:pPr eaLnBrk="1" hangingPunct="1">
              <a:spcBef>
                <a:spcPct val="10000"/>
              </a:spcBef>
              <a:buFont typeface="Wingdings" pitchFamily="2" charset="2"/>
              <a:buNone/>
            </a:pPr>
            <a:endParaRPr lang="zh-CN" altLang="en-US" sz="2600">
              <a:solidFill>
                <a:schemeClr val="folHlink"/>
              </a:solidFill>
              <a:latin typeface="Times New Roman" pitchFamily="18" charset="0"/>
              <a:ea typeface="楷体_GB2312" pitchFamily="1" charset="-122"/>
            </a:endParaRPr>
          </a:p>
          <a:p>
            <a:pPr eaLnBrk="1" hangingPunct="1">
              <a:spcBef>
                <a:spcPct val="10000"/>
              </a:spcBef>
              <a:buFont typeface="Wingdings" pitchFamily="2" charset="2"/>
              <a:buNone/>
            </a:pPr>
            <a:r>
              <a:rPr lang="zh-CN" altLang="en-US" sz="2600">
                <a:solidFill>
                  <a:schemeClr val="folHlink"/>
                </a:solidFill>
                <a:latin typeface="Times New Roman" pitchFamily="18" charset="0"/>
                <a:ea typeface="楷体_GB2312" pitchFamily="1" charset="-122"/>
              </a:rPr>
              <a:t>     </a:t>
            </a:r>
          </a:p>
        </p:txBody>
      </p:sp>
      <p:sp>
        <p:nvSpPr>
          <p:cNvPr id="594952" name="Rectangle 8"/>
          <p:cNvSpPr>
            <a:spLocks noRot="1" noChangeArrowheads="1"/>
          </p:cNvSpPr>
          <p:nvPr/>
        </p:nvSpPr>
        <p:spPr bwMode="auto">
          <a:xfrm>
            <a:off x="0" y="908050"/>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4.  </a:t>
            </a:r>
            <a:r>
              <a:rPr lang="zh-CN" altLang="en-US" smtClean="0">
                <a:effectLst>
                  <a:outerShdw blurRad="38100" dist="38100" dir="2700000" algn="tl">
                    <a:srgbClr val="FFFFFF"/>
                  </a:outerShdw>
                </a:effectLst>
                <a:latin typeface="Times New Roman" pitchFamily="18" charset="0"/>
                <a:ea typeface="黑体" pitchFamily="49" charset="-122"/>
              </a:rPr>
              <a:t>蚂蚁系统的参数设置和基本属性</a:t>
            </a:r>
            <a:endParaRPr lang="zh-CN" altLang="en-US" smtClean="0">
              <a:ea typeface="楷体_GB2312" pitchFamily="1" charset="-122"/>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 typeface="Arial" pitchFamily="34" charset="0"/>
              <a:buNone/>
              <a:defRPr/>
            </a:pPr>
            <a:r>
              <a:rPr lang="zh-CN" altLang="en-US" sz="2400" b="0">
                <a:solidFill>
                  <a:srgbClr val="FF9900"/>
                </a:solidFill>
                <a:effectLst>
                  <a:outerShdw blurRad="38100" dist="38100" dir="2700000" algn="tl">
                    <a:srgbClr val="C0C0C0"/>
                  </a:outerShdw>
                </a:effectLst>
                <a:latin typeface="Arial" pitchFamily="34" charset="0"/>
                <a:ea typeface="隶书" pitchFamily="49" charset="-122"/>
              </a:rPr>
              <a:t>智能优化计算</a:t>
            </a:r>
          </a:p>
        </p:txBody>
      </p:sp>
      <p:sp>
        <p:nvSpPr>
          <p:cNvPr id="27651" name="Rectangle 4"/>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r>
              <a:rPr lang="zh-CN" altLang="en-US" sz="2600">
                <a:latin typeface="Times New Roman" pitchFamily="18" charset="0"/>
                <a:ea typeface="黑体" pitchFamily="49" charset="-122"/>
              </a:rPr>
              <a:t>参数</a:t>
            </a:r>
            <a:r>
              <a:rPr lang="el-GR" altLang="en-US" sz="2600" i="1">
                <a:latin typeface="Times New Roman" pitchFamily="18" charset="0"/>
                <a:ea typeface="黑体" pitchFamily="49" charset="-122"/>
              </a:rPr>
              <a:t>α</a:t>
            </a:r>
            <a:r>
              <a:rPr lang="zh-CN" altLang="en-US" sz="2600">
                <a:latin typeface="Times New Roman" pitchFamily="18" charset="0"/>
                <a:ea typeface="黑体" pitchFamily="49" charset="-122"/>
              </a:rPr>
              <a:t>、 </a:t>
            </a:r>
            <a:r>
              <a:rPr lang="el-GR" altLang="en-US" sz="2600" i="1">
                <a:latin typeface="Times New Roman" pitchFamily="18" charset="0"/>
                <a:ea typeface="黑体" pitchFamily="49" charset="-122"/>
              </a:rPr>
              <a:t>β</a:t>
            </a:r>
            <a:r>
              <a:rPr lang="zh-CN" altLang="en-US" sz="2600">
                <a:latin typeface="Times New Roman" pitchFamily="18" charset="0"/>
                <a:ea typeface="黑体" pitchFamily="49" charset="-122"/>
              </a:rPr>
              <a:t>对算法性能的影响</a:t>
            </a:r>
          </a:p>
          <a:p>
            <a:pPr eaLnBrk="1" hangingPunct="1">
              <a:spcBef>
                <a:spcPct val="10000"/>
              </a:spcBef>
              <a:buFont typeface="Wingdings" pitchFamily="2" charset="2"/>
              <a:buNone/>
            </a:pPr>
            <a:r>
              <a:rPr lang="zh-CN" altLang="en-US" sz="1500">
                <a:solidFill>
                  <a:schemeClr val="folHlink"/>
                </a:solidFill>
                <a:latin typeface="Times New Roman" pitchFamily="18" charset="0"/>
                <a:ea typeface="楷体_GB2312" pitchFamily="1" charset="-122"/>
              </a:rPr>
              <a:t>         </a:t>
            </a:r>
            <a:r>
              <a:rPr lang="el-GR" altLang="en-US" sz="2600" i="1">
                <a:solidFill>
                  <a:schemeClr val="folHlink"/>
                </a:solidFill>
                <a:latin typeface="Times New Roman" pitchFamily="18" charset="0"/>
                <a:ea typeface="楷体_GB2312" pitchFamily="1" charset="-122"/>
              </a:rPr>
              <a:t>α</a:t>
            </a:r>
            <a:r>
              <a:rPr lang="zh-CN" altLang="en-US" sz="2600">
                <a:solidFill>
                  <a:schemeClr val="folHlink"/>
                </a:solidFill>
                <a:latin typeface="Times New Roman" pitchFamily="18" charset="0"/>
                <a:ea typeface="楷体_GB2312" pitchFamily="1" charset="-122"/>
              </a:rPr>
              <a:t>取较大值时，意味着在选择路径时，路径上的信息素非常重要；当</a:t>
            </a:r>
            <a:r>
              <a:rPr lang="el-GR" altLang="en-US" sz="2600" i="1">
                <a:solidFill>
                  <a:schemeClr val="folHlink"/>
                </a:solidFill>
                <a:latin typeface="Times New Roman" pitchFamily="18" charset="0"/>
                <a:ea typeface="楷体_GB2312" pitchFamily="1" charset="-122"/>
              </a:rPr>
              <a:t>α</a:t>
            </a:r>
            <a:r>
              <a:rPr lang="zh-CN" altLang="en-US" sz="2600">
                <a:solidFill>
                  <a:schemeClr val="folHlink"/>
                </a:solidFill>
                <a:latin typeface="Times New Roman" pitchFamily="18" charset="0"/>
                <a:ea typeface="楷体_GB2312" pitchFamily="1" charset="-122"/>
              </a:rPr>
              <a:t>取较小值时，变成随机的贪婪算法。  </a:t>
            </a:r>
          </a:p>
        </p:txBody>
      </p:sp>
      <p:pic>
        <p:nvPicPr>
          <p:cNvPr id="2765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3573463"/>
            <a:ext cx="5400675" cy="317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5977" name="Rectangle 9"/>
          <p:cNvSpPr>
            <a:spLocks noRot="1" noChangeArrowheads="1"/>
          </p:cNvSpPr>
          <p:nvPr/>
        </p:nvSpPr>
        <p:spPr bwMode="auto">
          <a:xfrm>
            <a:off x="0" y="908050"/>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4.  </a:t>
            </a:r>
            <a:r>
              <a:rPr lang="zh-CN" altLang="en-US" smtClean="0">
                <a:effectLst>
                  <a:outerShdw blurRad="38100" dist="38100" dir="2700000" algn="tl">
                    <a:srgbClr val="FFFFFF"/>
                  </a:outerShdw>
                </a:effectLst>
                <a:latin typeface="Times New Roman" pitchFamily="18" charset="0"/>
                <a:ea typeface="黑体" pitchFamily="49" charset="-122"/>
              </a:rPr>
              <a:t>蚂蚁系统的参数设置和基本属性</a:t>
            </a:r>
            <a:endParaRPr lang="zh-CN" altLang="en-US" smtClean="0">
              <a:ea typeface="楷体_GB2312" pitchFamily="1" charset="-122"/>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 typeface="Arial" pitchFamily="34" charset="0"/>
              <a:buNone/>
              <a:defRPr/>
            </a:pPr>
            <a:r>
              <a:rPr lang="zh-CN" altLang="en-US" sz="2400" b="0">
                <a:solidFill>
                  <a:srgbClr val="FF9900"/>
                </a:solidFill>
                <a:effectLst>
                  <a:outerShdw blurRad="38100" dist="38100" dir="2700000" algn="tl">
                    <a:srgbClr val="C0C0C0"/>
                  </a:outerShdw>
                </a:effectLst>
                <a:latin typeface="Arial" pitchFamily="34" charset="0"/>
                <a:ea typeface="隶书" pitchFamily="49" charset="-122"/>
              </a:rPr>
              <a:t>智能优化计算</a:t>
            </a:r>
          </a:p>
        </p:txBody>
      </p:sp>
      <p:sp>
        <p:nvSpPr>
          <p:cNvPr id="28675" name="Rectangle 4"/>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r>
              <a:rPr lang="zh-CN" altLang="en-US" sz="2600">
                <a:latin typeface="Times New Roman" pitchFamily="18" charset="0"/>
                <a:ea typeface="黑体" pitchFamily="49" charset="-122"/>
              </a:rPr>
              <a:t>参数</a:t>
            </a:r>
            <a:r>
              <a:rPr lang="el-GR" altLang="en-US" sz="2600" i="1">
                <a:latin typeface="Times New Roman" pitchFamily="18" charset="0"/>
                <a:ea typeface="黑体" pitchFamily="49" charset="-122"/>
              </a:rPr>
              <a:t>α</a:t>
            </a:r>
            <a:r>
              <a:rPr lang="zh-CN" altLang="en-US" sz="2600">
                <a:latin typeface="Times New Roman" pitchFamily="18" charset="0"/>
                <a:ea typeface="黑体" pitchFamily="49" charset="-122"/>
              </a:rPr>
              <a:t>、 </a:t>
            </a:r>
            <a:r>
              <a:rPr lang="el-GR" altLang="en-US" sz="2600" i="1">
                <a:latin typeface="Times New Roman" pitchFamily="18" charset="0"/>
                <a:ea typeface="黑体" pitchFamily="49" charset="-122"/>
              </a:rPr>
              <a:t>β</a:t>
            </a:r>
            <a:r>
              <a:rPr lang="zh-CN" altLang="en-US" sz="2600">
                <a:latin typeface="Times New Roman" pitchFamily="18" charset="0"/>
                <a:ea typeface="黑体" pitchFamily="49" charset="-122"/>
              </a:rPr>
              <a:t>对算法性能的影响</a:t>
            </a:r>
          </a:p>
          <a:p>
            <a:pPr eaLnBrk="1" hangingPunct="1">
              <a:spcBef>
                <a:spcPct val="10000"/>
              </a:spcBef>
              <a:buFont typeface="Wingdings" pitchFamily="2" charset="2"/>
              <a:buNone/>
            </a:pPr>
            <a:r>
              <a:rPr lang="zh-CN" altLang="en-US" sz="1500">
                <a:solidFill>
                  <a:schemeClr val="folHlink"/>
                </a:solidFill>
                <a:latin typeface="Times New Roman" pitchFamily="18" charset="0"/>
                <a:ea typeface="楷体_GB2312" pitchFamily="1" charset="-122"/>
              </a:rPr>
              <a:t>         </a:t>
            </a:r>
            <a:r>
              <a:rPr lang="el-GR" altLang="en-US" sz="2600" i="1">
                <a:solidFill>
                  <a:schemeClr val="folHlink"/>
                </a:solidFill>
                <a:latin typeface="Times New Roman" pitchFamily="18" charset="0"/>
                <a:ea typeface="楷体_GB2312" pitchFamily="1" charset="-122"/>
              </a:rPr>
              <a:t>α</a:t>
            </a:r>
            <a:r>
              <a:rPr lang="zh-CN" altLang="en-US" sz="2600">
                <a:solidFill>
                  <a:schemeClr val="folHlink"/>
                </a:solidFill>
                <a:latin typeface="Times New Roman" pitchFamily="18" charset="0"/>
                <a:ea typeface="楷体_GB2312" pitchFamily="1" charset="-122"/>
              </a:rPr>
              <a:t>＝0，蚂蚁之间无协同作用；</a:t>
            </a:r>
            <a:r>
              <a:rPr lang="el-GR" altLang="en-US" sz="2600" i="1">
                <a:solidFill>
                  <a:schemeClr val="folHlink"/>
                </a:solidFill>
                <a:latin typeface="Times New Roman" pitchFamily="18" charset="0"/>
                <a:ea typeface="楷体_GB2312" pitchFamily="1" charset="-122"/>
              </a:rPr>
              <a:t>α</a:t>
            </a:r>
            <a:r>
              <a:rPr lang="zh-CN" altLang="en-US" sz="2600">
                <a:solidFill>
                  <a:schemeClr val="folHlink"/>
                </a:solidFill>
                <a:latin typeface="Times New Roman" pitchFamily="18" charset="0"/>
                <a:ea typeface="楷体_GB2312" pitchFamily="1" charset="-122"/>
              </a:rPr>
              <a:t>＝1，有协同作用</a:t>
            </a:r>
          </a:p>
        </p:txBody>
      </p:sp>
      <p:pic>
        <p:nvPicPr>
          <p:cNvPr id="2867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3573463"/>
            <a:ext cx="3603625" cy="270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573463"/>
            <a:ext cx="3600450" cy="270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8" name="Text Box 9"/>
          <p:cNvSpPr txBox="1">
            <a:spLocks noChangeArrowheads="1"/>
          </p:cNvSpPr>
          <p:nvPr/>
        </p:nvSpPr>
        <p:spPr bwMode="auto">
          <a:xfrm>
            <a:off x="2484438" y="5445125"/>
            <a:ext cx="12239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defRPr sz="3000">
                <a:solidFill>
                  <a:schemeClr val="tx1"/>
                </a:solidFill>
                <a:latin typeface="Verdana" pitchFamily="34" charset="0"/>
                <a:ea typeface="宋体" pitchFamily="2" charset="-122"/>
              </a:defRPr>
            </a:lvl1pPr>
            <a:lvl2pPr marL="742950" indent="-285750" eaLnBrk="0" hangingPunct="0">
              <a:spcBef>
                <a:spcPct val="20000"/>
              </a:spcBef>
              <a:buChar char="n"/>
              <a:defRPr sz="2600">
                <a:solidFill>
                  <a:schemeClr val="tx1"/>
                </a:solidFill>
                <a:latin typeface="Verdana" pitchFamily="34" charset="0"/>
                <a:ea typeface="宋体" pitchFamily="2" charset="-122"/>
              </a:defRPr>
            </a:lvl2pPr>
            <a:lvl3pPr marL="1143000" indent="-228600" eaLnBrk="0" hangingPunct="0">
              <a:spcBef>
                <a:spcPct val="20000"/>
              </a:spcBef>
              <a:defRPr sz="2300">
                <a:solidFill>
                  <a:schemeClr val="tx1"/>
                </a:solidFill>
                <a:latin typeface="Verdana" pitchFamily="34" charset="0"/>
                <a:ea typeface="宋体" pitchFamily="2" charset="-122"/>
              </a:defRPr>
            </a:lvl3pPr>
            <a:lvl4pPr marL="1600200" indent="-228600" eaLnBrk="0" hangingPunct="0">
              <a:spcBef>
                <a:spcPct val="20000"/>
              </a:spcBef>
              <a:buChar char="n"/>
              <a:defRPr sz="2000">
                <a:solidFill>
                  <a:schemeClr val="tx1"/>
                </a:solidFill>
                <a:latin typeface="Verdana" pitchFamily="34" charset="0"/>
                <a:ea typeface="宋体" pitchFamily="2" charset="-122"/>
              </a:defRPr>
            </a:lvl4pPr>
            <a:lvl5pPr marL="2057400" indent="-228600" eaLnBrk="0" hangingPunct="0">
              <a:spcBef>
                <a:spcPct val="25000"/>
              </a:spcBef>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lgn="ctr" eaLnBrk="1" hangingPunct="1">
              <a:lnSpc>
                <a:spcPct val="100000"/>
              </a:lnSpc>
              <a:spcBef>
                <a:spcPct val="50000"/>
              </a:spcBef>
              <a:buClrTx/>
              <a:buFont typeface="Arial" pitchFamily="34" charset="0"/>
              <a:buNone/>
            </a:pPr>
            <a:r>
              <a:rPr lang="el-GR" altLang="en-US" sz="1800" i="1">
                <a:solidFill>
                  <a:srgbClr val="333333"/>
                </a:solidFill>
                <a:latin typeface="Times New Roman" pitchFamily="18" charset="0"/>
                <a:cs typeface="Times New Roman" pitchFamily="18" charset="0"/>
              </a:rPr>
              <a:t>α</a:t>
            </a:r>
            <a:r>
              <a:rPr lang="zh-CN" altLang="en-US" sz="1800">
                <a:solidFill>
                  <a:srgbClr val="333333"/>
                </a:solidFill>
                <a:latin typeface="Times New Roman" pitchFamily="18" charset="0"/>
                <a:cs typeface="Arial" pitchFamily="34" charset="0"/>
              </a:rPr>
              <a:t>＝0</a:t>
            </a:r>
            <a:endParaRPr lang="el-GR" altLang="en-US" sz="1800">
              <a:solidFill>
                <a:srgbClr val="333333"/>
              </a:solidFill>
              <a:latin typeface="Times New Roman" pitchFamily="18" charset="0"/>
              <a:cs typeface="Arial" pitchFamily="34" charset="0"/>
            </a:endParaRPr>
          </a:p>
        </p:txBody>
      </p:sp>
      <p:sp>
        <p:nvSpPr>
          <p:cNvPr id="28679" name="Text Box 10"/>
          <p:cNvSpPr txBox="1">
            <a:spLocks noChangeArrowheads="1"/>
          </p:cNvSpPr>
          <p:nvPr/>
        </p:nvSpPr>
        <p:spPr bwMode="auto">
          <a:xfrm>
            <a:off x="5292725" y="5445125"/>
            <a:ext cx="12239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defRPr sz="3000">
                <a:solidFill>
                  <a:schemeClr val="tx1"/>
                </a:solidFill>
                <a:latin typeface="Verdana" pitchFamily="34" charset="0"/>
                <a:ea typeface="宋体" pitchFamily="2" charset="-122"/>
              </a:defRPr>
            </a:lvl1pPr>
            <a:lvl2pPr marL="742950" indent="-285750" eaLnBrk="0" hangingPunct="0">
              <a:spcBef>
                <a:spcPct val="20000"/>
              </a:spcBef>
              <a:buChar char="n"/>
              <a:defRPr sz="2600">
                <a:solidFill>
                  <a:schemeClr val="tx1"/>
                </a:solidFill>
                <a:latin typeface="Verdana" pitchFamily="34" charset="0"/>
                <a:ea typeface="宋体" pitchFamily="2" charset="-122"/>
              </a:defRPr>
            </a:lvl2pPr>
            <a:lvl3pPr marL="1143000" indent="-228600" eaLnBrk="0" hangingPunct="0">
              <a:spcBef>
                <a:spcPct val="20000"/>
              </a:spcBef>
              <a:defRPr sz="2300">
                <a:solidFill>
                  <a:schemeClr val="tx1"/>
                </a:solidFill>
                <a:latin typeface="Verdana" pitchFamily="34" charset="0"/>
                <a:ea typeface="宋体" pitchFamily="2" charset="-122"/>
              </a:defRPr>
            </a:lvl3pPr>
            <a:lvl4pPr marL="1600200" indent="-228600" eaLnBrk="0" hangingPunct="0">
              <a:spcBef>
                <a:spcPct val="20000"/>
              </a:spcBef>
              <a:buChar char="n"/>
              <a:defRPr sz="2000">
                <a:solidFill>
                  <a:schemeClr val="tx1"/>
                </a:solidFill>
                <a:latin typeface="Verdana" pitchFamily="34" charset="0"/>
                <a:ea typeface="宋体" pitchFamily="2" charset="-122"/>
              </a:defRPr>
            </a:lvl4pPr>
            <a:lvl5pPr marL="2057400" indent="-228600" eaLnBrk="0" hangingPunct="0">
              <a:spcBef>
                <a:spcPct val="25000"/>
              </a:spcBef>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lgn="ctr" eaLnBrk="1" hangingPunct="1">
              <a:lnSpc>
                <a:spcPct val="100000"/>
              </a:lnSpc>
              <a:spcBef>
                <a:spcPct val="50000"/>
              </a:spcBef>
              <a:buClrTx/>
              <a:buFont typeface="Arial" pitchFamily="34" charset="0"/>
              <a:buNone/>
            </a:pPr>
            <a:r>
              <a:rPr lang="el-GR" altLang="en-US" sz="1800" i="1">
                <a:solidFill>
                  <a:srgbClr val="333333"/>
                </a:solidFill>
                <a:latin typeface="Times New Roman" pitchFamily="18" charset="0"/>
                <a:cs typeface="Times New Roman" pitchFamily="18" charset="0"/>
              </a:rPr>
              <a:t>α</a:t>
            </a:r>
            <a:r>
              <a:rPr lang="zh-CN" altLang="en-US" sz="1800">
                <a:solidFill>
                  <a:srgbClr val="333333"/>
                </a:solidFill>
                <a:latin typeface="Times New Roman" pitchFamily="18" charset="0"/>
                <a:cs typeface="Arial" pitchFamily="34" charset="0"/>
              </a:rPr>
              <a:t>＝1</a:t>
            </a:r>
            <a:endParaRPr lang="el-GR" altLang="en-US" sz="1800">
              <a:solidFill>
                <a:srgbClr val="333333"/>
              </a:solidFill>
              <a:latin typeface="Times New Roman" pitchFamily="18" charset="0"/>
              <a:cs typeface="Arial" pitchFamily="34" charset="0"/>
            </a:endParaRPr>
          </a:p>
        </p:txBody>
      </p:sp>
      <p:sp>
        <p:nvSpPr>
          <p:cNvPr id="597004" name="Rectangle 12"/>
          <p:cNvSpPr>
            <a:spLocks noRot="1" noChangeArrowheads="1"/>
          </p:cNvSpPr>
          <p:nvPr/>
        </p:nvSpPr>
        <p:spPr bwMode="auto">
          <a:xfrm>
            <a:off x="0" y="908050"/>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4.  </a:t>
            </a:r>
            <a:r>
              <a:rPr lang="zh-CN" altLang="en-US" smtClean="0">
                <a:effectLst>
                  <a:outerShdw blurRad="38100" dist="38100" dir="2700000" algn="tl">
                    <a:srgbClr val="FFFFFF"/>
                  </a:outerShdw>
                </a:effectLst>
                <a:latin typeface="Times New Roman" pitchFamily="18" charset="0"/>
                <a:ea typeface="黑体" pitchFamily="49" charset="-122"/>
              </a:rPr>
              <a:t>蚂蚁系统的参数设置和基本属性</a:t>
            </a:r>
            <a:endParaRPr lang="zh-CN" altLang="en-US" smtClean="0">
              <a:ea typeface="楷体_GB2312" pitchFamily="1" charset="-122"/>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 typeface="Arial" pitchFamily="34" charset="0"/>
              <a:buNone/>
              <a:defRPr/>
            </a:pPr>
            <a:r>
              <a:rPr lang="zh-CN" altLang="en-US" sz="2400" b="0">
                <a:solidFill>
                  <a:srgbClr val="FF9900"/>
                </a:solidFill>
                <a:effectLst>
                  <a:outerShdw blurRad="38100" dist="38100" dir="2700000" algn="tl">
                    <a:srgbClr val="C0C0C0"/>
                  </a:outerShdw>
                </a:effectLst>
                <a:latin typeface="Arial" pitchFamily="34" charset="0"/>
                <a:ea typeface="隶书" pitchFamily="49" charset="-122"/>
              </a:rPr>
              <a:t>智能优化计算</a:t>
            </a:r>
          </a:p>
        </p:txBody>
      </p:sp>
      <p:sp>
        <p:nvSpPr>
          <p:cNvPr id="29699" name="Rectangle 4"/>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r>
              <a:rPr lang="zh-CN" altLang="en-US" sz="2600">
                <a:latin typeface="Times New Roman" pitchFamily="18" charset="0"/>
                <a:ea typeface="黑体" pitchFamily="49" charset="-122"/>
              </a:rPr>
              <a:t>蚂蚁数</a:t>
            </a:r>
            <a:r>
              <a:rPr lang="en-US" altLang="zh-CN" sz="2600" i="1">
                <a:latin typeface="Times New Roman" pitchFamily="18" charset="0"/>
                <a:ea typeface="黑体" pitchFamily="49" charset="-122"/>
              </a:rPr>
              <a:t>m</a:t>
            </a:r>
            <a:r>
              <a:rPr lang="zh-CN" altLang="en-US" sz="2600">
                <a:latin typeface="Times New Roman" pitchFamily="18" charset="0"/>
                <a:ea typeface="黑体" pitchFamily="49" charset="-122"/>
              </a:rPr>
              <a:t>对算法的影响</a:t>
            </a:r>
          </a:p>
          <a:p>
            <a:pPr eaLnBrk="1" hangingPunct="1">
              <a:spcBef>
                <a:spcPct val="10000"/>
              </a:spcBef>
              <a:buFont typeface="Wingdings" pitchFamily="2" charset="2"/>
              <a:buNone/>
            </a:pPr>
            <a:r>
              <a:rPr lang="zh-CN" altLang="en-US" sz="1500">
                <a:solidFill>
                  <a:schemeClr val="folHlink"/>
                </a:solidFill>
                <a:latin typeface="Times New Roman" pitchFamily="18" charset="0"/>
                <a:ea typeface="楷体_GB2312" pitchFamily="1" charset="-122"/>
              </a:rPr>
              <a:t>         </a:t>
            </a:r>
            <a:r>
              <a:rPr lang="en-US" altLang="zh-CN" sz="2600" i="1">
                <a:solidFill>
                  <a:schemeClr val="folHlink"/>
                </a:solidFill>
                <a:latin typeface="Times New Roman" pitchFamily="18" charset="0"/>
                <a:ea typeface="楷体_GB2312" pitchFamily="1" charset="-122"/>
              </a:rPr>
              <a:t>m</a:t>
            </a:r>
            <a:r>
              <a:rPr lang="en-US" altLang="zh-CN" sz="2600">
                <a:solidFill>
                  <a:schemeClr val="folHlink"/>
                </a:solidFill>
                <a:latin typeface="Times New Roman" pitchFamily="18" charset="0"/>
                <a:ea typeface="楷体_GB2312" pitchFamily="1" charset="-122"/>
              </a:rPr>
              <a:t>≈</a:t>
            </a:r>
            <a:r>
              <a:rPr lang="en-US" altLang="zh-CN" sz="2600" i="1">
                <a:solidFill>
                  <a:schemeClr val="folHlink"/>
                </a:solidFill>
                <a:latin typeface="Times New Roman" pitchFamily="18" charset="0"/>
                <a:ea typeface="楷体_GB2312" pitchFamily="1" charset="-122"/>
              </a:rPr>
              <a:t>n</a:t>
            </a:r>
            <a:r>
              <a:rPr lang="zh-CN" altLang="en-US" sz="2600">
                <a:solidFill>
                  <a:schemeClr val="folHlink"/>
                </a:solidFill>
                <a:latin typeface="Times New Roman" pitchFamily="18" charset="0"/>
                <a:ea typeface="楷体_GB2312" pitchFamily="1" charset="-122"/>
              </a:rPr>
              <a:t>时，</a:t>
            </a:r>
            <a:r>
              <a:rPr lang="en-US" altLang="zh-CN" sz="2600" i="1">
                <a:solidFill>
                  <a:schemeClr val="folHlink"/>
                </a:solidFill>
                <a:latin typeface="Times New Roman" pitchFamily="18" charset="0"/>
                <a:ea typeface="楷体_GB2312" pitchFamily="1" charset="-122"/>
              </a:rPr>
              <a:t>ant-cycle</a:t>
            </a:r>
            <a:r>
              <a:rPr lang="zh-CN" altLang="en-US" sz="2600">
                <a:solidFill>
                  <a:schemeClr val="folHlink"/>
                </a:solidFill>
                <a:latin typeface="Times New Roman" pitchFamily="18" charset="0"/>
                <a:ea typeface="楷体_GB2312" pitchFamily="1" charset="-122"/>
              </a:rPr>
              <a:t>可以在最少迭代次数内找到最优解。</a:t>
            </a:r>
          </a:p>
          <a:p>
            <a:pPr eaLnBrk="1" hangingPunct="1">
              <a:spcBef>
                <a:spcPct val="10000"/>
              </a:spcBef>
              <a:buFont typeface="Wingdings" pitchFamily="2" charset="2"/>
              <a:buNone/>
            </a:pPr>
            <a:r>
              <a:rPr lang="zh-CN" altLang="en-US" sz="1500">
                <a:solidFill>
                  <a:schemeClr val="folHlink"/>
                </a:solidFill>
                <a:latin typeface="Times New Roman" pitchFamily="18" charset="0"/>
                <a:ea typeface="楷体_GB2312" pitchFamily="1" charset="-122"/>
              </a:rPr>
              <a:t>        </a:t>
            </a:r>
            <a:endParaRPr lang="zh-CN" altLang="en-US" sz="2600">
              <a:solidFill>
                <a:schemeClr val="folHlink"/>
              </a:solidFill>
              <a:latin typeface="Times New Roman" pitchFamily="18" charset="0"/>
              <a:ea typeface="楷体_GB2312" pitchFamily="1" charset="-122"/>
            </a:endParaRPr>
          </a:p>
        </p:txBody>
      </p:sp>
      <p:pic>
        <p:nvPicPr>
          <p:cNvPr id="2970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3987800"/>
            <a:ext cx="3097213"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1" name="Text Box 8"/>
          <p:cNvSpPr txBox="1">
            <a:spLocks noChangeArrowheads="1"/>
          </p:cNvSpPr>
          <p:nvPr/>
        </p:nvSpPr>
        <p:spPr bwMode="auto">
          <a:xfrm>
            <a:off x="1692275" y="5445125"/>
            <a:ext cx="12239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defRPr sz="3000">
                <a:solidFill>
                  <a:schemeClr val="tx1"/>
                </a:solidFill>
                <a:latin typeface="Verdana" pitchFamily="34" charset="0"/>
                <a:ea typeface="宋体" pitchFamily="2" charset="-122"/>
              </a:defRPr>
            </a:lvl1pPr>
            <a:lvl2pPr marL="742950" indent="-285750" eaLnBrk="0" hangingPunct="0">
              <a:spcBef>
                <a:spcPct val="20000"/>
              </a:spcBef>
              <a:buChar char="n"/>
              <a:defRPr sz="2600">
                <a:solidFill>
                  <a:schemeClr val="tx1"/>
                </a:solidFill>
                <a:latin typeface="Verdana" pitchFamily="34" charset="0"/>
                <a:ea typeface="宋体" pitchFamily="2" charset="-122"/>
              </a:defRPr>
            </a:lvl2pPr>
            <a:lvl3pPr marL="1143000" indent="-228600" eaLnBrk="0" hangingPunct="0">
              <a:spcBef>
                <a:spcPct val="20000"/>
              </a:spcBef>
              <a:defRPr sz="2300">
                <a:solidFill>
                  <a:schemeClr val="tx1"/>
                </a:solidFill>
                <a:latin typeface="Verdana" pitchFamily="34" charset="0"/>
                <a:ea typeface="宋体" pitchFamily="2" charset="-122"/>
              </a:defRPr>
            </a:lvl3pPr>
            <a:lvl4pPr marL="1600200" indent="-228600" eaLnBrk="0" hangingPunct="0">
              <a:spcBef>
                <a:spcPct val="20000"/>
              </a:spcBef>
              <a:buChar char="n"/>
              <a:defRPr sz="2000">
                <a:solidFill>
                  <a:schemeClr val="tx1"/>
                </a:solidFill>
                <a:latin typeface="Verdana" pitchFamily="34" charset="0"/>
                <a:ea typeface="宋体" pitchFamily="2" charset="-122"/>
              </a:defRPr>
            </a:lvl4pPr>
            <a:lvl5pPr marL="2057400" indent="-228600" eaLnBrk="0" hangingPunct="0">
              <a:spcBef>
                <a:spcPct val="25000"/>
              </a:spcBef>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lgn="ctr" eaLnBrk="1" hangingPunct="1">
              <a:lnSpc>
                <a:spcPct val="100000"/>
              </a:lnSpc>
              <a:spcBef>
                <a:spcPct val="50000"/>
              </a:spcBef>
              <a:buClrTx/>
              <a:buFont typeface="Arial" pitchFamily="34" charset="0"/>
              <a:buNone/>
            </a:pPr>
            <a:r>
              <a:rPr lang="zh-CN" altLang="en-US" sz="1800" i="1">
                <a:solidFill>
                  <a:srgbClr val="333333"/>
                </a:solidFill>
                <a:latin typeface="Times New Roman" pitchFamily="18" charset="0"/>
                <a:cs typeface="Times New Roman" pitchFamily="18" charset="0"/>
              </a:rPr>
              <a:t>m</a:t>
            </a:r>
            <a:r>
              <a:rPr lang="zh-CN" altLang="en-US" sz="1800">
                <a:solidFill>
                  <a:srgbClr val="333333"/>
                </a:solidFill>
                <a:latin typeface="Times New Roman" pitchFamily="18" charset="0"/>
                <a:cs typeface="Arial" pitchFamily="34" charset="0"/>
              </a:rPr>
              <a:t>＝15</a:t>
            </a:r>
            <a:endParaRPr lang="el-GR" altLang="en-US" sz="1800">
              <a:solidFill>
                <a:srgbClr val="333333"/>
              </a:solidFill>
              <a:latin typeface="Times New Roman" pitchFamily="18" charset="0"/>
              <a:cs typeface="Arial" pitchFamily="34" charset="0"/>
            </a:endParaRPr>
          </a:p>
        </p:txBody>
      </p:sp>
      <p:pic>
        <p:nvPicPr>
          <p:cNvPr id="29702"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8688" y="3986213"/>
            <a:ext cx="3100387" cy="232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3" name="Text Box 10"/>
          <p:cNvSpPr txBox="1">
            <a:spLocks noChangeArrowheads="1"/>
          </p:cNvSpPr>
          <p:nvPr/>
        </p:nvSpPr>
        <p:spPr bwMode="auto">
          <a:xfrm>
            <a:off x="6516688" y="5445125"/>
            <a:ext cx="12239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defRPr sz="3000">
                <a:solidFill>
                  <a:schemeClr val="tx1"/>
                </a:solidFill>
                <a:latin typeface="Verdana" pitchFamily="34" charset="0"/>
                <a:ea typeface="宋体" pitchFamily="2" charset="-122"/>
              </a:defRPr>
            </a:lvl1pPr>
            <a:lvl2pPr marL="742950" indent="-285750" eaLnBrk="0" hangingPunct="0">
              <a:spcBef>
                <a:spcPct val="20000"/>
              </a:spcBef>
              <a:buChar char="n"/>
              <a:defRPr sz="2600">
                <a:solidFill>
                  <a:schemeClr val="tx1"/>
                </a:solidFill>
                <a:latin typeface="Verdana" pitchFamily="34" charset="0"/>
                <a:ea typeface="宋体" pitchFamily="2" charset="-122"/>
              </a:defRPr>
            </a:lvl2pPr>
            <a:lvl3pPr marL="1143000" indent="-228600" eaLnBrk="0" hangingPunct="0">
              <a:spcBef>
                <a:spcPct val="20000"/>
              </a:spcBef>
              <a:defRPr sz="2300">
                <a:solidFill>
                  <a:schemeClr val="tx1"/>
                </a:solidFill>
                <a:latin typeface="Verdana" pitchFamily="34" charset="0"/>
                <a:ea typeface="宋体" pitchFamily="2" charset="-122"/>
              </a:defRPr>
            </a:lvl3pPr>
            <a:lvl4pPr marL="1600200" indent="-228600" eaLnBrk="0" hangingPunct="0">
              <a:spcBef>
                <a:spcPct val="20000"/>
              </a:spcBef>
              <a:buChar char="n"/>
              <a:defRPr sz="2000">
                <a:solidFill>
                  <a:schemeClr val="tx1"/>
                </a:solidFill>
                <a:latin typeface="Verdana" pitchFamily="34" charset="0"/>
                <a:ea typeface="宋体" pitchFamily="2" charset="-122"/>
              </a:defRPr>
            </a:lvl4pPr>
            <a:lvl5pPr marL="2057400" indent="-228600" eaLnBrk="0" hangingPunct="0">
              <a:spcBef>
                <a:spcPct val="25000"/>
              </a:spcBef>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lgn="ctr" eaLnBrk="1" hangingPunct="1">
              <a:lnSpc>
                <a:spcPct val="100000"/>
              </a:lnSpc>
              <a:spcBef>
                <a:spcPct val="50000"/>
              </a:spcBef>
              <a:buClrTx/>
              <a:buFont typeface="Arial" pitchFamily="34" charset="0"/>
              <a:buNone/>
            </a:pPr>
            <a:r>
              <a:rPr lang="zh-CN" altLang="en-US" sz="1800" i="1">
                <a:solidFill>
                  <a:srgbClr val="333333"/>
                </a:solidFill>
                <a:latin typeface="Times New Roman" pitchFamily="18" charset="0"/>
                <a:cs typeface="Times New Roman" pitchFamily="18" charset="0"/>
              </a:rPr>
              <a:t>m</a:t>
            </a:r>
            <a:r>
              <a:rPr lang="zh-CN" altLang="en-US" sz="1800">
                <a:solidFill>
                  <a:srgbClr val="333333"/>
                </a:solidFill>
                <a:latin typeface="Times New Roman" pitchFamily="18" charset="0"/>
                <a:cs typeface="Arial" pitchFamily="34" charset="0"/>
              </a:rPr>
              <a:t>＝150</a:t>
            </a:r>
            <a:endParaRPr lang="el-GR" altLang="en-US" sz="1800">
              <a:solidFill>
                <a:srgbClr val="333333"/>
              </a:solidFill>
              <a:latin typeface="Times New Roman" pitchFamily="18" charset="0"/>
              <a:cs typeface="Arial" pitchFamily="34" charset="0"/>
            </a:endParaRPr>
          </a:p>
        </p:txBody>
      </p:sp>
      <p:pic>
        <p:nvPicPr>
          <p:cNvPr id="29704"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3994150"/>
            <a:ext cx="3097213"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5" name="Text Box 12"/>
          <p:cNvSpPr txBox="1">
            <a:spLocks noChangeArrowheads="1"/>
          </p:cNvSpPr>
          <p:nvPr/>
        </p:nvSpPr>
        <p:spPr bwMode="auto">
          <a:xfrm>
            <a:off x="3851275" y="5445125"/>
            <a:ext cx="12239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defRPr sz="3000">
                <a:solidFill>
                  <a:schemeClr val="tx1"/>
                </a:solidFill>
                <a:latin typeface="Verdana" pitchFamily="34" charset="0"/>
                <a:ea typeface="宋体" pitchFamily="2" charset="-122"/>
              </a:defRPr>
            </a:lvl1pPr>
            <a:lvl2pPr marL="742950" indent="-285750" eaLnBrk="0" hangingPunct="0">
              <a:spcBef>
                <a:spcPct val="20000"/>
              </a:spcBef>
              <a:buChar char="n"/>
              <a:defRPr sz="2600">
                <a:solidFill>
                  <a:schemeClr val="tx1"/>
                </a:solidFill>
                <a:latin typeface="Verdana" pitchFamily="34" charset="0"/>
                <a:ea typeface="宋体" pitchFamily="2" charset="-122"/>
              </a:defRPr>
            </a:lvl2pPr>
            <a:lvl3pPr marL="1143000" indent="-228600" eaLnBrk="0" hangingPunct="0">
              <a:spcBef>
                <a:spcPct val="20000"/>
              </a:spcBef>
              <a:defRPr sz="2300">
                <a:solidFill>
                  <a:schemeClr val="tx1"/>
                </a:solidFill>
                <a:latin typeface="Verdana" pitchFamily="34" charset="0"/>
                <a:ea typeface="宋体" pitchFamily="2" charset="-122"/>
              </a:defRPr>
            </a:lvl3pPr>
            <a:lvl4pPr marL="1600200" indent="-228600" eaLnBrk="0" hangingPunct="0">
              <a:spcBef>
                <a:spcPct val="20000"/>
              </a:spcBef>
              <a:buChar char="n"/>
              <a:defRPr sz="2000">
                <a:solidFill>
                  <a:schemeClr val="tx1"/>
                </a:solidFill>
                <a:latin typeface="Verdana" pitchFamily="34" charset="0"/>
                <a:ea typeface="宋体" pitchFamily="2" charset="-122"/>
              </a:defRPr>
            </a:lvl4pPr>
            <a:lvl5pPr marL="2057400" indent="-228600" eaLnBrk="0" hangingPunct="0">
              <a:spcBef>
                <a:spcPct val="25000"/>
              </a:spcBef>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lgn="ctr" eaLnBrk="1" hangingPunct="1">
              <a:lnSpc>
                <a:spcPct val="100000"/>
              </a:lnSpc>
              <a:spcBef>
                <a:spcPct val="50000"/>
              </a:spcBef>
              <a:buClrTx/>
              <a:buFont typeface="Arial" pitchFamily="34" charset="0"/>
              <a:buNone/>
            </a:pPr>
            <a:r>
              <a:rPr lang="zh-CN" altLang="en-US" sz="1800" i="1">
                <a:solidFill>
                  <a:srgbClr val="333333"/>
                </a:solidFill>
                <a:latin typeface="Times New Roman" pitchFamily="18" charset="0"/>
                <a:cs typeface="Times New Roman" pitchFamily="18" charset="0"/>
              </a:rPr>
              <a:t>m</a:t>
            </a:r>
            <a:r>
              <a:rPr lang="zh-CN" altLang="en-US" sz="1800">
                <a:solidFill>
                  <a:srgbClr val="333333"/>
                </a:solidFill>
                <a:latin typeface="Times New Roman" pitchFamily="18" charset="0"/>
                <a:cs typeface="Arial" pitchFamily="34" charset="0"/>
              </a:rPr>
              <a:t>＝30</a:t>
            </a:r>
            <a:endParaRPr lang="el-GR" altLang="en-US" sz="1800">
              <a:solidFill>
                <a:srgbClr val="333333"/>
              </a:solidFill>
              <a:latin typeface="Times New Roman" pitchFamily="18" charset="0"/>
              <a:cs typeface="Arial" pitchFamily="34" charset="0"/>
            </a:endParaRPr>
          </a:p>
        </p:txBody>
      </p:sp>
      <p:sp>
        <p:nvSpPr>
          <p:cNvPr id="598030" name="Rectangle 14"/>
          <p:cNvSpPr>
            <a:spLocks noRot="1" noChangeArrowheads="1"/>
          </p:cNvSpPr>
          <p:nvPr/>
        </p:nvSpPr>
        <p:spPr bwMode="auto">
          <a:xfrm>
            <a:off x="0" y="908050"/>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4.  </a:t>
            </a:r>
            <a:r>
              <a:rPr lang="zh-CN" altLang="en-US" smtClean="0">
                <a:effectLst>
                  <a:outerShdw blurRad="38100" dist="38100" dir="2700000" algn="tl">
                    <a:srgbClr val="FFFFFF"/>
                  </a:outerShdw>
                </a:effectLst>
                <a:latin typeface="Times New Roman" pitchFamily="18" charset="0"/>
                <a:ea typeface="黑体" pitchFamily="49" charset="-122"/>
              </a:rPr>
              <a:t>蚂蚁系统的参数设置和基本属性</a:t>
            </a:r>
            <a:endParaRPr lang="zh-CN" altLang="en-US" smtClean="0">
              <a:ea typeface="楷体_GB2312" pitchFamily="1" charset="-122"/>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 typeface="Arial" pitchFamily="34" charset="0"/>
              <a:buNone/>
              <a:defRPr/>
            </a:pPr>
            <a:r>
              <a:rPr lang="zh-CN" altLang="en-US" sz="2400" b="0">
                <a:solidFill>
                  <a:srgbClr val="FF9900"/>
                </a:solidFill>
                <a:effectLst>
                  <a:outerShdw blurRad="38100" dist="38100" dir="2700000" algn="tl">
                    <a:srgbClr val="C0C0C0"/>
                  </a:outerShdw>
                </a:effectLst>
                <a:latin typeface="Arial" pitchFamily="34" charset="0"/>
                <a:ea typeface="隶书" pitchFamily="49" charset="-122"/>
              </a:rPr>
              <a:t>智能优化计算</a:t>
            </a:r>
          </a:p>
        </p:txBody>
      </p:sp>
      <p:sp>
        <p:nvSpPr>
          <p:cNvPr id="30723" name="Rectangle 4"/>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r>
              <a:rPr lang="zh-CN" altLang="en-US" sz="2600">
                <a:latin typeface="Times New Roman" pitchFamily="18" charset="0"/>
                <a:ea typeface="黑体" pitchFamily="49" charset="-122"/>
              </a:rPr>
              <a:t>蚂蚁的初始分布</a:t>
            </a:r>
          </a:p>
          <a:p>
            <a:pPr eaLnBrk="1" hangingPunct="1">
              <a:spcBef>
                <a:spcPct val="10000"/>
              </a:spcBef>
              <a:buFont typeface="Wingdings" pitchFamily="2" charset="2"/>
              <a:buNone/>
            </a:pPr>
            <a:r>
              <a:rPr lang="zh-CN" altLang="en-US" sz="1500">
                <a:solidFill>
                  <a:schemeClr val="folHlink"/>
                </a:solidFill>
                <a:latin typeface="Times New Roman" pitchFamily="18" charset="0"/>
                <a:ea typeface="楷体_GB2312" pitchFamily="1" charset="-122"/>
              </a:rPr>
              <a:t>        </a:t>
            </a:r>
            <a:r>
              <a:rPr lang="zh-CN" altLang="en-US" sz="2600">
                <a:solidFill>
                  <a:schemeClr val="folHlink"/>
                </a:solidFill>
                <a:latin typeface="Times New Roman" pitchFamily="18" charset="0"/>
                <a:ea typeface="楷体_GB2312" pitchFamily="1" charset="-122"/>
              </a:rPr>
              <a:t>两种情况实验：</a:t>
            </a:r>
          </a:p>
          <a:p>
            <a:pPr eaLnBrk="1" hangingPunct="1">
              <a:spcBef>
                <a:spcPct val="10000"/>
              </a:spcBef>
              <a:buFont typeface="Wingdings" pitchFamily="2" charset="2"/>
              <a:buNone/>
            </a:pPr>
            <a:r>
              <a:rPr lang="zh-CN" altLang="en-US" sz="2600">
                <a:solidFill>
                  <a:schemeClr val="folHlink"/>
                </a:solidFill>
                <a:latin typeface="Times New Roman" pitchFamily="18" charset="0"/>
                <a:ea typeface="楷体_GB2312" pitchFamily="1" charset="-122"/>
              </a:rPr>
              <a:t>     （</a:t>
            </a:r>
            <a:r>
              <a:rPr lang="en-US" altLang="zh-CN" sz="2600">
                <a:solidFill>
                  <a:schemeClr val="folHlink"/>
                </a:solidFill>
                <a:latin typeface="Times New Roman" pitchFamily="18" charset="0"/>
                <a:ea typeface="楷体_GB2312" pitchFamily="1" charset="-122"/>
              </a:rPr>
              <a:t>1</a:t>
            </a:r>
            <a:r>
              <a:rPr lang="zh-CN" altLang="en-US" sz="2600">
                <a:solidFill>
                  <a:schemeClr val="folHlink"/>
                </a:solidFill>
                <a:latin typeface="Times New Roman" pitchFamily="18" charset="0"/>
                <a:ea typeface="楷体_GB2312" pitchFamily="1" charset="-122"/>
              </a:rPr>
              <a:t>）所有蚂蚁初始时刻放在同一城市；</a:t>
            </a:r>
          </a:p>
          <a:p>
            <a:pPr eaLnBrk="1" hangingPunct="1">
              <a:spcBef>
                <a:spcPct val="10000"/>
              </a:spcBef>
              <a:buFont typeface="Wingdings" pitchFamily="2" charset="2"/>
              <a:buNone/>
            </a:pPr>
            <a:r>
              <a:rPr lang="zh-CN" altLang="en-US" sz="2600">
                <a:solidFill>
                  <a:schemeClr val="folHlink"/>
                </a:solidFill>
                <a:latin typeface="Times New Roman" pitchFamily="18" charset="0"/>
                <a:ea typeface="楷体_GB2312" pitchFamily="1" charset="-122"/>
              </a:rPr>
              <a:t>     （</a:t>
            </a:r>
            <a:r>
              <a:rPr lang="en-US" altLang="zh-CN" sz="2600">
                <a:solidFill>
                  <a:schemeClr val="folHlink"/>
                </a:solidFill>
                <a:latin typeface="Times New Roman" pitchFamily="18" charset="0"/>
                <a:ea typeface="楷体_GB2312" pitchFamily="1" charset="-122"/>
              </a:rPr>
              <a:t>2</a:t>
            </a:r>
            <a:r>
              <a:rPr lang="zh-CN" altLang="en-US" sz="2600">
                <a:solidFill>
                  <a:schemeClr val="folHlink"/>
                </a:solidFill>
                <a:latin typeface="Times New Roman" pitchFamily="18" charset="0"/>
                <a:ea typeface="楷体_GB2312" pitchFamily="1" charset="-122"/>
              </a:rPr>
              <a:t>）蚂蚁分布在不同城市中。</a:t>
            </a:r>
          </a:p>
          <a:p>
            <a:pPr eaLnBrk="1" hangingPunct="1">
              <a:spcBef>
                <a:spcPct val="10000"/>
              </a:spcBef>
              <a:buFont typeface="Wingdings" pitchFamily="2" charset="2"/>
              <a:buNone/>
            </a:pPr>
            <a:r>
              <a:rPr lang="zh-CN" altLang="en-US" sz="2600">
                <a:solidFill>
                  <a:schemeClr val="folHlink"/>
                </a:solidFill>
                <a:latin typeface="Times New Roman" pitchFamily="18" charset="0"/>
                <a:ea typeface="楷体_GB2312" pitchFamily="1" charset="-122"/>
              </a:rPr>
              <a:t>     第（</a:t>
            </a:r>
            <a:r>
              <a:rPr lang="en-US" altLang="zh-CN" sz="2600">
                <a:solidFill>
                  <a:schemeClr val="folHlink"/>
                </a:solidFill>
                <a:latin typeface="Times New Roman" pitchFamily="18" charset="0"/>
                <a:ea typeface="楷体_GB2312" pitchFamily="1" charset="-122"/>
              </a:rPr>
              <a:t>2</a:t>
            </a:r>
            <a:r>
              <a:rPr lang="zh-CN" altLang="en-US" sz="2600">
                <a:solidFill>
                  <a:schemeClr val="folHlink"/>
                </a:solidFill>
                <a:latin typeface="Times New Roman" pitchFamily="18" charset="0"/>
                <a:ea typeface="楷体_GB2312" pitchFamily="1" charset="-122"/>
              </a:rPr>
              <a:t>）中情况可获得较高性能。</a:t>
            </a:r>
          </a:p>
          <a:p>
            <a:pPr eaLnBrk="1" hangingPunct="1">
              <a:spcBef>
                <a:spcPct val="10000"/>
              </a:spcBef>
              <a:buFont typeface="Wingdings" pitchFamily="2" charset="2"/>
              <a:buNone/>
            </a:pPr>
            <a:r>
              <a:rPr lang="zh-CN" altLang="en-US" sz="2600">
                <a:solidFill>
                  <a:schemeClr val="folHlink"/>
                </a:solidFill>
                <a:latin typeface="Times New Roman" pitchFamily="18" charset="0"/>
                <a:ea typeface="楷体_GB2312" pitchFamily="1" charset="-122"/>
              </a:rPr>
              <a:t>     （</a:t>
            </a:r>
            <a:r>
              <a:rPr lang="en-US" altLang="zh-CN" sz="2600">
                <a:solidFill>
                  <a:schemeClr val="folHlink"/>
                </a:solidFill>
                <a:latin typeface="Times New Roman" pitchFamily="18" charset="0"/>
                <a:ea typeface="楷体_GB2312" pitchFamily="1" charset="-122"/>
              </a:rPr>
              <a:t>3</a:t>
            </a:r>
            <a:r>
              <a:rPr lang="zh-CN" altLang="en-US" sz="2600">
                <a:solidFill>
                  <a:schemeClr val="folHlink"/>
                </a:solidFill>
                <a:latin typeface="Times New Roman" pitchFamily="18" charset="0"/>
                <a:ea typeface="楷体_GB2312" pitchFamily="1" charset="-122"/>
              </a:rPr>
              <a:t>）在不同城市分布时，随机分布与统一分布的差别不大。    </a:t>
            </a:r>
            <a:r>
              <a:rPr lang="zh-CN" altLang="en-US" sz="1500">
                <a:solidFill>
                  <a:schemeClr val="folHlink"/>
                </a:solidFill>
                <a:latin typeface="Times New Roman" pitchFamily="18" charset="0"/>
                <a:ea typeface="楷体_GB2312" pitchFamily="1" charset="-122"/>
              </a:rPr>
              <a:t>   </a:t>
            </a:r>
            <a:endParaRPr lang="zh-CN" altLang="en-US" sz="2600">
              <a:solidFill>
                <a:schemeClr val="folHlink"/>
              </a:solidFill>
              <a:latin typeface="Times New Roman" pitchFamily="18" charset="0"/>
              <a:ea typeface="楷体_GB2312" pitchFamily="1" charset="-122"/>
            </a:endParaRPr>
          </a:p>
        </p:txBody>
      </p:sp>
      <p:sp>
        <p:nvSpPr>
          <p:cNvPr id="30724" name="AutoShape 5">
            <a:hlinkClick r:id="rId2" action="ppaction://hlinksldjump" highlightClick="1"/>
          </p:cNvPr>
          <p:cNvSpPr>
            <a:spLocks noChangeArrowheads="1"/>
          </p:cNvSpPr>
          <p:nvPr/>
        </p:nvSpPr>
        <p:spPr bwMode="auto">
          <a:xfrm>
            <a:off x="8675688" y="6524625"/>
            <a:ext cx="396875" cy="261938"/>
          </a:xfrm>
          <a:prstGeom prst="actionButtonBeginning">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000">
                <a:solidFill>
                  <a:schemeClr val="tx1"/>
                </a:solidFill>
                <a:latin typeface="Verdana" pitchFamily="34" charset="0"/>
                <a:ea typeface="宋体" pitchFamily="2" charset="-122"/>
              </a:defRPr>
            </a:lvl1pPr>
            <a:lvl2pPr marL="742950" indent="-285750" eaLnBrk="0" hangingPunct="0">
              <a:spcBef>
                <a:spcPct val="20000"/>
              </a:spcBef>
              <a:buChar char="n"/>
              <a:defRPr sz="2600">
                <a:solidFill>
                  <a:schemeClr val="tx1"/>
                </a:solidFill>
                <a:latin typeface="Verdana" pitchFamily="34" charset="0"/>
                <a:ea typeface="宋体" pitchFamily="2" charset="-122"/>
              </a:defRPr>
            </a:lvl2pPr>
            <a:lvl3pPr marL="1143000" indent="-228600" eaLnBrk="0" hangingPunct="0">
              <a:spcBef>
                <a:spcPct val="20000"/>
              </a:spcBef>
              <a:defRPr sz="2300">
                <a:solidFill>
                  <a:schemeClr val="tx1"/>
                </a:solidFill>
                <a:latin typeface="Verdana" pitchFamily="34" charset="0"/>
                <a:ea typeface="宋体" pitchFamily="2" charset="-122"/>
              </a:defRPr>
            </a:lvl3pPr>
            <a:lvl4pPr marL="1600200" indent="-228600" eaLnBrk="0" hangingPunct="0">
              <a:spcBef>
                <a:spcPct val="20000"/>
              </a:spcBef>
              <a:buChar char="n"/>
              <a:defRPr sz="2000">
                <a:solidFill>
                  <a:schemeClr val="tx1"/>
                </a:solidFill>
                <a:latin typeface="Verdana" pitchFamily="34" charset="0"/>
                <a:ea typeface="宋体" pitchFamily="2" charset="-122"/>
              </a:defRPr>
            </a:lvl4pPr>
            <a:lvl5pPr marL="2057400" indent="-228600" eaLnBrk="0" hangingPunct="0">
              <a:spcBef>
                <a:spcPct val="25000"/>
              </a:spcBef>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endParaRPr lang="zh-CN" altLang="en-US">
              <a:latin typeface="Times New Roman" pitchFamily="18" charset="0"/>
            </a:endParaRPr>
          </a:p>
        </p:txBody>
      </p:sp>
      <p:sp>
        <p:nvSpPr>
          <p:cNvPr id="599049" name="Rectangle 9"/>
          <p:cNvSpPr>
            <a:spLocks noRot="1" noChangeArrowheads="1"/>
          </p:cNvSpPr>
          <p:nvPr/>
        </p:nvSpPr>
        <p:spPr bwMode="auto">
          <a:xfrm>
            <a:off x="0" y="908050"/>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4.  </a:t>
            </a:r>
            <a:r>
              <a:rPr lang="zh-CN" altLang="en-US" smtClean="0">
                <a:effectLst>
                  <a:outerShdw blurRad="38100" dist="38100" dir="2700000" algn="tl">
                    <a:srgbClr val="FFFFFF"/>
                  </a:outerShdw>
                </a:effectLst>
                <a:latin typeface="Times New Roman" pitchFamily="18" charset="0"/>
                <a:ea typeface="黑体" pitchFamily="49" charset="-122"/>
              </a:rPr>
              <a:t>蚂蚁系统的参数设置和基本属性</a:t>
            </a:r>
            <a:endParaRPr lang="zh-CN" altLang="en-US" smtClean="0">
              <a:ea typeface="楷体_GB2312" pitchFamily="1" charset="-122"/>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 typeface="Arial" pitchFamily="34" charset="0"/>
              <a:buNone/>
              <a:defRPr/>
            </a:pPr>
            <a:r>
              <a:rPr lang="zh-CN" altLang="en-US" sz="2400" b="0">
                <a:solidFill>
                  <a:srgbClr val="FF9900"/>
                </a:solidFill>
                <a:effectLst>
                  <a:outerShdw blurRad="38100" dist="38100" dir="2700000" algn="tl">
                    <a:srgbClr val="C0C0C0"/>
                  </a:outerShdw>
                </a:effectLst>
                <a:latin typeface="Arial" pitchFamily="34" charset="0"/>
                <a:ea typeface="隶书" pitchFamily="49" charset="-122"/>
              </a:rPr>
              <a:t>智能优化计算</a:t>
            </a:r>
          </a:p>
        </p:txBody>
      </p:sp>
      <p:pic>
        <p:nvPicPr>
          <p:cNvPr id="31747" name="Picture 3" descr="BD21370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250"/>
            <a:ext cx="9144000"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Rectangle 4"/>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r>
              <a:rPr lang="zh-CN" altLang="en-US" sz="2600">
                <a:latin typeface="Times New Roman" pitchFamily="18" charset="0"/>
                <a:ea typeface="黑体" pitchFamily="49" charset="-122"/>
              </a:rPr>
              <a:t>优点</a:t>
            </a:r>
          </a:p>
          <a:p>
            <a:pPr eaLnBrk="1" hangingPunct="1">
              <a:spcBef>
                <a:spcPct val="10000"/>
              </a:spcBef>
              <a:buFont typeface="Wingdings" pitchFamily="2" charset="2"/>
              <a:buNone/>
            </a:pPr>
            <a:r>
              <a:rPr lang="zh-CN" altLang="en-US" sz="1500">
                <a:solidFill>
                  <a:schemeClr val="folHlink"/>
                </a:solidFill>
                <a:latin typeface="Times New Roman" pitchFamily="18" charset="0"/>
                <a:ea typeface="楷体_GB2312" pitchFamily="1" charset="-122"/>
              </a:rPr>
              <a:t>         </a:t>
            </a:r>
            <a:r>
              <a:rPr lang="zh-CN" altLang="en-US" sz="2600">
                <a:solidFill>
                  <a:schemeClr val="folHlink"/>
                </a:solidFill>
                <a:latin typeface="Times New Roman" pitchFamily="18" charset="0"/>
                <a:ea typeface="楷体_GB2312" pitchFamily="1" charset="-122"/>
              </a:rPr>
              <a:t>较强的鲁棒性；</a:t>
            </a:r>
          </a:p>
          <a:p>
            <a:pPr eaLnBrk="1" hangingPunct="1">
              <a:spcBef>
                <a:spcPct val="10000"/>
              </a:spcBef>
              <a:buFont typeface="Wingdings" pitchFamily="2" charset="2"/>
              <a:buNone/>
            </a:pPr>
            <a:r>
              <a:rPr lang="zh-CN" altLang="en-US" sz="2600">
                <a:solidFill>
                  <a:schemeClr val="folHlink"/>
                </a:solidFill>
                <a:latin typeface="Times New Roman" pitchFamily="18" charset="0"/>
                <a:ea typeface="楷体_GB2312" pitchFamily="1" charset="-122"/>
              </a:rPr>
              <a:t>     分布式计算；</a:t>
            </a:r>
          </a:p>
          <a:p>
            <a:pPr eaLnBrk="1" hangingPunct="1">
              <a:spcBef>
                <a:spcPct val="10000"/>
              </a:spcBef>
              <a:buFont typeface="Wingdings" pitchFamily="2" charset="2"/>
              <a:buNone/>
            </a:pPr>
            <a:r>
              <a:rPr lang="zh-CN" altLang="en-US" sz="2600">
                <a:solidFill>
                  <a:schemeClr val="folHlink"/>
                </a:solidFill>
                <a:latin typeface="Times New Roman" pitchFamily="18" charset="0"/>
                <a:ea typeface="楷体_GB2312" pitchFamily="1" charset="-122"/>
              </a:rPr>
              <a:t>     易于与其他方法结合。</a:t>
            </a:r>
          </a:p>
          <a:p>
            <a:pPr eaLnBrk="1" hangingPunct="1">
              <a:spcBef>
                <a:spcPct val="10000"/>
              </a:spcBef>
            </a:pPr>
            <a:r>
              <a:rPr lang="zh-CN" altLang="en-US" sz="2600">
                <a:latin typeface="Times New Roman" pitchFamily="18" charset="0"/>
                <a:ea typeface="黑体" pitchFamily="49" charset="-122"/>
              </a:rPr>
              <a:t>缺点</a:t>
            </a:r>
          </a:p>
          <a:p>
            <a:pPr eaLnBrk="1" hangingPunct="1">
              <a:spcBef>
                <a:spcPct val="10000"/>
              </a:spcBef>
              <a:buFont typeface="Wingdings" pitchFamily="2" charset="2"/>
              <a:buNone/>
            </a:pPr>
            <a:r>
              <a:rPr lang="zh-CN" altLang="en-US" sz="1500">
                <a:solidFill>
                  <a:schemeClr val="folHlink"/>
                </a:solidFill>
                <a:latin typeface="Times New Roman" pitchFamily="18" charset="0"/>
                <a:ea typeface="楷体_GB2312" pitchFamily="1" charset="-122"/>
              </a:rPr>
              <a:t>         </a:t>
            </a:r>
            <a:r>
              <a:rPr lang="zh-CN" altLang="en-US" sz="2600">
                <a:solidFill>
                  <a:schemeClr val="folHlink"/>
                </a:solidFill>
                <a:latin typeface="Times New Roman" pitchFamily="18" charset="0"/>
                <a:ea typeface="楷体_GB2312" pitchFamily="1" charset="-122"/>
              </a:rPr>
              <a:t>搜索时间较长；</a:t>
            </a:r>
          </a:p>
          <a:p>
            <a:pPr eaLnBrk="1" hangingPunct="1">
              <a:spcBef>
                <a:spcPct val="10000"/>
              </a:spcBef>
              <a:buFont typeface="Wingdings" pitchFamily="2" charset="2"/>
              <a:buNone/>
            </a:pPr>
            <a:r>
              <a:rPr lang="zh-CN" altLang="en-US" sz="2600">
                <a:solidFill>
                  <a:schemeClr val="folHlink"/>
                </a:solidFill>
                <a:latin typeface="Times New Roman" pitchFamily="18" charset="0"/>
                <a:ea typeface="楷体_GB2312" pitchFamily="1" charset="-122"/>
              </a:rPr>
              <a:t>     容易出现停滞现象。</a:t>
            </a:r>
          </a:p>
        </p:txBody>
      </p:sp>
      <p:sp>
        <p:nvSpPr>
          <p:cNvPr id="31749" name="AutoShape 5">
            <a:hlinkClick r:id="rId3" action="ppaction://hlinksldjump" highlightClick="1"/>
          </p:cNvPr>
          <p:cNvSpPr>
            <a:spLocks noChangeArrowheads="1"/>
          </p:cNvSpPr>
          <p:nvPr/>
        </p:nvSpPr>
        <p:spPr bwMode="auto">
          <a:xfrm>
            <a:off x="8675688" y="6524625"/>
            <a:ext cx="396875" cy="261938"/>
          </a:xfrm>
          <a:prstGeom prst="actionButtonBeginning">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000">
                <a:solidFill>
                  <a:schemeClr val="tx1"/>
                </a:solidFill>
                <a:latin typeface="Verdana" pitchFamily="34" charset="0"/>
                <a:ea typeface="宋体" pitchFamily="2" charset="-122"/>
              </a:defRPr>
            </a:lvl1pPr>
            <a:lvl2pPr marL="742950" indent="-285750" eaLnBrk="0" hangingPunct="0">
              <a:spcBef>
                <a:spcPct val="20000"/>
              </a:spcBef>
              <a:buChar char="n"/>
              <a:defRPr sz="2600">
                <a:solidFill>
                  <a:schemeClr val="tx1"/>
                </a:solidFill>
                <a:latin typeface="Verdana" pitchFamily="34" charset="0"/>
                <a:ea typeface="宋体" pitchFamily="2" charset="-122"/>
              </a:defRPr>
            </a:lvl2pPr>
            <a:lvl3pPr marL="1143000" indent="-228600" eaLnBrk="0" hangingPunct="0">
              <a:spcBef>
                <a:spcPct val="20000"/>
              </a:spcBef>
              <a:defRPr sz="2300">
                <a:solidFill>
                  <a:schemeClr val="tx1"/>
                </a:solidFill>
                <a:latin typeface="Verdana" pitchFamily="34" charset="0"/>
                <a:ea typeface="宋体" pitchFamily="2" charset="-122"/>
              </a:defRPr>
            </a:lvl3pPr>
            <a:lvl4pPr marL="1600200" indent="-228600" eaLnBrk="0" hangingPunct="0">
              <a:spcBef>
                <a:spcPct val="20000"/>
              </a:spcBef>
              <a:buChar char="n"/>
              <a:defRPr sz="2000">
                <a:solidFill>
                  <a:schemeClr val="tx1"/>
                </a:solidFill>
                <a:latin typeface="Verdana" pitchFamily="34" charset="0"/>
                <a:ea typeface="宋体" pitchFamily="2" charset="-122"/>
              </a:defRPr>
            </a:lvl4pPr>
            <a:lvl5pPr marL="2057400" indent="-228600" eaLnBrk="0" hangingPunct="0">
              <a:spcBef>
                <a:spcPct val="25000"/>
              </a:spcBef>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endParaRPr lang="zh-CN" altLang="en-US">
              <a:latin typeface="Times New Roman" pitchFamily="18" charset="0"/>
            </a:endParaRPr>
          </a:p>
        </p:txBody>
      </p:sp>
      <p:sp>
        <p:nvSpPr>
          <p:cNvPr id="600071" name="Rectangle 7"/>
          <p:cNvSpPr>
            <a:spLocks noRot="1" noChangeArrowheads="1"/>
          </p:cNvSpPr>
          <p:nvPr/>
        </p:nvSpPr>
        <p:spPr bwMode="auto">
          <a:xfrm>
            <a:off x="0" y="908050"/>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5.  </a:t>
            </a:r>
            <a:r>
              <a:rPr lang="zh-CN" altLang="en-US" smtClean="0">
                <a:effectLst>
                  <a:outerShdw blurRad="38100" dist="38100" dir="2700000" algn="tl">
                    <a:srgbClr val="FFFFFF"/>
                  </a:outerShdw>
                </a:effectLst>
                <a:latin typeface="Times New Roman" pitchFamily="18" charset="0"/>
                <a:ea typeface="黑体" pitchFamily="49" charset="-122"/>
              </a:rPr>
              <a:t>蚂蚁系统的优点与不足</a:t>
            </a:r>
            <a:endParaRPr lang="zh-CN" altLang="en-US" smtClean="0">
              <a:ea typeface="楷体_GB2312" pitchFamily="1" charset="-122"/>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9"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 typeface="Arial" pitchFamily="34" charset="0"/>
              <a:buNone/>
              <a:defRPr/>
            </a:pPr>
            <a:r>
              <a:rPr lang="zh-CN" altLang="en-US" sz="2400" b="0">
                <a:solidFill>
                  <a:srgbClr val="FF9900"/>
                </a:solidFill>
                <a:effectLst>
                  <a:outerShdw blurRad="38100" dist="38100" dir="2700000" algn="tl">
                    <a:srgbClr val="C0C0C0"/>
                  </a:outerShdw>
                </a:effectLst>
                <a:latin typeface="Arial" pitchFamily="34" charset="0"/>
                <a:ea typeface="隶书" pitchFamily="49" charset="-122"/>
              </a:rPr>
              <a:t>智能优化计算</a:t>
            </a:r>
          </a:p>
        </p:txBody>
      </p:sp>
      <p:pic>
        <p:nvPicPr>
          <p:cNvPr id="5123" name="Picture 4" descr="BD21370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250"/>
            <a:ext cx="9144000"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2421" name="Rectangle 5"/>
          <p:cNvSpPr>
            <a:spLocks noRot="1" noChangeArrowheads="1"/>
          </p:cNvSpPr>
          <p:nvPr/>
        </p:nvSpPr>
        <p:spPr bwMode="auto">
          <a:xfrm>
            <a:off x="358775" y="1916113"/>
            <a:ext cx="8785225"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r>
              <a:rPr lang="zh-CN" altLang="en-US" sz="2600">
                <a:ea typeface="黑体" pitchFamily="49" charset="-122"/>
              </a:rPr>
              <a:t>蚁群的自组织行为</a:t>
            </a:r>
            <a:endParaRPr lang="zh-CN" altLang="en-US" sz="2600">
              <a:solidFill>
                <a:schemeClr val="folHlink"/>
              </a:solidFill>
              <a:ea typeface="楷体_GB2312" pitchFamily="1" charset="-122"/>
            </a:endParaRPr>
          </a:p>
          <a:p>
            <a:pPr eaLnBrk="1" hangingPunct="1">
              <a:spcBef>
                <a:spcPct val="10000"/>
              </a:spcBef>
              <a:buFont typeface="Wingdings" pitchFamily="2" charset="2"/>
              <a:buNone/>
            </a:pPr>
            <a:r>
              <a:rPr lang="zh-CN" altLang="en-US" sz="2600">
                <a:solidFill>
                  <a:schemeClr val="folHlink"/>
                </a:solidFill>
                <a:latin typeface="Times New Roman" pitchFamily="18" charset="0"/>
                <a:ea typeface="楷体_GB2312" pitchFamily="1" charset="-122"/>
              </a:rPr>
              <a:t>     </a:t>
            </a:r>
            <a:r>
              <a:rPr lang="en-US" altLang="zh-CN" sz="2200" b="0"/>
              <a:t>Deneubourg (1990)</a:t>
            </a:r>
          </a:p>
          <a:p>
            <a:pPr eaLnBrk="1" hangingPunct="1">
              <a:spcBef>
                <a:spcPct val="10000"/>
              </a:spcBef>
              <a:buFont typeface="Wingdings" pitchFamily="2" charset="2"/>
              <a:buNone/>
            </a:pPr>
            <a:r>
              <a:rPr lang="en-US" altLang="zh-CN" sz="2600">
                <a:solidFill>
                  <a:schemeClr val="folHlink"/>
                </a:solidFill>
                <a:latin typeface="Times New Roman" pitchFamily="18" charset="0"/>
                <a:ea typeface="楷体_GB2312" pitchFamily="1" charset="-122"/>
              </a:rPr>
              <a:t>    </a:t>
            </a:r>
            <a:r>
              <a:rPr lang="en-US" altLang="zh-CN" sz="2600">
                <a:solidFill>
                  <a:schemeClr val="folHlink"/>
                </a:solidFill>
                <a:latin typeface="Arial" pitchFamily="34" charset="0"/>
                <a:ea typeface="楷体_GB2312" pitchFamily="1" charset="-122"/>
              </a:rPr>
              <a:t>“</a:t>
            </a:r>
            <a:r>
              <a:rPr lang="zh-CN" altLang="en-US" sz="2600">
                <a:solidFill>
                  <a:schemeClr val="folHlink"/>
                </a:solidFill>
                <a:latin typeface="Times New Roman" pitchFamily="18" charset="0"/>
                <a:ea typeface="楷体_GB2312" pitchFamily="1" charset="-122"/>
              </a:rPr>
              <a:t>双桥实验</a:t>
            </a:r>
            <a:r>
              <a:rPr lang="zh-CN" altLang="en-US" sz="2600">
                <a:solidFill>
                  <a:schemeClr val="folHlink"/>
                </a:solidFill>
                <a:latin typeface="Arial" pitchFamily="34" charset="0"/>
                <a:ea typeface="楷体_GB2312" pitchFamily="1" charset="-122"/>
              </a:rPr>
              <a:t>”</a:t>
            </a:r>
            <a:endParaRPr lang="zh-CN" altLang="en-US" sz="2600">
              <a:solidFill>
                <a:schemeClr val="folHlink"/>
              </a:solidFill>
              <a:latin typeface="Times New Roman" pitchFamily="18" charset="0"/>
              <a:ea typeface="楷体_GB2312" pitchFamily="1" charset="-122"/>
            </a:endParaRPr>
          </a:p>
          <a:p>
            <a:pPr eaLnBrk="1" hangingPunct="1">
              <a:lnSpc>
                <a:spcPct val="100000"/>
              </a:lnSpc>
            </a:pPr>
            <a:endParaRPr kumimoji="1" lang="ja-JP" altLang="zh-CN" sz="2200" b="0">
              <a:solidFill>
                <a:srgbClr val="003364"/>
              </a:solidFill>
              <a:latin typeface="宋体" pitchFamily="2" charset="-122"/>
            </a:endParaRPr>
          </a:p>
          <a:p>
            <a:pPr eaLnBrk="1" hangingPunct="1">
              <a:lnSpc>
                <a:spcPct val="100000"/>
              </a:lnSpc>
            </a:pPr>
            <a:r>
              <a:rPr kumimoji="1" lang="ja-JP" altLang="en-US" sz="2200" b="0">
                <a:solidFill>
                  <a:srgbClr val="003364"/>
                </a:solidFill>
                <a:latin typeface="宋体" pitchFamily="2" charset="-122"/>
              </a:rPr>
              <a:t>蚂蚁在运动过程中，通过遗留在来往路</a:t>
            </a:r>
            <a:r>
              <a:rPr kumimoji="1" lang="zh-CN" altLang="en-US" sz="2200" b="0">
                <a:solidFill>
                  <a:srgbClr val="003364"/>
                </a:solidFill>
                <a:latin typeface="宋体" pitchFamily="2" charset="-122"/>
              </a:rPr>
              <a:t>径</a:t>
            </a:r>
            <a:r>
              <a:rPr kumimoji="1" lang="ja-JP" altLang="en-US" sz="2200" b="0">
                <a:solidFill>
                  <a:srgbClr val="003364"/>
                </a:solidFill>
                <a:latin typeface="宋体" pitchFamily="2" charset="-122"/>
              </a:rPr>
              <a:t>上的挥发性化学物质</a:t>
            </a:r>
            <a:endParaRPr kumimoji="1" lang="ja-JP" altLang="zh-CN" sz="2200" b="0">
              <a:solidFill>
                <a:srgbClr val="003364"/>
              </a:solidFill>
              <a:latin typeface="宋体" pitchFamily="2" charset="-122"/>
            </a:endParaRPr>
          </a:p>
          <a:p>
            <a:pPr eaLnBrk="1" hangingPunct="1">
              <a:lnSpc>
                <a:spcPct val="100000"/>
              </a:lnSpc>
              <a:buFont typeface="Wingdings" pitchFamily="2" charset="2"/>
              <a:buNone/>
            </a:pPr>
            <a:r>
              <a:rPr kumimoji="1" lang="ja-JP" altLang="en-US" sz="2200" b="0">
                <a:solidFill>
                  <a:srgbClr val="003364"/>
                </a:solidFill>
                <a:latin typeface="宋体" pitchFamily="2" charset="-122"/>
              </a:rPr>
              <a:t>（信息素</a:t>
            </a:r>
            <a:r>
              <a:rPr kumimoji="1" lang="en-US" altLang="ja-JP" sz="2200">
                <a:solidFill>
                  <a:srgbClr val="003364"/>
                </a:solidFill>
                <a:latin typeface="宋体" pitchFamily="2" charset="-122"/>
              </a:rPr>
              <a:t>,Pheromone</a:t>
            </a:r>
            <a:r>
              <a:rPr kumimoji="1" lang="ja-JP" altLang="en-US" sz="2200" b="0">
                <a:solidFill>
                  <a:srgbClr val="003364"/>
                </a:solidFill>
                <a:latin typeface="宋体" pitchFamily="2" charset="-122"/>
              </a:rPr>
              <a:t>）来进行通信和协调。因此由大量蚂蚁组成的</a:t>
            </a:r>
            <a:endParaRPr kumimoji="1" lang="ja-JP" altLang="zh-CN" sz="2200" b="0">
              <a:solidFill>
                <a:srgbClr val="003364"/>
              </a:solidFill>
              <a:latin typeface="宋体" pitchFamily="2" charset="-122"/>
            </a:endParaRPr>
          </a:p>
          <a:p>
            <a:pPr eaLnBrk="1" hangingPunct="1">
              <a:lnSpc>
                <a:spcPct val="100000"/>
              </a:lnSpc>
              <a:buFont typeface="Wingdings" pitchFamily="2" charset="2"/>
              <a:buNone/>
            </a:pPr>
            <a:r>
              <a:rPr kumimoji="1" lang="ja-JP" altLang="en-US" sz="2200" b="0">
                <a:solidFill>
                  <a:srgbClr val="003364"/>
                </a:solidFill>
                <a:latin typeface="宋体" pitchFamily="2" charset="-122"/>
              </a:rPr>
              <a:t>蚁群集体行为便表现出一种信息正反馈现象：</a:t>
            </a:r>
            <a:r>
              <a:rPr kumimoji="1" lang="ja-JP" altLang="en-US" sz="2200" b="0">
                <a:solidFill>
                  <a:srgbClr val="FF3300"/>
                </a:solidFill>
                <a:latin typeface="宋体" pitchFamily="2" charset="-122"/>
              </a:rPr>
              <a:t>某一路径上走过的</a:t>
            </a:r>
            <a:endParaRPr kumimoji="1" lang="ja-JP" altLang="zh-CN" sz="2200" b="0">
              <a:solidFill>
                <a:srgbClr val="FF3300"/>
              </a:solidFill>
              <a:latin typeface="宋体" pitchFamily="2" charset="-122"/>
            </a:endParaRPr>
          </a:p>
          <a:p>
            <a:pPr eaLnBrk="1" hangingPunct="1">
              <a:lnSpc>
                <a:spcPct val="100000"/>
              </a:lnSpc>
              <a:buFont typeface="Wingdings" pitchFamily="2" charset="2"/>
              <a:buNone/>
            </a:pPr>
            <a:r>
              <a:rPr kumimoji="1" lang="ja-JP" altLang="en-US" sz="2200" b="0">
                <a:solidFill>
                  <a:srgbClr val="FF3300"/>
                </a:solidFill>
                <a:latin typeface="宋体" pitchFamily="2" charset="-122"/>
              </a:rPr>
              <a:t>蚂蚁越多，则后来者选择该路径的概率就越大。</a:t>
            </a:r>
            <a:r>
              <a:rPr kumimoji="1" lang="ja-JP" altLang="en-US" sz="2200" b="0">
                <a:solidFill>
                  <a:srgbClr val="003364"/>
                </a:solidFill>
                <a:latin typeface="宋体" pitchFamily="2" charset="-122"/>
              </a:rPr>
              <a:t> </a:t>
            </a:r>
            <a:endParaRPr kumimoji="1" lang="zh-CN" altLang="en-US" sz="2200" b="0">
              <a:solidFill>
                <a:srgbClr val="003364"/>
              </a:solidFill>
              <a:latin typeface="宋体" pitchFamily="2" charset="-122"/>
            </a:endParaRPr>
          </a:p>
        </p:txBody>
      </p:sp>
      <p:sp>
        <p:nvSpPr>
          <p:cNvPr id="572422" name="Rectangle 6"/>
          <p:cNvSpPr>
            <a:spLocks noRot="1" noChangeArrowheads="1"/>
          </p:cNvSpPr>
          <p:nvPr/>
        </p:nvSpPr>
        <p:spPr bwMode="auto">
          <a:xfrm>
            <a:off x="0" y="908050"/>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1.  </a:t>
            </a:r>
            <a:r>
              <a:rPr lang="zh-CN" altLang="en-US" smtClean="0">
                <a:effectLst>
                  <a:outerShdw blurRad="38100" dist="38100" dir="2700000" algn="tl">
                    <a:srgbClr val="FFFFFF"/>
                  </a:outerShdw>
                </a:effectLst>
                <a:latin typeface="Times New Roman" pitchFamily="18" charset="0"/>
                <a:ea typeface="黑体" pitchFamily="49" charset="-122"/>
              </a:rPr>
              <a:t>蚁群算法的起源</a:t>
            </a:r>
            <a:endParaRPr lang="zh-CN" altLang="en-US" smtClean="0">
              <a:ea typeface="楷体_GB2312" pitchFamily="1" charset="-122"/>
            </a:endParaRPr>
          </a:p>
        </p:txBody>
      </p:sp>
      <p:pic>
        <p:nvPicPr>
          <p:cNvPr id="5128" name="Picture 9" descr="antrop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938" y="5516563"/>
            <a:ext cx="5778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57213"/>
            <a:ext cx="6985000"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72421">
                                            <p:txEl>
                                              <p:pRg st="0" end="0"/>
                                            </p:txEl>
                                          </p:spTgt>
                                        </p:tgtEl>
                                        <p:attrNameLst>
                                          <p:attrName>style.visibility</p:attrName>
                                        </p:attrNameLst>
                                      </p:cBhvr>
                                      <p:to>
                                        <p:strVal val="visible"/>
                                      </p:to>
                                    </p:set>
                                    <p:animEffect transition="in" filter="fade">
                                      <p:cBhvr>
                                        <p:cTn id="7" dur="500"/>
                                        <p:tgtEl>
                                          <p:spTgt spid="57242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72421">
                                            <p:txEl>
                                              <p:pRg st="1" end="1"/>
                                            </p:txEl>
                                          </p:spTgt>
                                        </p:tgtEl>
                                        <p:attrNameLst>
                                          <p:attrName>style.visibility</p:attrName>
                                        </p:attrNameLst>
                                      </p:cBhvr>
                                      <p:to>
                                        <p:strVal val="visible"/>
                                      </p:to>
                                    </p:set>
                                    <p:animEffect transition="in" filter="fade">
                                      <p:cBhvr>
                                        <p:cTn id="10" dur="500"/>
                                        <p:tgtEl>
                                          <p:spTgt spid="57242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72421">
                                            <p:txEl>
                                              <p:pRg st="2" end="2"/>
                                            </p:txEl>
                                          </p:spTgt>
                                        </p:tgtEl>
                                        <p:attrNameLst>
                                          <p:attrName>style.visibility</p:attrName>
                                        </p:attrNameLst>
                                      </p:cBhvr>
                                      <p:to>
                                        <p:strVal val="visible"/>
                                      </p:to>
                                    </p:set>
                                    <p:animEffect transition="in" filter="fade">
                                      <p:cBhvr>
                                        <p:cTn id="13" dur="500"/>
                                        <p:tgtEl>
                                          <p:spTgt spid="57242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572421">
                                            <p:txEl>
                                              <p:pRg st="4" end="4"/>
                                            </p:txEl>
                                          </p:spTgt>
                                        </p:tgtEl>
                                        <p:attrNameLst>
                                          <p:attrName>style.visibility</p:attrName>
                                        </p:attrNameLst>
                                      </p:cBhvr>
                                      <p:to>
                                        <p:strVal val="visible"/>
                                      </p:to>
                                    </p:set>
                                    <p:animEffect transition="in" filter="fade">
                                      <p:cBhvr>
                                        <p:cTn id="23" dur="500"/>
                                        <p:tgtEl>
                                          <p:spTgt spid="572421">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72421">
                                            <p:txEl>
                                              <p:pRg st="5" end="5"/>
                                            </p:txEl>
                                          </p:spTgt>
                                        </p:tgtEl>
                                        <p:attrNameLst>
                                          <p:attrName>style.visibility</p:attrName>
                                        </p:attrNameLst>
                                      </p:cBhvr>
                                      <p:to>
                                        <p:strVal val="visible"/>
                                      </p:to>
                                    </p:set>
                                    <p:animEffect transition="in" filter="fade">
                                      <p:cBhvr>
                                        <p:cTn id="26" dur="500"/>
                                        <p:tgtEl>
                                          <p:spTgt spid="572421">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72421">
                                            <p:txEl>
                                              <p:pRg st="6" end="6"/>
                                            </p:txEl>
                                          </p:spTgt>
                                        </p:tgtEl>
                                        <p:attrNameLst>
                                          <p:attrName>style.visibility</p:attrName>
                                        </p:attrNameLst>
                                      </p:cBhvr>
                                      <p:to>
                                        <p:strVal val="visible"/>
                                      </p:to>
                                    </p:set>
                                    <p:animEffect transition="in" filter="fade">
                                      <p:cBhvr>
                                        <p:cTn id="29" dur="500"/>
                                        <p:tgtEl>
                                          <p:spTgt spid="572421">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72421">
                                            <p:txEl>
                                              <p:pRg st="7" end="7"/>
                                            </p:txEl>
                                          </p:spTgt>
                                        </p:tgtEl>
                                        <p:attrNameLst>
                                          <p:attrName>style.visibility</p:attrName>
                                        </p:attrNameLst>
                                      </p:cBhvr>
                                      <p:to>
                                        <p:strVal val="visible"/>
                                      </p:to>
                                    </p:set>
                                    <p:animEffect transition="in" filter="fade">
                                      <p:cBhvr>
                                        <p:cTn id="32" dur="500"/>
                                        <p:tgtEl>
                                          <p:spTgt spid="5724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 typeface="Arial" pitchFamily="34" charset="0"/>
              <a:buNone/>
              <a:defRPr/>
            </a:pPr>
            <a:r>
              <a:rPr lang="zh-CN" altLang="en-US" sz="2400" b="0">
                <a:solidFill>
                  <a:srgbClr val="FF9900"/>
                </a:solidFill>
                <a:effectLst>
                  <a:outerShdw blurRad="38100" dist="38100" dir="2700000" algn="tl">
                    <a:srgbClr val="C0C0C0"/>
                  </a:outerShdw>
                </a:effectLst>
                <a:latin typeface="Arial" pitchFamily="34" charset="0"/>
                <a:ea typeface="隶书" pitchFamily="49" charset="-122"/>
              </a:rPr>
              <a:t>智能优化计算</a:t>
            </a:r>
          </a:p>
        </p:txBody>
      </p:sp>
      <p:pic>
        <p:nvPicPr>
          <p:cNvPr id="32771" name="Picture 3" descr="BD21370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3" y="468313"/>
            <a:ext cx="9144000" cy="8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Rectangle 4"/>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r>
              <a:rPr lang="zh-CN" altLang="en-US" sz="2600">
                <a:latin typeface="Times New Roman" pitchFamily="18" charset="0"/>
                <a:ea typeface="黑体" pitchFamily="49" charset="-122"/>
              </a:rPr>
              <a:t>最优解保留策略（Ant System with Elitist, AS</a:t>
            </a:r>
            <a:r>
              <a:rPr lang="zh-CN" altLang="en-US" sz="2600" baseline="-25000">
                <a:latin typeface="Times New Roman" pitchFamily="18" charset="0"/>
                <a:ea typeface="黑体" pitchFamily="49" charset="-122"/>
              </a:rPr>
              <a:t>elite</a:t>
            </a:r>
            <a:r>
              <a:rPr lang="zh-CN" altLang="en-US" sz="2600">
                <a:latin typeface="Times New Roman" pitchFamily="18" charset="0"/>
                <a:ea typeface="黑体" pitchFamily="49" charset="-122"/>
              </a:rPr>
              <a:t>）</a:t>
            </a:r>
          </a:p>
          <a:p>
            <a:pPr eaLnBrk="1" hangingPunct="1">
              <a:spcBef>
                <a:spcPct val="10000"/>
              </a:spcBef>
              <a:buFont typeface="Wingdings" pitchFamily="2" charset="2"/>
              <a:buNone/>
            </a:pPr>
            <a:r>
              <a:rPr lang="zh-CN" altLang="en-US" sz="1500">
                <a:solidFill>
                  <a:schemeClr val="folHlink"/>
                </a:solidFill>
                <a:latin typeface="Times New Roman" pitchFamily="18" charset="0"/>
                <a:ea typeface="楷体_GB2312" pitchFamily="1" charset="-122"/>
              </a:rPr>
              <a:t>         </a:t>
            </a:r>
            <a:r>
              <a:rPr lang="zh-CN" altLang="en-US" sz="2600">
                <a:solidFill>
                  <a:schemeClr val="folHlink"/>
                </a:solidFill>
                <a:latin typeface="Times New Roman" pitchFamily="18" charset="0"/>
                <a:ea typeface="楷体_GB2312" pitchFamily="1" charset="-122"/>
              </a:rPr>
              <a:t>每次迭代完成后，对全局最优解更进一步地进行利用；</a:t>
            </a:r>
          </a:p>
          <a:p>
            <a:pPr eaLnBrk="1" hangingPunct="1">
              <a:spcBef>
                <a:spcPct val="10000"/>
              </a:spcBef>
            </a:pPr>
            <a:r>
              <a:rPr lang="zh-CN" altLang="en-US" sz="2600">
                <a:latin typeface="Times New Roman" pitchFamily="18" charset="0"/>
                <a:ea typeface="黑体" pitchFamily="49" charset="-122"/>
              </a:rPr>
              <a:t>信息素更新策略</a:t>
            </a:r>
          </a:p>
          <a:p>
            <a:pPr eaLnBrk="1" hangingPunct="1">
              <a:spcBef>
                <a:spcPct val="10000"/>
              </a:spcBef>
              <a:buFont typeface="Wingdings" pitchFamily="2" charset="2"/>
              <a:buNone/>
            </a:pPr>
            <a:endParaRPr lang="zh-CN" altLang="en-US" sz="2600">
              <a:solidFill>
                <a:schemeClr val="folHlink"/>
              </a:solidFill>
              <a:latin typeface="Times New Roman" pitchFamily="18" charset="0"/>
              <a:ea typeface="楷体_GB2312" pitchFamily="1" charset="-122"/>
            </a:endParaRPr>
          </a:p>
          <a:p>
            <a:pPr eaLnBrk="1" hangingPunct="1">
              <a:spcBef>
                <a:spcPct val="10000"/>
              </a:spcBef>
              <a:buFont typeface="Wingdings" pitchFamily="2" charset="2"/>
              <a:buNone/>
            </a:pPr>
            <a:endParaRPr lang="zh-CN" altLang="en-US" sz="2600">
              <a:solidFill>
                <a:schemeClr val="folHlink"/>
              </a:solidFill>
              <a:latin typeface="Times New Roman" pitchFamily="18" charset="0"/>
              <a:ea typeface="楷体_GB2312" pitchFamily="1" charset="-122"/>
            </a:endParaRPr>
          </a:p>
          <a:p>
            <a:pPr eaLnBrk="1" hangingPunct="1">
              <a:spcBef>
                <a:spcPct val="10000"/>
              </a:spcBef>
              <a:buFont typeface="Wingdings" pitchFamily="2" charset="2"/>
              <a:buNone/>
            </a:pPr>
            <a:endParaRPr lang="zh-CN" altLang="en-US" sz="2600">
              <a:solidFill>
                <a:schemeClr val="folHlink"/>
              </a:solidFill>
              <a:latin typeface="Times New Roman" pitchFamily="18" charset="0"/>
              <a:ea typeface="楷体_GB2312" pitchFamily="1" charset="-122"/>
            </a:endParaRPr>
          </a:p>
          <a:p>
            <a:pPr eaLnBrk="1" hangingPunct="1">
              <a:spcBef>
                <a:spcPct val="10000"/>
              </a:spcBef>
              <a:buFont typeface="Wingdings" pitchFamily="2" charset="2"/>
              <a:buNone/>
            </a:pPr>
            <a:r>
              <a:rPr lang="zh-CN" altLang="en-US" sz="2600">
                <a:solidFill>
                  <a:schemeClr val="folHlink"/>
                </a:solidFill>
                <a:latin typeface="Times New Roman" pitchFamily="18" charset="0"/>
                <a:ea typeface="楷体_GB2312" pitchFamily="1" charset="-122"/>
              </a:rPr>
              <a:t>     </a:t>
            </a:r>
            <a:r>
              <a:rPr lang="el-GR" altLang="en-US" sz="2600" i="1">
                <a:solidFill>
                  <a:schemeClr val="folHlink"/>
                </a:solidFill>
                <a:latin typeface="Times New Roman" pitchFamily="18" charset="0"/>
                <a:ea typeface="楷体_GB2312" pitchFamily="1" charset="-122"/>
              </a:rPr>
              <a:t>σ</a:t>
            </a:r>
            <a:r>
              <a:rPr lang="zh-CN" altLang="en-US" sz="2600">
                <a:solidFill>
                  <a:schemeClr val="folHlink"/>
                </a:solidFill>
                <a:latin typeface="Times New Roman" pitchFamily="18" charset="0"/>
                <a:ea typeface="楷体_GB2312" pitchFamily="1" charset="-122"/>
              </a:rPr>
              <a:t>为最优蚂蚁数，</a:t>
            </a:r>
            <a:r>
              <a:rPr lang="zh-CN" altLang="en-US" sz="2600" i="1">
                <a:solidFill>
                  <a:schemeClr val="folHlink"/>
                </a:solidFill>
                <a:latin typeface="Times New Roman" pitchFamily="18" charset="0"/>
                <a:ea typeface="楷体_GB2312" pitchFamily="1" charset="-122"/>
              </a:rPr>
              <a:t>L</a:t>
            </a:r>
            <a:r>
              <a:rPr lang="zh-CN" altLang="en-US" sz="2600" i="1" baseline="30000">
                <a:solidFill>
                  <a:schemeClr val="folHlink"/>
                </a:solidFill>
                <a:latin typeface="Times New Roman" pitchFamily="18" charset="0"/>
                <a:ea typeface="楷体_GB2312" pitchFamily="1" charset="-122"/>
              </a:rPr>
              <a:t>gb</a:t>
            </a:r>
            <a:r>
              <a:rPr lang="zh-CN" altLang="en-US" sz="2600">
                <a:solidFill>
                  <a:schemeClr val="folHlink"/>
                </a:solidFill>
                <a:latin typeface="Times New Roman" pitchFamily="18" charset="0"/>
                <a:ea typeface="楷体_GB2312" pitchFamily="1" charset="-122"/>
              </a:rPr>
              <a:t>为全局最优解。</a:t>
            </a:r>
          </a:p>
        </p:txBody>
      </p:sp>
      <p:sp>
        <p:nvSpPr>
          <p:cNvPr id="601093" name="Rectangle 5"/>
          <p:cNvSpPr>
            <a:spLocks noGrp="1" noRot="1" noChangeArrowheads="1"/>
          </p:cNvSpPr>
          <p:nvPr>
            <p:ph type="body" sz="half" idx="1"/>
          </p:nvPr>
        </p:nvSpPr>
        <p:spPr>
          <a:xfrm>
            <a:off x="0" y="549275"/>
            <a:ext cx="9144000" cy="719138"/>
          </a:xfrm>
          <a:gradFill rotWithShape="1">
            <a:gsLst>
              <a:gs pos="0">
                <a:srgbClr val="333333">
                  <a:alpha val="39999"/>
                </a:srgbClr>
              </a:gs>
              <a:gs pos="50000">
                <a:schemeClr val="bg1"/>
              </a:gs>
              <a:gs pos="100000">
                <a:srgbClr val="333333">
                  <a:alpha val="39999"/>
                </a:srgbClr>
              </a:gs>
            </a:gsLst>
            <a:lin ang="5400000" scaled="1"/>
          </a:gradFill>
          <a:extLst/>
        </p:spPr>
        <p:txBody>
          <a:bodyPr/>
          <a:lstStyle/>
          <a:p>
            <a:pPr marL="444500" indent="-444500" eaLnBrk="1" hangingPunct="1">
              <a:lnSpc>
                <a:spcPct val="105000"/>
              </a:lnSpc>
              <a:buFont typeface="Wingdings" pitchFamily="2" charset="2"/>
              <a:buNone/>
              <a:defRPr/>
            </a:pPr>
            <a:r>
              <a:rPr lang="en-US" altLang="zh-CN" b="1" smtClean="0">
                <a:effectLst>
                  <a:outerShdw blurRad="38100" dist="38100" dir="2700000" algn="tl">
                    <a:srgbClr val="FFFFFF"/>
                  </a:outerShdw>
                </a:effectLst>
                <a:latin typeface="Times New Roman" pitchFamily="18" charset="0"/>
                <a:ea typeface="黑体" pitchFamily="49" charset="-122"/>
              </a:rPr>
              <a:t>6. </a:t>
            </a:r>
            <a:r>
              <a:rPr lang="zh-CN" altLang="en-US" b="1" smtClean="0">
                <a:effectLst>
                  <a:outerShdw blurRad="38100" dist="38100" dir="2700000" algn="tl">
                    <a:srgbClr val="FFFFFF"/>
                  </a:outerShdw>
                </a:effectLst>
                <a:latin typeface="Times New Roman" pitchFamily="18" charset="0"/>
                <a:ea typeface="黑体" pitchFamily="49" charset="-122"/>
              </a:rPr>
              <a:t>改进的蚁群优化算法 </a:t>
            </a:r>
          </a:p>
        </p:txBody>
      </p:sp>
      <p:sp>
        <p:nvSpPr>
          <p:cNvPr id="601094" name="Rectangle 6"/>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6. 1  </a:t>
            </a:r>
            <a:r>
              <a:rPr lang="zh-CN" altLang="en-US" smtClean="0">
                <a:effectLst>
                  <a:outerShdw blurRad="38100" dist="38100" dir="2700000" algn="tl">
                    <a:srgbClr val="FFFFFF"/>
                  </a:outerShdw>
                </a:effectLst>
                <a:latin typeface="Times New Roman" pitchFamily="18" charset="0"/>
                <a:ea typeface="黑体" pitchFamily="49" charset="-122"/>
              </a:rPr>
              <a:t>最优解保留策略蚂蚁系统</a:t>
            </a:r>
            <a:endParaRPr lang="zh-CN" altLang="en-US" smtClean="0">
              <a:ea typeface="楷体_GB2312" pitchFamily="1" charset="-122"/>
            </a:endParaRPr>
          </a:p>
        </p:txBody>
      </p:sp>
      <p:graphicFrame>
        <p:nvGraphicFramePr>
          <p:cNvPr id="32779" name="Object 7"/>
          <p:cNvGraphicFramePr>
            <a:graphicFrameLocks noChangeAspect="1"/>
          </p:cNvGraphicFramePr>
          <p:nvPr>
            <p:ph sz="half" idx="2"/>
          </p:nvPr>
        </p:nvGraphicFramePr>
        <p:xfrm>
          <a:off x="1116013" y="3546475"/>
          <a:ext cx="5327650" cy="1490663"/>
        </p:xfrm>
        <a:graphic>
          <a:graphicData uri="http://schemas.openxmlformats.org/presentationml/2006/ole">
            <mc:AlternateContent xmlns:mc="http://schemas.openxmlformats.org/markup-compatibility/2006">
              <mc:Choice xmlns:v="urn:schemas-microsoft-com:vml" Requires="v">
                <p:oleObj spid="_x0000_s32786" r:id="rId4" imgW="3122845" imgH="863225" progId="Equation.3">
                  <p:embed/>
                </p:oleObj>
              </mc:Choice>
              <mc:Fallback>
                <p:oleObj r:id="rId4" imgW="3122845" imgH="863225"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3546475"/>
                        <a:ext cx="5327650" cy="1490663"/>
                      </a:xfrm>
                      <a:prstGeom prst="rect">
                        <a:avLst/>
                      </a:prstGeom>
                      <a:gradFill rotWithShape="1">
                        <a:gsLst>
                          <a:gs pos="0">
                            <a:srgbClr val="CCFFFF"/>
                          </a:gs>
                          <a:gs pos="100000">
                            <a:schemeClr val="tx1">
                              <a:alpha val="23996"/>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1096" name="Rectangle 8"/>
          <p:cNvSpPr>
            <a:spLocks noRot="1" noChangeArrowheads="1"/>
          </p:cNvSpPr>
          <p:nvPr/>
        </p:nvSpPr>
        <p:spPr bwMode="auto">
          <a:xfrm>
            <a:off x="0" y="549275"/>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z="3000" smtClean="0">
                <a:effectLst>
                  <a:outerShdw blurRad="38100" dist="38100" dir="2700000" algn="tl">
                    <a:srgbClr val="FFFFFF"/>
                  </a:outerShdw>
                </a:effectLst>
                <a:latin typeface="Times New Roman" pitchFamily="18" charset="0"/>
                <a:ea typeface="黑体" pitchFamily="49" charset="-122"/>
              </a:rPr>
              <a:t>6. </a:t>
            </a:r>
            <a:r>
              <a:rPr lang="zh-CN" altLang="en-US" sz="3000" smtClean="0">
                <a:effectLst>
                  <a:outerShdw blurRad="38100" dist="38100" dir="2700000" algn="tl">
                    <a:srgbClr val="FFFFFF"/>
                  </a:outerShdw>
                </a:effectLst>
                <a:latin typeface="Times New Roman" pitchFamily="18" charset="0"/>
                <a:ea typeface="黑体" pitchFamily="49" charset="-122"/>
              </a:rPr>
              <a:t>改进的蚁群优化算法 </a:t>
            </a:r>
          </a:p>
        </p:txBody>
      </p:sp>
      <p:sp>
        <p:nvSpPr>
          <p:cNvPr id="601097" name="Rectangle 9"/>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6. 1  </a:t>
            </a:r>
            <a:r>
              <a:rPr lang="zh-CN" altLang="en-US" smtClean="0">
                <a:effectLst>
                  <a:outerShdw blurRad="38100" dist="38100" dir="2700000" algn="tl">
                    <a:srgbClr val="FFFFFF"/>
                  </a:outerShdw>
                </a:effectLst>
                <a:latin typeface="Times New Roman" pitchFamily="18" charset="0"/>
                <a:ea typeface="黑体" pitchFamily="49" charset="-122"/>
              </a:rPr>
              <a:t>最优解保留策略蚂蚁系统</a:t>
            </a:r>
            <a:endParaRPr lang="zh-CN" altLang="en-US" smtClean="0">
              <a:ea typeface="楷体_GB2312" pitchFamily="1" charset="-122"/>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 typeface="Arial" pitchFamily="34" charset="0"/>
              <a:buNone/>
              <a:defRPr/>
            </a:pPr>
            <a:r>
              <a:rPr lang="zh-CN" altLang="en-US" sz="2400" b="0">
                <a:solidFill>
                  <a:srgbClr val="FF9900"/>
                </a:solidFill>
                <a:effectLst>
                  <a:outerShdw blurRad="38100" dist="38100" dir="2700000" algn="tl">
                    <a:srgbClr val="C0C0C0"/>
                  </a:outerShdw>
                </a:effectLst>
                <a:latin typeface="Arial" pitchFamily="34" charset="0"/>
                <a:ea typeface="隶书" pitchFamily="49" charset="-122"/>
              </a:rPr>
              <a:t>智能优化计算</a:t>
            </a:r>
          </a:p>
        </p:txBody>
      </p:sp>
      <p:sp>
        <p:nvSpPr>
          <p:cNvPr id="33795" name="Rectangle 4"/>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r>
              <a:rPr lang="zh-CN" altLang="en-US" sz="2600">
                <a:latin typeface="Times New Roman" pitchFamily="18" charset="0"/>
                <a:ea typeface="黑体" pitchFamily="49" charset="-122"/>
              </a:rPr>
              <a:t>最优解保留策略（</a:t>
            </a:r>
            <a:r>
              <a:rPr lang="en-US" altLang="zh-CN" sz="2600">
                <a:latin typeface="Times New Roman" pitchFamily="18" charset="0"/>
                <a:ea typeface="黑体" pitchFamily="49" charset="-122"/>
              </a:rPr>
              <a:t>Ant System with Elitist, AS</a:t>
            </a:r>
            <a:r>
              <a:rPr lang="en-US" altLang="zh-CN" sz="2600" baseline="-25000">
                <a:latin typeface="Times New Roman" pitchFamily="18" charset="0"/>
                <a:ea typeface="黑体" pitchFamily="49" charset="-122"/>
              </a:rPr>
              <a:t>elite</a:t>
            </a:r>
            <a:r>
              <a:rPr lang="zh-CN" altLang="en-US" sz="2600">
                <a:latin typeface="Times New Roman" pitchFamily="18" charset="0"/>
                <a:ea typeface="黑体" pitchFamily="49" charset="-122"/>
              </a:rPr>
              <a:t>）</a:t>
            </a:r>
          </a:p>
          <a:p>
            <a:pPr eaLnBrk="1" hangingPunct="1">
              <a:spcBef>
                <a:spcPct val="10000"/>
              </a:spcBef>
              <a:buFont typeface="Wingdings" pitchFamily="2" charset="2"/>
              <a:buNone/>
            </a:pPr>
            <a:r>
              <a:rPr lang="zh-CN" altLang="en-US" sz="1500">
                <a:solidFill>
                  <a:schemeClr val="folHlink"/>
                </a:solidFill>
                <a:latin typeface="Times New Roman" pitchFamily="18" charset="0"/>
                <a:ea typeface="楷体_GB2312" pitchFamily="1" charset="-122"/>
              </a:rPr>
              <a:t>         </a:t>
            </a:r>
            <a:r>
              <a:rPr lang="zh-CN" altLang="en-US" sz="2600">
                <a:solidFill>
                  <a:schemeClr val="folHlink"/>
                </a:solidFill>
                <a:latin typeface="Times New Roman" pitchFamily="18" charset="0"/>
                <a:ea typeface="楷体_GB2312" pitchFamily="1" charset="-122"/>
              </a:rPr>
              <a:t>该策略能够以更快的速度获得最好解，但是如果选择的精英过多则算法会由于较早收敛于局部次优解而导致搜索的过早停滞。</a:t>
            </a:r>
          </a:p>
        </p:txBody>
      </p:sp>
      <p:sp>
        <p:nvSpPr>
          <p:cNvPr id="33796" name="AutoShape 5">
            <a:hlinkClick r:id="rId2" action="ppaction://hlinksldjump" highlightClick="1"/>
          </p:cNvPr>
          <p:cNvSpPr>
            <a:spLocks noChangeArrowheads="1"/>
          </p:cNvSpPr>
          <p:nvPr/>
        </p:nvSpPr>
        <p:spPr bwMode="auto">
          <a:xfrm>
            <a:off x="8675688" y="6524625"/>
            <a:ext cx="396875" cy="261938"/>
          </a:xfrm>
          <a:prstGeom prst="actionButtonBeginning">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000">
                <a:solidFill>
                  <a:schemeClr val="tx1"/>
                </a:solidFill>
                <a:latin typeface="Verdana" pitchFamily="34" charset="0"/>
                <a:ea typeface="宋体" pitchFamily="2" charset="-122"/>
              </a:defRPr>
            </a:lvl1pPr>
            <a:lvl2pPr marL="742950" indent="-285750" eaLnBrk="0" hangingPunct="0">
              <a:spcBef>
                <a:spcPct val="20000"/>
              </a:spcBef>
              <a:buChar char="n"/>
              <a:defRPr sz="2600">
                <a:solidFill>
                  <a:schemeClr val="tx1"/>
                </a:solidFill>
                <a:latin typeface="Verdana" pitchFamily="34" charset="0"/>
                <a:ea typeface="宋体" pitchFamily="2" charset="-122"/>
              </a:defRPr>
            </a:lvl2pPr>
            <a:lvl3pPr marL="1143000" indent="-228600" eaLnBrk="0" hangingPunct="0">
              <a:spcBef>
                <a:spcPct val="20000"/>
              </a:spcBef>
              <a:defRPr sz="2300">
                <a:solidFill>
                  <a:schemeClr val="tx1"/>
                </a:solidFill>
                <a:latin typeface="Verdana" pitchFamily="34" charset="0"/>
                <a:ea typeface="宋体" pitchFamily="2" charset="-122"/>
              </a:defRPr>
            </a:lvl3pPr>
            <a:lvl4pPr marL="1600200" indent="-228600" eaLnBrk="0" hangingPunct="0">
              <a:spcBef>
                <a:spcPct val="20000"/>
              </a:spcBef>
              <a:buChar char="n"/>
              <a:defRPr sz="2000">
                <a:solidFill>
                  <a:schemeClr val="tx1"/>
                </a:solidFill>
                <a:latin typeface="Verdana" pitchFamily="34" charset="0"/>
                <a:ea typeface="宋体" pitchFamily="2" charset="-122"/>
              </a:defRPr>
            </a:lvl4pPr>
            <a:lvl5pPr marL="2057400" indent="-228600" eaLnBrk="0" hangingPunct="0">
              <a:spcBef>
                <a:spcPct val="25000"/>
              </a:spcBef>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endParaRPr lang="zh-CN" altLang="en-US">
              <a:latin typeface="Times New Roman" pitchFamily="18" charset="0"/>
            </a:endParaRPr>
          </a:p>
        </p:txBody>
      </p:sp>
      <p:sp>
        <p:nvSpPr>
          <p:cNvPr id="602121" name="Rectangle 9"/>
          <p:cNvSpPr>
            <a:spLocks noRot="1" noChangeArrowheads="1"/>
          </p:cNvSpPr>
          <p:nvPr/>
        </p:nvSpPr>
        <p:spPr bwMode="auto">
          <a:xfrm>
            <a:off x="0" y="549275"/>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z="3000" smtClean="0">
                <a:effectLst>
                  <a:outerShdw blurRad="38100" dist="38100" dir="2700000" algn="tl">
                    <a:srgbClr val="FFFFFF"/>
                  </a:outerShdw>
                </a:effectLst>
                <a:latin typeface="Times New Roman" pitchFamily="18" charset="0"/>
                <a:ea typeface="黑体" pitchFamily="49" charset="-122"/>
              </a:rPr>
              <a:t>6. </a:t>
            </a:r>
            <a:r>
              <a:rPr lang="zh-CN" altLang="en-US" sz="3000" smtClean="0">
                <a:effectLst>
                  <a:outerShdw blurRad="38100" dist="38100" dir="2700000" algn="tl">
                    <a:srgbClr val="FFFFFF"/>
                  </a:outerShdw>
                </a:effectLst>
                <a:latin typeface="Times New Roman" pitchFamily="18" charset="0"/>
                <a:ea typeface="黑体" pitchFamily="49" charset="-122"/>
              </a:rPr>
              <a:t>改进的蚁群优化算法 </a:t>
            </a:r>
          </a:p>
        </p:txBody>
      </p:sp>
      <p:sp>
        <p:nvSpPr>
          <p:cNvPr id="602122" name="Rectangle 10"/>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6. 1  </a:t>
            </a:r>
            <a:r>
              <a:rPr lang="zh-CN" altLang="en-US" smtClean="0">
                <a:effectLst>
                  <a:outerShdw blurRad="38100" dist="38100" dir="2700000" algn="tl">
                    <a:srgbClr val="FFFFFF"/>
                  </a:outerShdw>
                </a:effectLst>
                <a:latin typeface="Times New Roman" pitchFamily="18" charset="0"/>
                <a:ea typeface="黑体" pitchFamily="49" charset="-122"/>
              </a:rPr>
              <a:t>最优解保留策略蚂蚁系统</a:t>
            </a:r>
            <a:endParaRPr lang="zh-CN" altLang="en-US" smtClean="0">
              <a:ea typeface="楷体_GB2312" pitchFamily="1" charset="-122"/>
            </a:endParaRPr>
          </a:p>
        </p:txBody>
      </p:sp>
      <p:sp>
        <p:nvSpPr>
          <p:cNvPr id="602123" name="Rectangle 11"/>
          <p:cNvSpPr>
            <a:spLocks noRot="1" noChangeArrowheads="1"/>
          </p:cNvSpPr>
          <p:nvPr/>
        </p:nvSpPr>
        <p:spPr bwMode="auto">
          <a:xfrm>
            <a:off x="0" y="549275"/>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z="3000" smtClean="0">
                <a:effectLst>
                  <a:outerShdw blurRad="38100" dist="38100" dir="2700000" algn="tl">
                    <a:srgbClr val="FFFFFF"/>
                  </a:outerShdw>
                </a:effectLst>
                <a:latin typeface="Times New Roman" pitchFamily="18" charset="0"/>
                <a:ea typeface="黑体" pitchFamily="49" charset="-122"/>
              </a:rPr>
              <a:t>6. </a:t>
            </a:r>
            <a:r>
              <a:rPr lang="zh-CN" altLang="en-US" sz="3000" smtClean="0">
                <a:effectLst>
                  <a:outerShdw blurRad="38100" dist="38100" dir="2700000" algn="tl">
                    <a:srgbClr val="FFFFFF"/>
                  </a:outerShdw>
                </a:effectLst>
                <a:latin typeface="Times New Roman" pitchFamily="18" charset="0"/>
                <a:ea typeface="黑体" pitchFamily="49" charset="-122"/>
              </a:rPr>
              <a:t>改进的蚁群优化算法 </a:t>
            </a:r>
          </a:p>
        </p:txBody>
      </p:sp>
      <p:sp>
        <p:nvSpPr>
          <p:cNvPr id="602124" name="Rectangle 12"/>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6. 1  </a:t>
            </a:r>
            <a:r>
              <a:rPr lang="zh-CN" altLang="en-US" smtClean="0">
                <a:effectLst>
                  <a:outerShdw blurRad="38100" dist="38100" dir="2700000" algn="tl">
                    <a:srgbClr val="FFFFFF"/>
                  </a:outerShdw>
                </a:effectLst>
                <a:latin typeface="Times New Roman" pitchFamily="18" charset="0"/>
                <a:ea typeface="黑体" pitchFamily="49" charset="-122"/>
              </a:rPr>
              <a:t>最优解保留策略蚂蚁系统</a:t>
            </a:r>
            <a:endParaRPr lang="zh-CN" altLang="en-US" smtClean="0">
              <a:ea typeface="楷体_GB2312" pitchFamily="1" charset="-122"/>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 typeface="Arial" pitchFamily="34" charset="0"/>
              <a:buNone/>
              <a:defRPr/>
            </a:pPr>
            <a:r>
              <a:rPr lang="zh-CN" altLang="en-US" sz="2400" b="0">
                <a:solidFill>
                  <a:srgbClr val="FF9900"/>
                </a:solidFill>
                <a:effectLst>
                  <a:outerShdw blurRad="38100" dist="38100" dir="2700000" algn="tl">
                    <a:srgbClr val="C0C0C0"/>
                  </a:outerShdw>
                </a:effectLst>
                <a:latin typeface="Arial" pitchFamily="34" charset="0"/>
                <a:ea typeface="隶书" pitchFamily="49" charset="-122"/>
              </a:rPr>
              <a:t>智能优化计算</a:t>
            </a:r>
          </a:p>
        </p:txBody>
      </p:sp>
      <p:pic>
        <p:nvPicPr>
          <p:cNvPr id="34819" name="Picture 3" descr="BD21370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3" y="468313"/>
            <a:ext cx="9144000" cy="8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Rectangle 4"/>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r>
              <a:rPr lang="zh-CN" altLang="en-US" sz="2600">
                <a:latin typeface="Times New Roman" pitchFamily="18" charset="0"/>
                <a:ea typeface="黑体" pitchFamily="49" charset="-122"/>
              </a:rPr>
              <a:t>蚁群系统（</a:t>
            </a:r>
            <a:r>
              <a:rPr lang="en-US" altLang="zh-CN" sz="2600">
                <a:latin typeface="Times New Roman" pitchFamily="18" charset="0"/>
                <a:ea typeface="黑体" pitchFamily="49" charset="-122"/>
              </a:rPr>
              <a:t>Ant Colony System, ACS</a:t>
            </a:r>
            <a:r>
              <a:rPr lang="zh-CN" altLang="en-US" sz="2600">
                <a:latin typeface="Times New Roman" pitchFamily="18" charset="0"/>
                <a:ea typeface="黑体" pitchFamily="49" charset="-122"/>
              </a:rPr>
              <a:t>）的改进之处</a:t>
            </a:r>
          </a:p>
          <a:p>
            <a:pPr eaLnBrk="1" hangingPunct="1">
              <a:spcBef>
                <a:spcPct val="10000"/>
              </a:spcBef>
              <a:buFont typeface="Wingdings" pitchFamily="2" charset="2"/>
              <a:buNone/>
            </a:pPr>
            <a:r>
              <a:rPr lang="zh-CN" altLang="en-US" sz="1500">
                <a:solidFill>
                  <a:schemeClr val="folHlink"/>
                </a:solidFill>
                <a:latin typeface="Times New Roman" pitchFamily="18" charset="0"/>
                <a:ea typeface="楷体_GB2312" pitchFamily="1" charset="-122"/>
              </a:rPr>
              <a:t>         </a:t>
            </a:r>
            <a:r>
              <a:rPr lang="zh-CN" altLang="en-US" sz="2600">
                <a:solidFill>
                  <a:schemeClr val="folHlink"/>
                </a:solidFill>
                <a:latin typeface="Times New Roman" pitchFamily="18" charset="0"/>
                <a:ea typeface="楷体_GB2312" pitchFamily="1" charset="-122"/>
              </a:rPr>
              <a:t>（</a:t>
            </a:r>
            <a:r>
              <a:rPr lang="en-US" altLang="zh-CN" sz="2600">
                <a:solidFill>
                  <a:schemeClr val="folHlink"/>
                </a:solidFill>
                <a:latin typeface="Times New Roman" pitchFamily="18" charset="0"/>
                <a:ea typeface="楷体_GB2312" pitchFamily="1" charset="-122"/>
              </a:rPr>
              <a:t>1</a:t>
            </a:r>
            <a:r>
              <a:rPr lang="zh-CN" altLang="en-US" sz="2600">
                <a:solidFill>
                  <a:schemeClr val="folHlink"/>
                </a:solidFill>
                <a:latin typeface="Times New Roman" pitchFamily="18" charset="0"/>
                <a:ea typeface="楷体_GB2312" pitchFamily="1" charset="-122"/>
              </a:rPr>
              <a:t>）在选择下一城市时，更多地利用了当前最好解；</a:t>
            </a:r>
          </a:p>
          <a:p>
            <a:pPr eaLnBrk="1" hangingPunct="1">
              <a:spcBef>
                <a:spcPct val="10000"/>
              </a:spcBef>
              <a:buFont typeface="Wingdings" pitchFamily="2" charset="2"/>
              <a:buNone/>
            </a:pPr>
            <a:r>
              <a:rPr lang="zh-CN" altLang="en-US" sz="2600">
                <a:solidFill>
                  <a:schemeClr val="folHlink"/>
                </a:solidFill>
                <a:latin typeface="Times New Roman" pitchFamily="18" charset="0"/>
                <a:ea typeface="楷体_GB2312" pitchFamily="1" charset="-122"/>
              </a:rPr>
              <a:t>     （</a:t>
            </a:r>
            <a:r>
              <a:rPr lang="en-US" altLang="zh-CN" sz="2600">
                <a:solidFill>
                  <a:schemeClr val="folHlink"/>
                </a:solidFill>
                <a:latin typeface="Times New Roman" pitchFamily="18" charset="0"/>
                <a:ea typeface="楷体_GB2312" pitchFamily="1" charset="-122"/>
              </a:rPr>
              <a:t>2</a:t>
            </a:r>
            <a:r>
              <a:rPr lang="zh-CN" altLang="en-US" sz="2600">
                <a:solidFill>
                  <a:schemeClr val="folHlink"/>
                </a:solidFill>
                <a:latin typeface="Times New Roman" pitchFamily="18" charset="0"/>
                <a:ea typeface="楷体_GB2312" pitchFamily="1" charset="-122"/>
              </a:rPr>
              <a:t>）只在全局最优解所属边上增加信息素；</a:t>
            </a:r>
          </a:p>
          <a:p>
            <a:pPr eaLnBrk="1" hangingPunct="1">
              <a:spcBef>
                <a:spcPct val="10000"/>
              </a:spcBef>
              <a:buFont typeface="Wingdings" pitchFamily="2" charset="2"/>
              <a:buNone/>
            </a:pPr>
            <a:r>
              <a:rPr lang="zh-CN" altLang="en-US" sz="2600">
                <a:solidFill>
                  <a:schemeClr val="folHlink"/>
                </a:solidFill>
                <a:latin typeface="Times New Roman" pitchFamily="18" charset="0"/>
                <a:ea typeface="楷体_GB2312" pitchFamily="1" charset="-122"/>
              </a:rPr>
              <a:t>     （</a:t>
            </a:r>
            <a:r>
              <a:rPr lang="en-US" altLang="zh-CN" sz="2600">
                <a:solidFill>
                  <a:schemeClr val="folHlink"/>
                </a:solidFill>
                <a:latin typeface="Times New Roman" pitchFamily="18" charset="0"/>
                <a:ea typeface="楷体_GB2312" pitchFamily="1" charset="-122"/>
              </a:rPr>
              <a:t>3</a:t>
            </a:r>
            <a:r>
              <a:rPr lang="zh-CN" altLang="en-US" sz="2600">
                <a:solidFill>
                  <a:schemeClr val="folHlink"/>
                </a:solidFill>
                <a:latin typeface="Times New Roman" pitchFamily="18" charset="0"/>
                <a:ea typeface="楷体_GB2312" pitchFamily="1" charset="-122"/>
              </a:rPr>
              <a:t>）每次蚂蚁从城市 </a:t>
            </a:r>
            <a:r>
              <a:rPr lang="en-US" altLang="zh-CN" sz="2600" i="1">
                <a:solidFill>
                  <a:schemeClr val="folHlink"/>
                </a:solidFill>
                <a:latin typeface="Times New Roman" pitchFamily="18" charset="0"/>
                <a:ea typeface="楷体_GB2312" pitchFamily="1" charset="-122"/>
              </a:rPr>
              <a:t>i </a:t>
            </a:r>
            <a:r>
              <a:rPr lang="zh-CN" altLang="en-US" sz="2600">
                <a:solidFill>
                  <a:schemeClr val="folHlink"/>
                </a:solidFill>
                <a:latin typeface="Times New Roman" pitchFamily="18" charset="0"/>
                <a:ea typeface="楷体_GB2312" pitchFamily="1" charset="-122"/>
              </a:rPr>
              <a:t>转移到城市 </a:t>
            </a:r>
            <a:r>
              <a:rPr lang="en-US" altLang="zh-CN" sz="2600" i="1">
                <a:solidFill>
                  <a:schemeClr val="folHlink"/>
                </a:solidFill>
                <a:latin typeface="Times New Roman" pitchFamily="18" charset="0"/>
                <a:ea typeface="楷体_GB2312" pitchFamily="1" charset="-122"/>
              </a:rPr>
              <a:t>j </a:t>
            </a:r>
            <a:r>
              <a:rPr lang="zh-CN" altLang="en-US" sz="2600">
                <a:solidFill>
                  <a:schemeClr val="folHlink"/>
                </a:solidFill>
                <a:latin typeface="Times New Roman" pitchFamily="18" charset="0"/>
                <a:ea typeface="楷体_GB2312" pitchFamily="1" charset="-122"/>
              </a:rPr>
              <a:t>时，边 </a:t>
            </a:r>
            <a:r>
              <a:rPr lang="en-US" altLang="zh-CN" sz="2600" i="1">
                <a:solidFill>
                  <a:schemeClr val="folHlink"/>
                </a:solidFill>
                <a:latin typeface="Times New Roman" pitchFamily="18" charset="0"/>
                <a:ea typeface="楷体_GB2312" pitchFamily="1" charset="-122"/>
              </a:rPr>
              <a:t>ij</a:t>
            </a:r>
            <a:r>
              <a:rPr lang="en-US" altLang="zh-CN" sz="2600">
                <a:solidFill>
                  <a:schemeClr val="folHlink"/>
                </a:solidFill>
                <a:latin typeface="Times New Roman" pitchFamily="18" charset="0"/>
                <a:ea typeface="楷体_GB2312" pitchFamily="1" charset="-122"/>
              </a:rPr>
              <a:t> </a:t>
            </a:r>
            <a:r>
              <a:rPr lang="zh-CN" altLang="en-US" sz="2600">
                <a:solidFill>
                  <a:schemeClr val="folHlink"/>
                </a:solidFill>
                <a:latin typeface="Times New Roman" pitchFamily="18" charset="0"/>
                <a:ea typeface="楷体_GB2312" pitchFamily="1" charset="-122"/>
              </a:rPr>
              <a:t>上的信息素将会适当减少，从而实现一种信息素的局部调整以减少已选择过的路径再次被选择的概率。</a:t>
            </a:r>
          </a:p>
        </p:txBody>
      </p:sp>
      <p:sp>
        <p:nvSpPr>
          <p:cNvPr id="603141" name="Rectangle 5"/>
          <p:cNvSpPr>
            <a:spLocks noGrp="1" noRot="1" noChangeArrowheads="1"/>
          </p:cNvSpPr>
          <p:nvPr>
            <p:ph type="body" sz="half" idx="1"/>
          </p:nvPr>
        </p:nvSpPr>
        <p:spPr>
          <a:xfrm>
            <a:off x="0" y="549275"/>
            <a:ext cx="9144000" cy="719138"/>
          </a:xfrm>
          <a:gradFill rotWithShape="1">
            <a:gsLst>
              <a:gs pos="0">
                <a:srgbClr val="333333">
                  <a:alpha val="39999"/>
                </a:srgbClr>
              </a:gs>
              <a:gs pos="50000">
                <a:schemeClr val="bg1"/>
              </a:gs>
              <a:gs pos="100000">
                <a:srgbClr val="333333">
                  <a:alpha val="39999"/>
                </a:srgbClr>
              </a:gs>
            </a:gsLst>
            <a:lin ang="5400000" scaled="1"/>
          </a:gradFill>
          <a:extLst/>
        </p:spPr>
        <p:txBody>
          <a:bodyPr/>
          <a:lstStyle/>
          <a:p>
            <a:pPr marL="444500" indent="-444500" eaLnBrk="1" hangingPunct="1">
              <a:lnSpc>
                <a:spcPct val="105000"/>
              </a:lnSpc>
              <a:buFont typeface="Wingdings" pitchFamily="2" charset="2"/>
              <a:buNone/>
              <a:defRPr/>
            </a:pPr>
            <a:r>
              <a:rPr lang="en-US" altLang="zh-CN" b="1" smtClean="0">
                <a:solidFill>
                  <a:srgbClr val="FFFF00"/>
                </a:solidFill>
                <a:effectLst>
                  <a:outerShdw blurRad="38100" dist="38100" dir="2700000" algn="tl">
                    <a:srgbClr val="000000"/>
                  </a:outerShdw>
                </a:effectLst>
                <a:latin typeface="Times New Roman" pitchFamily="18" charset="0"/>
                <a:ea typeface="黑体" pitchFamily="49" charset="-122"/>
              </a:rPr>
              <a:t>6.  </a:t>
            </a:r>
            <a:r>
              <a:rPr lang="zh-CN" altLang="en-US" b="1" smtClean="0">
                <a:solidFill>
                  <a:srgbClr val="FFFF00"/>
                </a:solidFill>
                <a:effectLst>
                  <a:outerShdw blurRad="38100" dist="38100" dir="2700000" algn="tl">
                    <a:srgbClr val="000000"/>
                  </a:outerShdw>
                </a:effectLst>
                <a:latin typeface="Times New Roman" pitchFamily="18" charset="0"/>
                <a:ea typeface="黑体" pitchFamily="49" charset="-122"/>
              </a:rPr>
              <a:t>改进的蚁群优化算法 </a:t>
            </a:r>
          </a:p>
        </p:txBody>
      </p:sp>
      <p:sp>
        <p:nvSpPr>
          <p:cNvPr id="603142" name="Rectangle 6"/>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solidFill>
                  <a:srgbClr val="FFFFCC"/>
                </a:solidFill>
                <a:effectLst>
                  <a:outerShdw blurRad="38100" dist="38100" dir="2700000" algn="tl">
                    <a:srgbClr val="000000"/>
                  </a:outerShdw>
                </a:effectLst>
                <a:latin typeface="Times New Roman" pitchFamily="18" charset="0"/>
                <a:ea typeface="黑体" pitchFamily="49" charset="-122"/>
              </a:rPr>
              <a:t>    6.2</a:t>
            </a:r>
            <a:r>
              <a:rPr lang="en-US" altLang="zh-CN" smtClean="0">
                <a:solidFill>
                  <a:srgbClr val="FFFF99"/>
                </a:solidFill>
                <a:effectLst>
                  <a:outerShdw blurRad="38100" dist="38100" dir="2700000" algn="tl">
                    <a:srgbClr val="000000"/>
                  </a:outerShdw>
                </a:effectLst>
                <a:latin typeface="Times New Roman" pitchFamily="18" charset="0"/>
                <a:ea typeface="黑体" pitchFamily="49" charset="-122"/>
              </a:rPr>
              <a:t>  </a:t>
            </a:r>
            <a:r>
              <a:rPr lang="zh-CN" altLang="en-US" smtClean="0">
                <a:solidFill>
                  <a:srgbClr val="FFFF99"/>
                </a:solidFill>
                <a:effectLst>
                  <a:outerShdw blurRad="38100" dist="38100" dir="2700000" algn="tl">
                    <a:srgbClr val="000000"/>
                  </a:outerShdw>
                </a:effectLst>
                <a:latin typeface="Times New Roman" pitchFamily="18" charset="0"/>
                <a:ea typeface="黑体" pitchFamily="49" charset="-122"/>
              </a:rPr>
              <a:t>蚁群系统</a:t>
            </a:r>
            <a:endParaRPr lang="zh-CN" altLang="en-US" smtClean="0">
              <a:solidFill>
                <a:srgbClr val="FFFF99"/>
              </a:solidFill>
              <a:ea typeface="楷体_GB2312" pitchFamily="1" charset="-122"/>
            </a:endParaRPr>
          </a:p>
        </p:txBody>
      </p:sp>
      <p:pic>
        <p:nvPicPr>
          <p:cNvPr id="34827" name="Picture 7" descr="BD21370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3" y="476250"/>
            <a:ext cx="9144000"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3144" name="Rectangle 8"/>
          <p:cNvSpPr>
            <a:spLocks noRot="1" noChangeArrowheads="1"/>
          </p:cNvSpPr>
          <p:nvPr/>
        </p:nvSpPr>
        <p:spPr bwMode="auto">
          <a:xfrm>
            <a:off x="0" y="1204913"/>
            <a:ext cx="9144000" cy="576262"/>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solidFill>
                  <a:srgbClr val="FFFFCC"/>
                </a:solidFill>
                <a:effectLst>
                  <a:outerShdw blurRad="38100" dist="38100" dir="2700000" algn="tl">
                    <a:srgbClr val="000000"/>
                  </a:outerShdw>
                </a:effectLst>
                <a:latin typeface="Times New Roman" pitchFamily="18" charset="0"/>
                <a:ea typeface="黑体" pitchFamily="49" charset="-122"/>
              </a:rPr>
              <a:t>    6.2</a:t>
            </a:r>
            <a:r>
              <a:rPr lang="en-US" altLang="zh-CN" smtClean="0">
                <a:solidFill>
                  <a:srgbClr val="FFFF99"/>
                </a:solidFill>
                <a:effectLst>
                  <a:outerShdw blurRad="38100" dist="38100" dir="2700000" algn="tl">
                    <a:srgbClr val="000000"/>
                  </a:outerShdw>
                </a:effectLst>
                <a:latin typeface="Times New Roman" pitchFamily="18" charset="0"/>
                <a:ea typeface="黑体" pitchFamily="49" charset="-122"/>
              </a:rPr>
              <a:t>  </a:t>
            </a:r>
            <a:r>
              <a:rPr lang="zh-CN" altLang="en-US" smtClean="0">
                <a:solidFill>
                  <a:srgbClr val="FFFF99"/>
                </a:solidFill>
                <a:effectLst>
                  <a:outerShdw blurRad="38100" dist="38100" dir="2700000" algn="tl">
                    <a:srgbClr val="000000"/>
                  </a:outerShdw>
                </a:effectLst>
                <a:latin typeface="Times New Roman" pitchFamily="18" charset="0"/>
                <a:ea typeface="黑体" pitchFamily="49" charset="-122"/>
              </a:rPr>
              <a:t>蚁群系统</a:t>
            </a:r>
            <a:endParaRPr lang="zh-CN" altLang="en-US" smtClean="0">
              <a:solidFill>
                <a:srgbClr val="FFFF99"/>
              </a:solidFill>
              <a:ea typeface="楷体_GB2312" pitchFamily="1" charset="-122"/>
            </a:endParaRPr>
          </a:p>
        </p:txBody>
      </p:sp>
      <p:sp>
        <p:nvSpPr>
          <p:cNvPr id="603145" name="Rectangle 9"/>
          <p:cNvSpPr>
            <a:spLocks noRot="1" noChangeArrowheads="1"/>
          </p:cNvSpPr>
          <p:nvPr/>
        </p:nvSpPr>
        <p:spPr bwMode="auto">
          <a:xfrm>
            <a:off x="0" y="549275"/>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z="3000" smtClean="0">
                <a:effectLst>
                  <a:outerShdw blurRad="38100" dist="38100" dir="2700000" algn="tl">
                    <a:srgbClr val="FFFFFF"/>
                  </a:outerShdw>
                </a:effectLst>
                <a:latin typeface="Times New Roman" pitchFamily="18" charset="0"/>
                <a:ea typeface="黑体" pitchFamily="49" charset="-122"/>
              </a:rPr>
              <a:t>6.  </a:t>
            </a:r>
            <a:r>
              <a:rPr lang="zh-CN" altLang="en-US" sz="3000" smtClean="0">
                <a:effectLst>
                  <a:outerShdw blurRad="38100" dist="38100" dir="2700000" algn="tl">
                    <a:srgbClr val="FFFFFF"/>
                  </a:outerShdw>
                </a:effectLst>
                <a:latin typeface="Times New Roman" pitchFamily="18" charset="0"/>
                <a:ea typeface="黑体" pitchFamily="49" charset="-122"/>
              </a:rPr>
              <a:t>改进的蚁群优化算法 </a:t>
            </a:r>
          </a:p>
        </p:txBody>
      </p:sp>
      <p:pic>
        <p:nvPicPr>
          <p:cNvPr id="34834" name="Picture 10" descr="BD21370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3" y="476250"/>
            <a:ext cx="9144000"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3147" name="Rectangle 11"/>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6.2  </a:t>
            </a:r>
            <a:r>
              <a:rPr lang="zh-CN" altLang="en-US" smtClean="0">
                <a:effectLst>
                  <a:outerShdw blurRad="38100" dist="38100" dir="2700000" algn="tl">
                    <a:srgbClr val="FFFFFF"/>
                  </a:outerShdw>
                </a:effectLst>
                <a:latin typeface="Times New Roman" pitchFamily="18" charset="0"/>
                <a:ea typeface="黑体" pitchFamily="49" charset="-122"/>
              </a:rPr>
              <a:t>蚁群系统</a:t>
            </a:r>
            <a:endParaRPr lang="zh-CN" altLang="en-US" smtClean="0">
              <a:ea typeface="楷体_GB2312" pitchFamily="1" charset="-122"/>
            </a:endParaRPr>
          </a:p>
        </p:txBody>
      </p:sp>
      <p:sp>
        <p:nvSpPr>
          <p:cNvPr id="603148" name="Rectangle 12"/>
          <p:cNvSpPr>
            <a:spLocks noRot="1" noChangeArrowheads="1"/>
          </p:cNvSpPr>
          <p:nvPr/>
        </p:nvSpPr>
        <p:spPr bwMode="auto">
          <a:xfrm>
            <a:off x="0" y="549275"/>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z="3000" smtClean="0">
                <a:effectLst>
                  <a:outerShdw blurRad="38100" dist="38100" dir="2700000" algn="tl">
                    <a:srgbClr val="FFFFFF"/>
                  </a:outerShdw>
                </a:effectLst>
                <a:latin typeface="Times New Roman" pitchFamily="18" charset="0"/>
                <a:ea typeface="黑体" pitchFamily="49" charset="-122"/>
              </a:rPr>
              <a:t>6.  </a:t>
            </a:r>
            <a:r>
              <a:rPr lang="zh-CN" altLang="en-US" sz="3000" smtClean="0">
                <a:effectLst>
                  <a:outerShdw blurRad="38100" dist="38100" dir="2700000" algn="tl">
                    <a:srgbClr val="FFFFFF"/>
                  </a:outerShdw>
                </a:effectLst>
                <a:latin typeface="Times New Roman" pitchFamily="18" charset="0"/>
                <a:ea typeface="黑体" pitchFamily="49" charset="-122"/>
              </a:rPr>
              <a:t>改进的蚁群优化算法 </a:t>
            </a:r>
          </a:p>
        </p:txBody>
      </p:sp>
      <p:sp>
        <p:nvSpPr>
          <p:cNvPr id="603149" name="Rectangle 13"/>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6.2  </a:t>
            </a:r>
            <a:r>
              <a:rPr lang="zh-CN" altLang="en-US" smtClean="0">
                <a:effectLst>
                  <a:outerShdw blurRad="38100" dist="38100" dir="2700000" algn="tl">
                    <a:srgbClr val="FFFFFF"/>
                  </a:outerShdw>
                </a:effectLst>
                <a:latin typeface="Times New Roman" pitchFamily="18" charset="0"/>
                <a:ea typeface="黑体" pitchFamily="49" charset="-122"/>
              </a:rPr>
              <a:t>蚁群系统</a:t>
            </a:r>
            <a:endParaRPr lang="zh-CN" altLang="en-US" smtClean="0">
              <a:ea typeface="楷体_GB2312" pitchFamily="1" charset="-122"/>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 typeface="Arial" pitchFamily="34" charset="0"/>
              <a:buNone/>
              <a:defRPr/>
            </a:pPr>
            <a:r>
              <a:rPr lang="zh-CN" altLang="en-US" sz="2400" b="0">
                <a:solidFill>
                  <a:srgbClr val="FF9900"/>
                </a:solidFill>
                <a:effectLst>
                  <a:outerShdw blurRad="38100" dist="38100" dir="2700000" algn="tl">
                    <a:srgbClr val="C0C0C0"/>
                  </a:outerShdw>
                </a:effectLst>
                <a:latin typeface="Arial" pitchFamily="34" charset="0"/>
                <a:ea typeface="隶书" pitchFamily="49" charset="-122"/>
              </a:rPr>
              <a:t>智能优化计算</a:t>
            </a:r>
          </a:p>
        </p:txBody>
      </p:sp>
      <p:sp>
        <p:nvSpPr>
          <p:cNvPr id="35843" name="Rectangle 4"/>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r>
              <a:rPr lang="zh-CN" altLang="en-US" sz="2600">
                <a:latin typeface="Times New Roman" pitchFamily="18" charset="0"/>
                <a:ea typeface="黑体" pitchFamily="49" charset="-122"/>
              </a:rPr>
              <a:t>可行解的构造</a:t>
            </a:r>
          </a:p>
          <a:p>
            <a:pPr eaLnBrk="1" hangingPunct="1">
              <a:spcBef>
                <a:spcPct val="10000"/>
              </a:spcBef>
              <a:buFont typeface="Wingdings" pitchFamily="2" charset="2"/>
              <a:buNone/>
            </a:pPr>
            <a:r>
              <a:rPr lang="zh-CN" altLang="en-US" sz="1500">
                <a:solidFill>
                  <a:schemeClr val="folHlink"/>
                </a:solidFill>
                <a:latin typeface="Times New Roman" pitchFamily="18" charset="0"/>
                <a:ea typeface="楷体_GB2312" pitchFamily="1" charset="-122"/>
              </a:rPr>
              <a:t>         </a:t>
            </a:r>
            <a:r>
              <a:rPr lang="zh-CN" altLang="en-US" sz="2600">
                <a:solidFill>
                  <a:schemeClr val="folHlink"/>
                </a:solidFill>
                <a:latin typeface="Times New Roman" pitchFamily="18" charset="0"/>
                <a:ea typeface="楷体_GB2312" pitchFamily="1" charset="-122"/>
              </a:rPr>
              <a:t>伪随机比率选择规则：</a:t>
            </a:r>
          </a:p>
          <a:p>
            <a:pPr eaLnBrk="1" hangingPunct="1">
              <a:spcBef>
                <a:spcPct val="10000"/>
              </a:spcBef>
              <a:buFont typeface="Wingdings" pitchFamily="2" charset="2"/>
              <a:buNone/>
            </a:pPr>
            <a:r>
              <a:rPr lang="zh-CN" altLang="en-US" sz="2600">
                <a:solidFill>
                  <a:schemeClr val="folHlink"/>
                </a:solidFill>
                <a:latin typeface="Times New Roman" pitchFamily="18" charset="0"/>
                <a:ea typeface="楷体_GB2312" pitchFamily="1" charset="-122"/>
              </a:rPr>
              <a:t>     蚂蚁以概率</a:t>
            </a:r>
            <a:r>
              <a:rPr lang="en-US" altLang="zh-CN" sz="2600" i="1">
                <a:solidFill>
                  <a:schemeClr val="folHlink"/>
                </a:solidFill>
                <a:latin typeface="Times New Roman" pitchFamily="18" charset="0"/>
                <a:ea typeface="楷体_GB2312" pitchFamily="1" charset="-122"/>
              </a:rPr>
              <a:t>q</a:t>
            </a:r>
            <a:r>
              <a:rPr lang="en-US" altLang="zh-CN" sz="2600" baseline="-25000">
                <a:solidFill>
                  <a:schemeClr val="folHlink"/>
                </a:solidFill>
                <a:latin typeface="Times New Roman" pitchFamily="18" charset="0"/>
                <a:ea typeface="楷体_GB2312" pitchFamily="1" charset="-122"/>
              </a:rPr>
              <a:t>0</a:t>
            </a:r>
            <a:r>
              <a:rPr lang="zh-CN" altLang="en-US" sz="2600">
                <a:solidFill>
                  <a:schemeClr val="folHlink"/>
                </a:solidFill>
                <a:latin typeface="Times New Roman" pitchFamily="18" charset="0"/>
                <a:ea typeface="楷体_GB2312" pitchFamily="1" charset="-122"/>
              </a:rPr>
              <a:t>（</a:t>
            </a:r>
            <a:r>
              <a:rPr lang="en-US" altLang="zh-CN" sz="2600">
                <a:solidFill>
                  <a:schemeClr val="folHlink"/>
                </a:solidFill>
                <a:latin typeface="Times New Roman" pitchFamily="18" charset="0"/>
                <a:ea typeface="楷体_GB2312" pitchFamily="1" charset="-122"/>
              </a:rPr>
              <a:t>0</a:t>
            </a:r>
            <a:r>
              <a:rPr lang="zh-CN" altLang="en-US" sz="2600">
                <a:solidFill>
                  <a:schemeClr val="folHlink"/>
                </a:solidFill>
                <a:latin typeface="Times New Roman" pitchFamily="18" charset="0"/>
                <a:ea typeface="楷体_GB2312" pitchFamily="1" charset="-122"/>
              </a:rPr>
              <a:t>～</a:t>
            </a:r>
            <a:r>
              <a:rPr lang="en-US" altLang="zh-CN" sz="2600">
                <a:solidFill>
                  <a:schemeClr val="folHlink"/>
                </a:solidFill>
                <a:latin typeface="Times New Roman" pitchFamily="18" charset="0"/>
                <a:ea typeface="楷体_GB2312" pitchFamily="1" charset="-122"/>
              </a:rPr>
              <a:t>1</a:t>
            </a:r>
            <a:r>
              <a:rPr lang="zh-CN" altLang="en-US" sz="2600">
                <a:solidFill>
                  <a:schemeClr val="folHlink"/>
                </a:solidFill>
                <a:latin typeface="Times New Roman" pitchFamily="18" charset="0"/>
                <a:ea typeface="楷体_GB2312" pitchFamily="1" charset="-122"/>
              </a:rPr>
              <a:t>间的常数）移动到最大可能的城市</a:t>
            </a:r>
          </a:p>
          <a:p>
            <a:pPr eaLnBrk="1" hangingPunct="1">
              <a:spcBef>
                <a:spcPct val="10000"/>
              </a:spcBef>
              <a:buFont typeface="Wingdings" pitchFamily="2" charset="2"/>
              <a:buNone/>
            </a:pPr>
            <a:endParaRPr lang="zh-CN" altLang="en-US" sz="2600">
              <a:solidFill>
                <a:schemeClr val="folHlink"/>
              </a:solidFill>
              <a:latin typeface="Times New Roman" pitchFamily="18" charset="0"/>
              <a:ea typeface="楷体_GB2312" pitchFamily="1" charset="-122"/>
            </a:endParaRPr>
          </a:p>
          <a:p>
            <a:pPr eaLnBrk="1" hangingPunct="1">
              <a:spcBef>
                <a:spcPct val="10000"/>
              </a:spcBef>
              <a:buFont typeface="Wingdings" pitchFamily="2" charset="2"/>
              <a:buNone/>
            </a:pPr>
            <a:endParaRPr lang="zh-CN" altLang="en-US" sz="2600">
              <a:solidFill>
                <a:schemeClr val="folHlink"/>
              </a:solidFill>
              <a:latin typeface="Times New Roman" pitchFamily="18" charset="0"/>
              <a:ea typeface="楷体_GB2312" pitchFamily="1" charset="-122"/>
            </a:endParaRPr>
          </a:p>
          <a:p>
            <a:pPr eaLnBrk="1" hangingPunct="1">
              <a:spcBef>
                <a:spcPct val="10000"/>
              </a:spcBef>
              <a:buFont typeface="Wingdings" pitchFamily="2" charset="2"/>
              <a:buNone/>
            </a:pPr>
            <a:r>
              <a:rPr lang="zh-CN" altLang="en-US" sz="2600">
                <a:solidFill>
                  <a:schemeClr val="folHlink"/>
                </a:solidFill>
                <a:latin typeface="Times New Roman" pitchFamily="18" charset="0"/>
                <a:ea typeface="楷体_GB2312" pitchFamily="1" charset="-122"/>
              </a:rPr>
              <a:t>     </a:t>
            </a:r>
            <a:r>
              <a:rPr lang="en-US" altLang="zh-CN" sz="2600" i="1">
                <a:solidFill>
                  <a:schemeClr val="folHlink"/>
                </a:solidFill>
                <a:latin typeface="Times New Roman" pitchFamily="18" charset="0"/>
                <a:ea typeface="楷体_GB2312" pitchFamily="1" charset="-122"/>
              </a:rPr>
              <a:t>q</a:t>
            </a:r>
            <a:r>
              <a:rPr lang="zh-CN" altLang="en-US" sz="2600">
                <a:solidFill>
                  <a:schemeClr val="folHlink"/>
                </a:solidFill>
                <a:latin typeface="Times New Roman" pitchFamily="18" charset="0"/>
                <a:ea typeface="楷体_GB2312" pitchFamily="1" charset="-122"/>
              </a:rPr>
              <a:t>为</a:t>
            </a:r>
            <a:r>
              <a:rPr lang="en-US" altLang="zh-CN" sz="2600">
                <a:solidFill>
                  <a:schemeClr val="folHlink"/>
                </a:solidFill>
                <a:latin typeface="Times New Roman" pitchFamily="18" charset="0"/>
                <a:ea typeface="楷体_GB2312" pitchFamily="1" charset="-122"/>
              </a:rPr>
              <a:t>0</a:t>
            </a:r>
            <a:r>
              <a:rPr lang="zh-CN" altLang="en-US" sz="2600">
                <a:solidFill>
                  <a:schemeClr val="folHlink"/>
                </a:solidFill>
                <a:latin typeface="Times New Roman" pitchFamily="18" charset="0"/>
                <a:ea typeface="楷体_GB2312" pitchFamily="1" charset="-122"/>
              </a:rPr>
              <a:t>～</a:t>
            </a:r>
            <a:r>
              <a:rPr lang="en-US" altLang="zh-CN" sz="2600">
                <a:solidFill>
                  <a:schemeClr val="folHlink"/>
                </a:solidFill>
                <a:latin typeface="Times New Roman" pitchFamily="18" charset="0"/>
                <a:ea typeface="楷体_GB2312" pitchFamily="1" charset="-122"/>
              </a:rPr>
              <a:t>1</a:t>
            </a:r>
            <a:r>
              <a:rPr lang="zh-CN" altLang="en-US" sz="2600">
                <a:solidFill>
                  <a:schemeClr val="folHlink"/>
                </a:solidFill>
                <a:latin typeface="Times New Roman" pitchFamily="18" charset="0"/>
                <a:ea typeface="楷体_GB2312" pitchFamily="1" charset="-122"/>
              </a:rPr>
              <a:t>的随机数，</a:t>
            </a:r>
            <a:r>
              <a:rPr lang="en-US" altLang="zh-CN" sz="2600" i="1">
                <a:solidFill>
                  <a:schemeClr val="folHlink"/>
                </a:solidFill>
                <a:latin typeface="Times New Roman" pitchFamily="18" charset="0"/>
                <a:ea typeface="楷体_GB2312" pitchFamily="1" charset="-122"/>
              </a:rPr>
              <a:t>S</a:t>
            </a:r>
            <a:r>
              <a:rPr lang="zh-CN" altLang="en-US" sz="2600">
                <a:solidFill>
                  <a:schemeClr val="folHlink"/>
                </a:solidFill>
                <a:latin typeface="Times New Roman" pitchFamily="18" charset="0"/>
                <a:ea typeface="楷体_GB2312" pitchFamily="1" charset="-122"/>
              </a:rPr>
              <a:t>为一随机变量，当</a:t>
            </a:r>
            <a:r>
              <a:rPr lang="en-US" altLang="zh-CN" sz="2600" i="1">
                <a:solidFill>
                  <a:schemeClr val="folHlink"/>
                </a:solidFill>
                <a:latin typeface="Times New Roman" pitchFamily="18" charset="0"/>
                <a:ea typeface="楷体_GB2312" pitchFamily="1" charset="-122"/>
              </a:rPr>
              <a:t>q</a:t>
            </a:r>
            <a:r>
              <a:rPr lang="en-US" altLang="zh-CN" sz="2600">
                <a:solidFill>
                  <a:schemeClr val="folHlink"/>
                </a:solidFill>
                <a:latin typeface="Times New Roman" pitchFamily="18" charset="0"/>
                <a:ea typeface="楷体_GB2312" pitchFamily="1" charset="-122"/>
              </a:rPr>
              <a:t>&gt; </a:t>
            </a:r>
            <a:r>
              <a:rPr lang="en-US" altLang="zh-CN" sz="2600" i="1">
                <a:solidFill>
                  <a:schemeClr val="folHlink"/>
                </a:solidFill>
                <a:latin typeface="Times New Roman" pitchFamily="18" charset="0"/>
                <a:ea typeface="楷体_GB2312" pitchFamily="1" charset="-122"/>
              </a:rPr>
              <a:t>q</a:t>
            </a:r>
            <a:r>
              <a:rPr lang="en-US" altLang="zh-CN" sz="2600" baseline="-25000">
                <a:solidFill>
                  <a:schemeClr val="folHlink"/>
                </a:solidFill>
                <a:latin typeface="Times New Roman" pitchFamily="18" charset="0"/>
                <a:ea typeface="楷体_GB2312" pitchFamily="1" charset="-122"/>
              </a:rPr>
              <a:t>0</a:t>
            </a:r>
            <a:r>
              <a:rPr lang="zh-CN" altLang="en-US" sz="2600">
                <a:solidFill>
                  <a:schemeClr val="folHlink"/>
                </a:solidFill>
                <a:latin typeface="Times New Roman" pitchFamily="18" charset="0"/>
                <a:ea typeface="楷体_GB2312" pitchFamily="1" charset="-122"/>
              </a:rPr>
              <a:t>时，</a:t>
            </a:r>
            <a:r>
              <a:rPr lang="en-US" altLang="zh-CN" sz="2600" i="1">
                <a:solidFill>
                  <a:schemeClr val="folHlink"/>
                </a:solidFill>
                <a:latin typeface="Times New Roman" pitchFamily="18" charset="0"/>
                <a:ea typeface="楷体_GB2312" pitchFamily="1" charset="-122"/>
              </a:rPr>
              <a:t>S</a:t>
            </a:r>
            <a:r>
              <a:rPr lang="zh-CN" altLang="en-US" sz="2600">
                <a:solidFill>
                  <a:schemeClr val="folHlink"/>
                </a:solidFill>
                <a:latin typeface="Times New Roman" pitchFamily="18" charset="0"/>
                <a:ea typeface="楷体_GB2312" pitchFamily="1" charset="-122"/>
              </a:rPr>
              <a:t>以以下</a:t>
            </a:r>
            <a:r>
              <a:rPr lang="zh-CN" altLang="en-US" sz="2600">
                <a:solidFill>
                  <a:srgbClr val="FF00FF"/>
                </a:solidFill>
                <a:latin typeface="Times New Roman" pitchFamily="18" charset="0"/>
                <a:ea typeface="楷体_GB2312" pitchFamily="1" charset="-122"/>
              </a:rPr>
              <a:t>概率</a:t>
            </a:r>
            <a:r>
              <a:rPr lang="zh-CN" altLang="en-US" sz="2600">
                <a:solidFill>
                  <a:schemeClr val="folHlink"/>
                </a:solidFill>
                <a:latin typeface="Times New Roman" pitchFamily="18" charset="0"/>
                <a:ea typeface="楷体_GB2312" pitchFamily="1" charset="-122"/>
              </a:rPr>
              <a:t>来选择：</a:t>
            </a:r>
          </a:p>
        </p:txBody>
      </p:sp>
      <p:graphicFrame>
        <p:nvGraphicFramePr>
          <p:cNvPr id="35844" name="Object 6"/>
          <p:cNvGraphicFramePr>
            <a:graphicFrameLocks noChangeAspect="1"/>
          </p:cNvGraphicFramePr>
          <p:nvPr>
            <p:ph sz="quarter" idx="2"/>
          </p:nvPr>
        </p:nvGraphicFramePr>
        <p:xfrm>
          <a:off x="1187450" y="3573463"/>
          <a:ext cx="4316413" cy="906462"/>
        </p:xfrm>
        <a:graphic>
          <a:graphicData uri="http://schemas.openxmlformats.org/presentationml/2006/ole">
            <mc:AlternateContent xmlns:mc="http://schemas.openxmlformats.org/markup-compatibility/2006">
              <mc:Choice xmlns:v="urn:schemas-microsoft-com:vml" Requires="v">
                <p:oleObj spid="_x0000_s35856" r:id="rId3" imgW="2451100" imgH="508000" progId="Equation.3">
                  <p:embed/>
                </p:oleObj>
              </mc:Choice>
              <mc:Fallback>
                <p:oleObj r:id="rId3" imgW="2451100" imgH="5080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3573463"/>
                        <a:ext cx="4316413" cy="906462"/>
                      </a:xfrm>
                      <a:prstGeom prst="rect">
                        <a:avLst/>
                      </a:prstGeom>
                      <a:gradFill rotWithShape="1">
                        <a:gsLst>
                          <a:gs pos="0">
                            <a:srgbClr val="CCFFFF"/>
                          </a:gs>
                          <a:gs pos="100000">
                            <a:schemeClr val="tx1">
                              <a:alpha val="23996"/>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168" name="Object 8"/>
          <p:cNvGraphicFramePr>
            <a:graphicFrameLocks noChangeAspect="1"/>
          </p:cNvGraphicFramePr>
          <p:nvPr>
            <p:ph sz="quarter" idx="3"/>
          </p:nvPr>
        </p:nvGraphicFramePr>
        <p:xfrm>
          <a:off x="4716463" y="1628775"/>
          <a:ext cx="4248150" cy="1409700"/>
        </p:xfrm>
        <a:graphic>
          <a:graphicData uri="http://schemas.openxmlformats.org/presentationml/2006/ole">
            <mc:AlternateContent xmlns:mc="http://schemas.openxmlformats.org/markup-compatibility/2006">
              <mc:Choice xmlns:v="urn:schemas-microsoft-com:vml" Requires="v">
                <p:oleObj spid="_x0000_s35857" r:id="rId5" imgW="2450037" imgH="812447" progId="Equation.3">
                  <p:embed/>
                </p:oleObj>
              </mc:Choice>
              <mc:Fallback>
                <p:oleObj r:id="rId5" imgW="2450037" imgH="812447"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1628775"/>
                        <a:ext cx="4248150" cy="1409700"/>
                      </a:xfrm>
                      <a:prstGeom prst="rect">
                        <a:avLst/>
                      </a:prstGeom>
                      <a:gradFill rotWithShape="1">
                        <a:gsLst>
                          <a:gs pos="0">
                            <a:srgbClr val="CCFFFF"/>
                          </a:gs>
                          <a:gs pos="100000">
                            <a:schemeClr val="tx1">
                              <a:alpha val="23996"/>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04169" name="Group 9"/>
          <p:cNvGrpSpPr>
            <a:grpSpLocks/>
          </p:cNvGrpSpPr>
          <p:nvPr/>
        </p:nvGrpSpPr>
        <p:grpSpPr bwMode="auto">
          <a:xfrm>
            <a:off x="3995738" y="2708275"/>
            <a:ext cx="1296987" cy="3457575"/>
            <a:chOff x="0" y="0"/>
            <a:chExt cx="907" cy="817"/>
          </a:xfrm>
        </p:grpSpPr>
        <p:sp>
          <p:nvSpPr>
            <p:cNvPr id="35853" name="未知"/>
            <p:cNvSpPr>
              <a:spLocks/>
            </p:cNvSpPr>
            <p:nvPr/>
          </p:nvSpPr>
          <p:spPr bwMode="auto">
            <a:xfrm>
              <a:off x="0" y="0"/>
              <a:ext cx="907" cy="817"/>
            </a:xfrm>
            <a:custGeom>
              <a:avLst/>
              <a:gdLst>
                <a:gd name="T0" fmla="*/ 0 w 907"/>
                <a:gd name="T1" fmla="*/ 817 h 817"/>
                <a:gd name="T2" fmla="*/ 726 w 907"/>
                <a:gd name="T3" fmla="*/ 454 h 817"/>
                <a:gd name="T4" fmla="*/ 907 w 907"/>
                <a:gd name="T5" fmla="*/ 0 h 817"/>
                <a:gd name="T6" fmla="*/ 0 60000 65536"/>
                <a:gd name="T7" fmla="*/ 0 60000 65536"/>
                <a:gd name="T8" fmla="*/ 0 60000 65536"/>
              </a:gdLst>
              <a:ahLst/>
              <a:cxnLst>
                <a:cxn ang="T6">
                  <a:pos x="T0" y="T1"/>
                </a:cxn>
                <a:cxn ang="T7">
                  <a:pos x="T2" y="T3"/>
                </a:cxn>
                <a:cxn ang="T8">
                  <a:pos x="T4" y="T5"/>
                </a:cxn>
              </a:cxnLst>
              <a:rect l="0" t="0" r="r" b="b"/>
              <a:pathLst>
                <a:path w="907" h="817">
                  <a:moveTo>
                    <a:pt x="0" y="817"/>
                  </a:moveTo>
                  <a:cubicBezTo>
                    <a:pt x="287" y="703"/>
                    <a:pt x="575" y="590"/>
                    <a:pt x="726" y="454"/>
                  </a:cubicBezTo>
                  <a:cubicBezTo>
                    <a:pt x="877" y="318"/>
                    <a:pt x="832" y="15"/>
                    <a:pt x="907" y="0"/>
                  </a:cubicBezTo>
                </a:path>
              </a:pathLst>
            </a:custGeom>
            <a:noFill/>
            <a:ln w="38100" cap="flat" cmpd="sng">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4" name="Line 11"/>
            <p:cNvSpPr>
              <a:spLocks noChangeShapeType="1"/>
            </p:cNvSpPr>
            <p:nvPr/>
          </p:nvSpPr>
          <p:spPr bwMode="auto">
            <a:xfrm flipH="1">
              <a:off x="817" y="0"/>
              <a:ext cx="90" cy="46"/>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55" name="Line 12"/>
            <p:cNvSpPr>
              <a:spLocks noChangeShapeType="1"/>
            </p:cNvSpPr>
            <p:nvPr/>
          </p:nvSpPr>
          <p:spPr bwMode="auto">
            <a:xfrm>
              <a:off x="907" y="0"/>
              <a:ext cx="0" cy="91"/>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04177" name="Rectangle 17"/>
          <p:cNvSpPr>
            <a:spLocks noRot="1" noChangeArrowheads="1"/>
          </p:cNvSpPr>
          <p:nvPr/>
        </p:nvSpPr>
        <p:spPr bwMode="auto">
          <a:xfrm>
            <a:off x="0" y="549275"/>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z="3000" smtClean="0">
                <a:effectLst>
                  <a:outerShdw blurRad="38100" dist="38100" dir="2700000" algn="tl">
                    <a:srgbClr val="FFFFFF"/>
                  </a:outerShdw>
                </a:effectLst>
                <a:latin typeface="Times New Roman" pitchFamily="18" charset="0"/>
                <a:ea typeface="黑体" pitchFamily="49" charset="-122"/>
              </a:rPr>
              <a:t>6.  </a:t>
            </a:r>
            <a:r>
              <a:rPr lang="zh-CN" altLang="en-US" sz="3000" smtClean="0">
                <a:effectLst>
                  <a:outerShdw blurRad="38100" dist="38100" dir="2700000" algn="tl">
                    <a:srgbClr val="FFFFFF"/>
                  </a:outerShdw>
                </a:effectLst>
                <a:latin typeface="Times New Roman" pitchFamily="18" charset="0"/>
                <a:ea typeface="黑体" pitchFamily="49" charset="-122"/>
              </a:rPr>
              <a:t>改进的蚁群优化算法 </a:t>
            </a:r>
          </a:p>
        </p:txBody>
      </p:sp>
      <p:sp>
        <p:nvSpPr>
          <p:cNvPr id="604178" name="Rectangle 18"/>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6.2  </a:t>
            </a:r>
            <a:r>
              <a:rPr lang="zh-CN" altLang="en-US" smtClean="0">
                <a:effectLst>
                  <a:outerShdw blurRad="38100" dist="38100" dir="2700000" algn="tl">
                    <a:srgbClr val="FFFFFF"/>
                  </a:outerShdw>
                </a:effectLst>
                <a:latin typeface="Times New Roman" pitchFamily="18" charset="0"/>
                <a:ea typeface="黑体" pitchFamily="49" charset="-122"/>
              </a:rPr>
              <a:t>蚁群系统</a:t>
            </a:r>
            <a:endParaRPr lang="zh-CN" altLang="en-US" smtClean="0">
              <a:ea typeface="楷体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04169"/>
                                        </p:tgtEl>
                                        <p:attrNameLst>
                                          <p:attrName>style.visibility</p:attrName>
                                        </p:attrNameLst>
                                      </p:cBhvr>
                                      <p:to>
                                        <p:strVal val="visible"/>
                                      </p:to>
                                    </p:set>
                                    <p:anim calcmode="lin" valueType="num">
                                      <p:cBhvr additive="base">
                                        <p:cTn id="7" dur="500" fill="hold"/>
                                        <p:tgtEl>
                                          <p:spTgt spid="604169"/>
                                        </p:tgtEl>
                                        <p:attrNameLst>
                                          <p:attrName>ppt_x</p:attrName>
                                        </p:attrNameLst>
                                      </p:cBhvr>
                                      <p:tavLst>
                                        <p:tav tm="0">
                                          <p:val>
                                            <p:strVal val="#ppt_x"/>
                                          </p:val>
                                        </p:tav>
                                        <p:tav tm="100000">
                                          <p:val>
                                            <p:strVal val="#ppt_x"/>
                                          </p:val>
                                        </p:tav>
                                      </p:tavLst>
                                    </p:anim>
                                    <p:anim calcmode="lin" valueType="num">
                                      <p:cBhvr additive="base">
                                        <p:cTn id="8" dur="500" fill="hold"/>
                                        <p:tgtEl>
                                          <p:spTgt spid="60416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04168"/>
                                        </p:tgtEl>
                                        <p:attrNameLst>
                                          <p:attrName>style.visibility</p:attrName>
                                        </p:attrNameLst>
                                      </p:cBhvr>
                                      <p:to>
                                        <p:strVal val="visible"/>
                                      </p:to>
                                    </p:set>
                                    <p:anim calcmode="lin" valueType="num">
                                      <p:cBhvr additive="base">
                                        <p:cTn id="11" dur="500" fill="hold"/>
                                        <p:tgtEl>
                                          <p:spTgt spid="604168"/>
                                        </p:tgtEl>
                                        <p:attrNameLst>
                                          <p:attrName>ppt_x</p:attrName>
                                        </p:attrNameLst>
                                      </p:cBhvr>
                                      <p:tavLst>
                                        <p:tav tm="0">
                                          <p:val>
                                            <p:strVal val="#ppt_x"/>
                                          </p:val>
                                        </p:tav>
                                        <p:tav tm="100000">
                                          <p:val>
                                            <p:strVal val="#ppt_x"/>
                                          </p:val>
                                        </p:tav>
                                      </p:tavLst>
                                    </p:anim>
                                    <p:anim calcmode="lin" valueType="num">
                                      <p:cBhvr additive="base">
                                        <p:cTn id="12" dur="500" fill="hold"/>
                                        <p:tgtEl>
                                          <p:spTgt spid="6041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 typeface="Arial" pitchFamily="34" charset="0"/>
              <a:buNone/>
              <a:defRPr/>
            </a:pPr>
            <a:r>
              <a:rPr lang="zh-CN" altLang="en-US" sz="2400" b="0">
                <a:solidFill>
                  <a:srgbClr val="FF9900"/>
                </a:solidFill>
                <a:effectLst>
                  <a:outerShdw blurRad="38100" dist="38100" dir="2700000" algn="tl">
                    <a:srgbClr val="C0C0C0"/>
                  </a:outerShdw>
                </a:effectLst>
                <a:latin typeface="Arial" pitchFamily="34" charset="0"/>
                <a:ea typeface="隶书" pitchFamily="49" charset="-122"/>
              </a:rPr>
              <a:t>智能优化计算</a:t>
            </a:r>
          </a:p>
        </p:txBody>
      </p:sp>
      <p:sp>
        <p:nvSpPr>
          <p:cNvPr id="36867" name="Rectangle 4"/>
          <p:cNvSpPr>
            <a:spLocks noRot="1" noChangeArrowheads="1"/>
          </p:cNvSpPr>
          <p:nvPr/>
        </p:nvSpPr>
        <p:spPr bwMode="auto">
          <a:xfrm>
            <a:off x="250825" y="1916113"/>
            <a:ext cx="8893175"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r>
              <a:rPr lang="zh-CN" altLang="en-US" sz="2600">
                <a:latin typeface="Times New Roman" pitchFamily="18" charset="0"/>
                <a:ea typeface="黑体" pitchFamily="49" charset="-122"/>
              </a:rPr>
              <a:t>局部信息素更新</a:t>
            </a:r>
          </a:p>
          <a:p>
            <a:pPr eaLnBrk="1" hangingPunct="1">
              <a:spcBef>
                <a:spcPct val="10000"/>
              </a:spcBef>
              <a:buFont typeface="Wingdings" pitchFamily="2" charset="2"/>
              <a:buNone/>
            </a:pPr>
            <a:r>
              <a:rPr lang="zh-CN" altLang="en-US" sz="1500">
                <a:solidFill>
                  <a:schemeClr val="folHlink"/>
                </a:solidFill>
                <a:latin typeface="Times New Roman" pitchFamily="18" charset="0"/>
                <a:ea typeface="楷体_GB2312" pitchFamily="1" charset="-122"/>
              </a:rPr>
              <a:t>         </a:t>
            </a:r>
            <a:r>
              <a:rPr lang="zh-CN" altLang="en-US" sz="2600">
                <a:solidFill>
                  <a:schemeClr val="folHlink"/>
                </a:solidFill>
                <a:latin typeface="Times New Roman" pitchFamily="18" charset="0"/>
                <a:ea typeface="楷体_GB2312" pitchFamily="1" charset="-122"/>
              </a:rPr>
              <a:t>使已选的边对后来的蚂蚁具有较小的影响力，从而使蚂蚁对没有选中的边有更强的探索能力。</a:t>
            </a:r>
          </a:p>
          <a:p>
            <a:pPr eaLnBrk="1" hangingPunct="1">
              <a:spcBef>
                <a:spcPct val="10000"/>
              </a:spcBef>
              <a:buFont typeface="Wingdings" pitchFamily="2" charset="2"/>
              <a:buNone/>
            </a:pPr>
            <a:r>
              <a:rPr lang="zh-CN" altLang="en-US" sz="2600">
                <a:solidFill>
                  <a:schemeClr val="folHlink"/>
                </a:solidFill>
                <a:latin typeface="Times New Roman" pitchFamily="18" charset="0"/>
                <a:ea typeface="楷体_GB2312" pitchFamily="1" charset="-122"/>
              </a:rPr>
              <a:t>     当蚂蚁从城市</a:t>
            </a:r>
            <a:r>
              <a:rPr lang="zh-CN" altLang="en-US" sz="2600" i="1">
                <a:solidFill>
                  <a:schemeClr val="folHlink"/>
                </a:solidFill>
                <a:latin typeface="Times New Roman" pitchFamily="18" charset="0"/>
                <a:ea typeface="楷体_GB2312" pitchFamily="1" charset="-122"/>
              </a:rPr>
              <a:t>i</a:t>
            </a:r>
            <a:r>
              <a:rPr lang="zh-CN" altLang="en-US" sz="2600">
                <a:solidFill>
                  <a:schemeClr val="folHlink"/>
                </a:solidFill>
                <a:latin typeface="Times New Roman" pitchFamily="18" charset="0"/>
                <a:ea typeface="楷体_GB2312" pitchFamily="1" charset="-122"/>
              </a:rPr>
              <a:t>转移到城市</a:t>
            </a:r>
            <a:r>
              <a:rPr lang="zh-CN" altLang="en-US" sz="2600" i="1">
                <a:solidFill>
                  <a:schemeClr val="folHlink"/>
                </a:solidFill>
                <a:latin typeface="Times New Roman" pitchFamily="18" charset="0"/>
                <a:ea typeface="楷体_GB2312" pitchFamily="1" charset="-122"/>
              </a:rPr>
              <a:t>j</a:t>
            </a:r>
            <a:r>
              <a:rPr lang="zh-CN" altLang="en-US" sz="2600">
                <a:solidFill>
                  <a:schemeClr val="folHlink"/>
                </a:solidFill>
                <a:latin typeface="Times New Roman" pitchFamily="18" charset="0"/>
                <a:ea typeface="楷体_GB2312" pitchFamily="1" charset="-122"/>
              </a:rPr>
              <a:t>后，边</a:t>
            </a:r>
            <a:r>
              <a:rPr lang="zh-CN" altLang="en-US" sz="2600" i="1">
                <a:solidFill>
                  <a:schemeClr val="folHlink"/>
                </a:solidFill>
                <a:latin typeface="Times New Roman" pitchFamily="18" charset="0"/>
                <a:ea typeface="楷体_GB2312" pitchFamily="1" charset="-122"/>
              </a:rPr>
              <a:t>ij</a:t>
            </a:r>
            <a:r>
              <a:rPr lang="zh-CN" altLang="en-US" sz="2600">
                <a:solidFill>
                  <a:schemeClr val="folHlink"/>
                </a:solidFill>
                <a:latin typeface="Times New Roman" pitchFamily="18" charset="0"/>
                <a:ea typeface="楷体_GB2312" pitchFamily="1" charset="-122"/>
              </a:rPr>
              <a:t>上的信息素更新为：</a:t>
            </a:r>
          </a:p>
          <a:p>
            <a:pPr eaLnBrk="1" hangingPunct="1">
              <a:spcBef>
                <a:spcPct val="10000"/>
              </a:spcBef>
              <a:buFont typeface="Wingdings" pitchFamily="2" charset="2"/>
              <a:buNone/>
            </a:pPr>
            <a:endParaRPr lang="zh-CN" altLang="en-US" sz="2600">
              <a:solidFill>
                <a:schemeClr val="folHlink"/>
              </a:solidFill>
              <a:latin typeface="Times New Roman" pitchFamily="18" charset="0"/>
              <a:ea typeface="楷体_GB2312" pitchFamily="1" charset="-122"/>
            </a:endParaRPr>
          </a:p>
          <a:p>
            <a:pPr eaLnBrk="1" hangingPunct="1">
              <a:spcBef>
                <a:spcPct val="10000"/>
              </a:spcBef>
              <a:buFont typeface="Wingdings" pitchFamily="2" charset="2"/>
              <a:buNone/>
            </a:pPr>
            <a:endParaRPr lang="zh-CN" altLang="en-US" sz="2600">
              <a:solidFill>
                <a:schemeClr val="folHlink"/>
              </a:solidFill>
              <a:latin typeface="Times New Roman" pitchFamily="18" charset="0"/>
              <a:ea typeface="楷体_GB2312" pitchFamily="1" charset="-122"/>
            </a:endParaRPr>
          </a:p>
          <a:p>
            <a:pPr eaLnBrk="1" hangingPunct="1">
              <a:spcBef>
                <a:spcPct val="10000"/>
              </a:spcBef>
              <a:buFont typeface="Wingdings" pitchFamily="2" charset="2"/>
              <a:buNone/>
            </a:pPr>
            <a:r>
              <a:rPr lang="zh-CN" altLang="en-US" sz="2600">
                <a:solidFill>
                  <a:schemeClr val="folHlink"/>
                </a:solidFill>
                <a:latin typeface="Times New Roman" pitchFamily="18" charset="0"/>
                <a:ea typeface="楷体_GB2312" pitchFamily="1" charset="-122"/>
              </a:rPr>
              <a:t>     其中，</a:t>
            </a:r>
            <a:r>
              <a:rPr lang="el-GR" altLang="en-US" sz="2600" i="1">
                <a:solidFill>
                  <a:schemeClr val="folHlink"/>
                </a:solidFill>
                <a:latin typeface="Times New Roman" pitchFamily="18" charset="0"/>
                <a:ea typeface="楷体_GB2312" pitchFamily="1" charset="-122"/>
              </a:rPr>
              <a:t>τ</a:t>
            </a:r>
            <a:r>
              <a:rPr lang="zh-CN" altLang="en-US" sz="2600" baseline="-25000">
                <a:solidFill>
                  <a:schemeClr val="folHlink"/>
                </a:solidFill>
                <a:latin typeface="Times New Roman" pitchFamily="18" charset="0"/>
                <a:ea typeface="楷体_GB2312" pitchFamily="1" charset="-122"/>
              </a:rPr>
              <a:t>0</a:t>
            </a:r>
            <a:r>
              <a:rPr lang="zh-CN" altLang="en-US" sz="2600">
                <a:solidFill>
                  <a:schemeClr val="folHlink"/>
                </a:solidFill>
                <a:latin typeface="Times New Roman" pitchFamily="18" charset="0"/>
                <a:ea typeface="楷体_GB2312" pitchFamily="1" charset="-122"/>
              </a:rPr>
              <a:t>为常数， </a:t>
            </a:r>
            <a:r>
              <a:rPr lang="el-GR" altLang="en-US" sz="2600" i="1">
                <a:solidFill>
                  <a:schemeClr val="folHlink"/>
                </a:solidFill>
                <a:latin typeface="Times New Roman" pitchFamily="18" charset="0"/>
                <a:ea typeface="楷体_GB2312" pitchFamily="1" charset="-122"/>
              </a:rPr>
              <a:t>ξ</a:t>
            </a:r>
            <a:r>
              <a:rPr lang="el-GR" altLang="en-US" sz="2600">
                <a:solidFill>
                  <a:schemeClr val="folHlink"/>
                </a:solidFill>
                <a:latin typeface="Times New Roman" pitchFamily="18" charset="0"/>
                <a:ea typeface="楷体_GB2312" pitchFamily="1" charset="-122"/>
              </a:rPr>
              <a:t>∈</a:t>
            </a:r>
            <a:r>
              <a:rPr lang="zh-CN" altLang="en-US" sz="2600">
                <a:solidFill>
                  <a:schemeClr val="folHlink"/>
                </a:solidFill>
                <a:latin typeface="Times New Roman" pitchFamily="18" charset="0"/>
                <a:ea typeface="楷体_GB2312" pitchFamily="1" charset="-122"/>
              </a:rPr>
              <a:t>(0,1)为可调参数。</a:t>
            </a:r>
          </a:p>
        </p:txBody>
      </p:sp>
      <p:graphicFrame>
        <p:nvGraphicFramePr>
          <p:cNvPr id="36868" name="Object 6"/>
          <p:cNvGraphicFramePr>
            <a:graphicFrameLocks noChangeAspect="1"/>
          </p:cNvGraphicFramePr>
          <p:nvPr>
            <p:ph sz="quarter" idx="2"/>
          </p:nvPr>
        </p:nvGraphicFramePr>
        <p:xfrm>
          <a:off x="1116013" y="4149725"/>
          <a:ext cx="2495550" cy="517525"/>
        </p:xfrm>
        <a:graphic>
          <a:graphicData uri="http://schemas.openxmlformats.org/presentationml/2006/ole">
            <mc:AlternateContent xmlns:mc="http://schemas.openxmlformats.org/markup-compatibility/2006">
              <mc:Choice xmlns:v="urn:schemas-microsoft-com:vml" Requires="v">
                <p:oleObj spid="_x0000_s36875" r:id="rId3" imgW="1181100" imgH="241300" progId="Equation.3">
                  <p:embed/>
                </p:oleObj>
              </mc:Choice>
              <mc:Fallback>
                <p:oleObj r:id="rId3" imgW="1181100" imgH="2413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4149725"/>
                        <a:ext cx="2495550" cy="517525"/>
                      </a:xfrm>
                      <a:prstGeom prst="rect">
                        <a:avLst/>
                      </a:prstGeom>
                      <a:gradFill rotWithShape="1">
                        <a:gsLst>
                          <a:gs pos="0">
                            <a:srgbClr val="CCFFFF"/>
                          </a:gs>
                          <a:gs pos="100000">
                            <a:schemeClr val="tx1">
                              <a:alpha val="23996"/>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5193" name="Rectangle 9"/>
          <p:cNvSpPr>
            <a:spLocks noRot="1" noChangeArrowheads="1"/>
          </p:cNvSpPr>
          <p:nvPr/>
        </p:nvSpPr>
        <p:spPr bwMode="auto">
          <a:xfrm>
            <a:off x="0" y="549275"/>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z="3000" smtClean="0">
                <a:effectLst>
                  <a:outerShdw blurRad="38100" dist="38100" dir="2700000" algn="tl">
                    <a:srgbClr val="FFFFFF"/>
                  </a:outerShdw>
                </a:effectLst>
                <a:latin typeface="Times New Roman" pitchFamily="18" charset="0"/>
                <a:ea typeface="黑体" pitchFamily="49" charset="-122"/>
              </a:rPr>
              <a:t>6.  </a:t>
            </a:r>
            <a:r>
              <a:rPr lang="zh-CN" altLang="en-US" sz="3000" smtClean="0">
                <a:effectLst>
                  <a:outerShdw blurRad="38100" dist="38100" dir="2700000" algn="tl">
                    <a:srgbClr val="FFFFFF"/>
                  </a:outerShdw>
                </a:effectLst>
                <a:latin typeface="Times New Roman" pitchFamily="18" charset="0"/>
                <a:ea typeface="黑体" pitchFamily="49" charset="-122"/>
              </a:rPr>
              <a:t>改进的蚁群优化算法 </a:t>
            </a:r>
          </a:p>
        </p:txBody>
      </p:sp>
      <p:sp>
        <p:nvSpPr>
          <p:cNvPr id="605194" name="Rectangle 10"/>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6.2  </a:t>
            </a:r>
            <a:r>
              <a:rPr lang="zh-CN" altLang="en-US" smtClean="0">
                <a:effectLst>
                  <a:outerShdw blurRad="38100" dist="38100" dir="2700000" algn="tl">
                    <a:srgbClr val="FFFFFF"/>
                  </a:outerShdw>
                </a:effectLst>
                <a:latin typeface="Times New Roman" pitchFamily="18" charset="0"/>
                <a:ea typeface="黑体" pitchFamily="49" charset="-122"/>
              </a:rPr>
              <a:t>蚁群系统</a:t>
            </a:r>
            <a:endParaRPr lang="zh-CN" altLang="en-US" smtClean="0">
              <a:ea typeface="楷体_GB2312" pitchFamily="1" charset="-122"/>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 typeface="Arial" pitchFamily="34" charset="0"/>
              <a:buNone/>
              <a:defRPr/>
            </a:pPr>
            <a:r>
              <a:rPr lang="zh-CN" altLang="en-US" sz="2400" b="0">
                <a:solidFill>
                  <a:srgbClr val="FF9900"/>
                </a:solidFill>
                <a:effectLst>
                  <a:outerShdw blurRad="38100" dist="38100" dir="2700000" algn="tl">
                    <a:srgbClr val="C0C0C0"/>
                  </a:outerShdw>
                </a:effectLst>
                <a:latin typeface="Arial" pitchFamily="34" charset="0"/>
                <a:ea typeface="隶书" pitchFamily="49" charset="-122"/>
              </a:rPr>
              <a:t>智能优化计算</a:t>
            </a:r>
          </a:p>
        </p:txBody>
      </p:sp>
      <p:sp>
        <p:nvSpPr>
          <p:cNvPr id="37891" name="Rectangle 4"/>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r>
              <a:rPr lang="zh-CN" altLang="en-US" sz="2600">
                <a:latin typeface="Times New Roman" pitchFamily="18" charset="0"/>
                <a:ea typeface="黑体" pitchFamily="49" charset="-122"/>
              </a:rPr>
              <a:t>全局信息素更新</a:t>
            </a:r>
          </a:p>
          <a:p>
            <a:pPr eaLnBrk="1" hangingPunct="1">
              <a:spcBef>
                <a:spcPct val="10000"/>
              </a:spcBef>
              <a:buFont typeface="Wingdings" pitchFamily="2" charset="2"/>
              <a:buNone/>
            </a:pPr>
            <a:r>
              <a:rPr lang="zh-CN" altLang="en-US" sz="1500">
                <a:solidFill>
                  <a:schemeClr val="folHlink"/>
                </a:solidFill>
                <a:latin typeface="Times New Roman" pitchFamily="18" charset="0"/>
                <a:ea typeface="楷体_GB2312" pitchFamily="1" charset="-122"/>
              </a:rPr>
              <a:t>         </a:t>
            </a:r>
            <a:r>
              <a:rPr lang="zh-CN" altLang="en-US" sz="2600">
                <a:solidFill>
                  <a:schemeClr val="folHlink"/>
                </a:solidFill>
                <a:latin typeface="Times New Roman" pitchFamily="18" charset="0"/>
                <a:ea typeface="楷体_GB2312" pitchFamily="1" charset="-122"/>
              </a:rPr>
              <a:t>只针对全局最优解进行更新：</a:t>
            </a:r>
          </a:p>
          <a:p>
            <a:pPr eaLnBrk="1" hangingPunct="1">
              <a:spcBef>
                <a:spcPct val="10000"/>
              </a:spcBef>
              <a:buFont typeface="Wingdings" pitchFamily="2" charset="2"/>
              <a:buNone/>
            </a:pPr>
            <a:endParaRPr lang="zh-CN" altLang="en-US" sz="2600">
              <a:solidFill>
                <a:schemeClr val="folHlink"/>
              </a:solidFill>
              <a:latin typeface="Times New Roman" pitchFamily="18" charset="0"/>
              <a:ea typeface="楷体_GB2312" pitchFamily="1" charset="-122"/>
            </a:endParaRPr>
          </a:p>
          <a:p>
            <a:pPr eaLnBrk="1" hangingPunct="1">
              <a:spcBef>
                <a:spcPct val="10000"/>
              </a:spcBef>
              <a:buFont typeface="Wingdings" pitchFamily="2" charset="2"/>
              <a:buNone/>
            </a:pPr>
            <a:endParaRPr lang="zh-CN" altLang="en-US" sz="2600">
              <a:solidFill>
                <a:schemeClr val="folHlink"/>
              </a:solidFill>
              <a:latin typeface="Times New Roman" pitchFamily="18" charset="0"/>
              <a:ea typeface="楷体_GB2312" pitchFamily="1" charset="-122"/>
            </a:endParaRPr>
          </a:p>
          <a:p>
            <a:pPr eaLnBrk="1" hangingPunct="1">
              <a:spcBef>
                <a:spcPct val="10000"/>
              </a:spcBef>
              <a:buFont typeface="Wingdings" pitchFamily="2" charset="2"/>
              <a:buNone/>
            </a:pPr>
            <a:r>
              <a:rPr lang="zh-CN" altLang="en-US" sz="2600">
                <a:solidFill>
                  <a:schemeClr val="folHlink"/>
                </a:solidFill>
                <a:latin typeface="Times New Roman" pitchFamily="18" charset="0"/>
                <a:ea typeface="楷体_GB2312" pitchFamily="1" charset="-122"/>
              </a:rPr>
              <a:t>     </a:t>
            </a:r>
          </a:p>
        </p:txBody>
      </p:sp>
      <p:sp>
        <p:nvSpPr>
          <p:cNvPr id="37892" name="AutoShape 5">
            <a:hlinkClick r:id="rId3" action="ppaction://hlinksldjump" highlightClick="1"/>
          </p:cNvPr>
          <p:cNvSpPr>
            <a:spLocks noChangeArrowheads="1"/>
          </p:cNvSpPr>
          <p:nvPr/>
        </p:nvSpPr>
        <p:spPr bwMode="auto">
          <a:xfrm>
            <a:off x="8675688" y="6524625"/>
            <a:ext cx="396875" cy="261938"/>
          </a:xfrm>
          <a:prstGeom prst="actionButtonBeginning">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000">
                <a:solidFill>
                  <a:schemeClr val="tx1"/>
                </a:solidFill>
                <a:latin typeface="Verdana" pitchFamily="34" charset="0"/>
                <a:ea typeface="宋体" pitchFamily="2" charset="-122"/>
              </a:defRPr>
            </a:lvl1pPr>
            <a:lvl2pPr marL="742950" indent="-285750" eaLnBrk="0" hangingPunct="0">
              <a:spcBef>
                <a:spcPct val="20000"/>
              </a:spcBef>
              <a:buChar char="n"/>
              <a:defRPr sz="2600">
                <a:solidFill>
                  <a:schemeClr val="tx1"/>
                </a:solidFill>
                <a:latin typeface="Verdana" pitchFamily="34" charset="0"/>
                <a:ea typeface="宋体" pitchFamily="2" charset="-122"/>
              </a:defRPr>
            </a:lvl2pPr>
            <a:lvl3pPr marL="1143000" indent="-228600" eaLnBrk="0" hangingPunct="0">
              <a:spcBef>
                <a:spcPct val="20000"/>
              </a:spcBef>
              <a:defRPr sz="2300">
                <a:solidFill>
                  <a:schemeClr val="tx1"/>
                </a:solidFill>
                <a:latin typeface="Verdana" pitchFamily="34" charset="0"/>
                <a:ea typeface="宋体" pitchFamily="2" charset="-122"/>
              </a:defRPr>
            </a:lvl3pPr>
            <a:lvl4pPr marL="1600200" indent="-228600" eaLnBrk="0" hangingPunct="0">
              <a:spcBef>
                <a:spcPct val="20000"/>
              </a:spcBef>
              <a:buChar char="n"/>
              <a:defRPr sz="2000">
                <a:solidFill>
                  <a:schemeClr val="tx1"/>
                </a:solidFill>
                <a:latin typeface="Verdana" pitchFamily="34" charset="0"/>
                <a:ea typeface="宋体" pitchFamily="2" charset="-122"/>
              </a:defRPr>
            </a:lvl4pPr>
            <a:lvl5pPr marL="2057400" indent="-228600" eaLnBrk="0" hangingPunct="0">
              <a:spcBef>
                <a:spcPct val="25000"/>
              </a:spcBef>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endParaRPr lang="zh-CN" altLang="en-US">
              <a:latin typeface="Times New Roman" pitchFamily="18" charset="0"/>
            </a:endParaRPr>
          </a:p>
        </p:txBody>
      </p:sp>
      <p:graphicFrame>
        <p:nvGraphicFramePr>
          <p:cNvPr id="37893" name="Object 7"/>
          <p:cNvGraphicFramePr>
            <a:graphicFrameLocks noChangeAspect="1"/>
          </p:cNvGraphicFramePr>
          <p:nvPr>
            <p:ph sz="quarter" idx="2"/>
          </p:nvPr>
        </p:nvGraphicFramePr>
        <p:xfrm>
          <a:off x="1060450" y="3281363"/>
          <a:ext cx="4586288" cy="1249362"/>
        </p:xfrm>
        <a:graphic>
          <a:graphicData uri="http://schemas.openxmlformats.org/presentationml/2006/ole">
            <mc:AlternateContent xmlns:mc="http://schemas.openxmlformats.org/markup-compatibility/2006">
              <mc:Choice xmlns:v="urn:schemas-microsoft-com:vml" Requires="v">
                <p:oleObj spid="_x0000_s37900" r:id="rId4" imgW="2830871" imgH="761669" progId="Equation.3">
                  <p:embed/>
                </p:oleObj>
              </mc:Choice>
              <mc:Fallback>
                <p:oleObj r:id="rId4" imgW="2830871" imgH="761669"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0450" y="3281363"/>
                        <a:ext cx="4586288" cy="1249362"/>
                      </a:xfrm>
                      <a:prstGeom prst="rect">
                        <a:avLst/>
                      </a:prstGeom>
                      <a:gradFill rotWithShape="1">
                        <a:gsLst>
                          <a:gs pos="0">
                            <a:srgbClr val="CCFFFF"/>
                          </a:gs>
                          <a:gs pos="100000">
                            <a:schemeClr val="tx1">
                              <a:alpha val="23996"/>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6218" name="Rectangle 10"/>
          <p:cNvSpPr>
            <a:spLocks noRot="1" noChangeArrowheads="1"/>
          </p:cNvSpPr>
          <p:nvPr/>
        </p:nvSpPr>
        <p:spPr bwMode="auto">
          <a:xfrm>
            <a:off x="0" y="549275"/>
            <a:ext cx="9144000" cy="719138"/>
          </a:xfrm>
          <a:prstGeom prst="rect">
            <a:avLst/>
          </a:prstGeom>
          <a:gradFill rotWithShape="1">
            <a:gsLst>
              <a:gs pos="0">
                <a:srgbClr val="333333">
                  <a:alpha val="39999"/>
                </a:srgbClr>
              </a:gs>
              <a:gs pos="50000">
                <a:schemeClr val="bg1"/>
              </a:gs>
              <a:gs pos="100000">
                <a:srgbClr val="333333">
                  <a:alpha val="39999"/>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z="3000" smtClean="0">
                <a:effectLst>
                  <a:outerShdw blurRad="38100" dist="38100" dir="2700000" algn="tl">
                    <a:srgbClr val="FFFFFF"/>
                  </a:outerShdw>
                </a:effectLst>
                <a:latin typeface="Times New Roman" pitchFamily="18" charset="0"/>
                <a:ea typeface="黑体" pitchFamily="49" charset="-122"/>
              </a:rPr>
              <a:t>6.  </a:t>
            </a:r>
            <a:r>
              <a:rPr lang="zh-CN" altLang="en-US" sz="3000" smtClean="0">
                <a:effectLst>
                  <a:outerShdw blurRad="38100" dist="38100" dir="2700000" algn="tl">
                    <a:srgbClr val="FFFFFF"/>
                  </a:outerShdw>
                </a:effectLst>
                <a:latin typeface="Times New Roman" pitchFamily="18" charset="0"/>
                <a:ea typeface="黑体" pitchFamily="49" charset="-122"/>
              </a:rPr>
              <a:t>改进的蚁群优化算法 </a:t>
            </a:r>
          </a:p>
        </p:txBody>
      </p:sp>
      <p:sp>
        <p:nvSpPr>
          <p:cNvPr id="606219" name="Rectangle 11"/>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6.2  </a:t>
            </a:r>
            <a:r>
              <a:rPr lang="zh-CN" altLang="en-US" smtClean="0">
                <a:effectLst>
                  <a:outerShdw blurRad="38100" dist="38100" dir="2700000" algn="tl">
                    <a:srgbClr val="FFFFFF"/>
                  </a:outerShdw>
                </a:effectLst>
                <a:latin typeface="Times New Roman" pitchFamily="18" charset="0"/>
                <a:ea typeface="黑体" pitchFamily="49" charset="-122"/>
              </a:rPr>
              <a:t>蚁群系统</a:t>
            </a:r>
            <a:endParaRPr lang="zh-CN" altLang="en-US" smtClean="0">
              <a:ea typeface="楷体_GB2312" pitchFamily="1" charset="-122"/>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 typeface="Arial" pitchFamily="34" charset="0"/>
              <a:buNone/>
              <a:defRPr/>
            </a:pPr>
            <a:r>
              <a:rPr lang="zh-CN" altLang="en-US" sz="2400" b="0">
                <a:solidFill>
                  <a:srgbClr val="FF9900"/>
                </a:solidFill>
                <a:effectLst>
                  <a:outerShdw blurRad="38100" dist="38100" dir="2700000" algn="tl">
                    <a:srgbClr val="C0C0C0"/>
                  </a:outerShdw>
                </a:effectLst>
                <a:latin typeface="Arial" pitchFamily="34" charset="0"/>
                <a:ea typeface="隶书" pitchFamily="49" charset="-122"/>
              </a:rPr>
              <a:t>智能优化计算</a:t>
            </a:r>
          </a:p>
        </p:txBody>
      </p:sp>
      <p:pic>
        <p:nvPicPr>
          <p:cNvPr id="38915" name="Picture 3" descr="BD21370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3" y="468313"/>
            <a:ext cx="9144000" cy="8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Rectangle 4"/>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r>
              <a:rPr lang="zh-CN" altLang="en-US" sz="2600">
                <a:latin typeface="Times New Roman" pitchFamily="18" charset="0"/>
                <a:ea typeface="黑体" pitchFamily="49" charset="-122"/>
              </a:rPr>
              <a:t>最大－最小蚂蚁系统（max-min ant system, MMAS）的改进之处</a:t>
            </a:r>
          </a:p>
          <a:p>
            <a:pPr eaLnBrk="1" hangingPunct="1">
              <a:spcBef>
                <a:spcPct val="10000"/>
              </a:spcBef>
              <a:buFont typeface="Wingdings" pitchFamily="2" charset="2"/>
              <a:buNone/>
            </a:pPr>
            <a:r>
              <a:rPr lang="zh-CN" altLang="en-US" sz="1500">
                <a:solidFill>
                  <a:schemeClr val="folHlink"/>
                </a:solidFill>
                <a:latin typeface="Times New Roman" pitchFamily="18" charset="0"/>
                <a:ea typeface="楷体_GB2312" pitchFamily="1" charset="-122"/>
              </a:rPr>
              <a:t>         </a:t>
            </a:r>
            <a:r>
              <a:rPr lang="zh-CN" altLang="en-US" sz="2600">
                <a:solidFill>
                  <a:schemeClr val="folHlink"/>
                </a:solidFill>
                <a:latin typeface="Times New Roman" pitchFamily="18" charset="0"/>
                <a:ea typeface="楷体_GB2312" pitchFamily="1" charset="-122"/>
              </a:rPr>
              <a:t>（1）每次迭代后，只有最优解（最优蚂蚁）所属路径上的信息被更新；</a:t>
            </a:r>
          </a:p>
          <a:p>
            <a:pPr eaLnBrk="1" hangingPunct="1">
              <a:spcBef>
                <a:spcPct val="10000"/>
              </a:spcBef>
              <a:buFont typeface="Wingdings" pitchFamily="2" charset="2"/>
              <a:buNone/>
            </a:pPr>
            <a:r>
              <a:rPr lang="zh-CN" altLang="en-US" sz="2600">
                <a:solidFill>
                  <a:schemeClr val="folHlink"/>
                </a:solidFill>
                <a:latin typeface="Times New Roman" pitchFamily="18" charset="0"/>
                <a:ea typeface="楷体_GB2312" pitchFamily="1" charset="-122"/>
              </a:rPr>
              <a:t>     （2）为了避免过早收敛，将各条路径可能的信息素限制于[</a:t>
            </a:r>
            <a:r>
              <a:rPr lang="el-GR" altLang="en-US" sz="2600" i="1">
                <a:solidFill>
                  <a:schemeClr val="folHlink"/>
                </a:solidFill>
                <a:latin typeface="Times New Roman" pitchFamily="18" charset="0"/>
                <a:ea typeface="楷体_GB2312" pitchFamily="1" charset="-122"/>
              </a:rPr>
              <a:t>τ</a:t>
            </a:r>
            <a:r>
              <a:rPr lang="zh-CN" altLang="en-US" sz="2600" i="1" baseline="-25000">
                <a:solidFill>
                  <a:schemeClr val="folHlink"/>
                </a:solidFill>
                <a:latin typeface="Times New Roman" pitchFamily="18" charset="0"/>
                <a:ea typeface="楷体_GB2312" pitchFamily="1" charset="-122"/>
              </a:rPr>
              <a:t>min</a:t>
            </a:r>
            <a:r>
              <a:rPr lang="zh-CN" altLang="en-US" sz="2600" i="1">
                <a:solidFill>
                  <a:schemeClr val="folHlink"/>
                </a:solidFill>
                <a:latin typeface="Times New Roman" pitchFamily="18" charset="0"/>
                <a:ea typeface="楷体_GB2312" pitchFamily="1" charset="-122"/>
              </a:rPr>
              <a:t> </a:t>
            </a:r>
            <a:r>
              <a:rPr lang="zh-CN" altLang="en-US" sz="2600">
                <a:solidFill>
                  <a:schemeClr val="folHlink"/>
                </a:solidFill>
                <a:latin typeface="Times New Roman" pitchFamily="18" charset="0"/>
                <a:ea typeface="楷体_GB2312" pitchFamily="1" charset="-122"/>
              </a:rPr>
              <a:t>,</a:t>
            </a:r>
            <a:r>
              <a:rPr lang="el-GR" altLang="en-US" sz="2600" i="1">
                <a:solidFill>
                  <a:schemeClr val="folHlink"/>
                </a:solidFill>
                <a:latin typeface="Times New Roman" pitchFamily="18" charset="0"/>
                <a:ea typeface="楷体_GB2312" pitchFamily="1" charset="-122"/>
              </a:rPr>
              <a:t>τ</a:t>
            </a:r>
            <a:r>
              <a:rPr lang="zh-CN" altLang="en-US" sz="2600" i="1" baseline="-25000">
                <a:solidFill>
                  <a:schemeClr val="folHlink"/>
                </a:solidFill>
                <a:latin typeface="Times New Roman" pitchFamily="18" charset="0"/>
                <a:ea typeface="楷体_GB2312" pitchFamily="1" charset="-122"/>
              </a:rPr>
              <a:t>max</a:t>
            </a:r>
            <a:r>
              <a:rPr lang="zh-CN" altLang="en-US" sz="2600">
                <a:solidFill>
                  <a:schemeClr val="folHlink"/>
                </a:solidFill>
                <a:latin typeface="Times New Roman" pitchFamily="18" charset="0"/>
                <a:ea typeface="楷体_GB2312" pitchFamily="1" charset="-122"/>
              </a:rPr>
              <a:t>]；</a:t>
            </a:r>
          </a:p>
          <a:p>
            <a:pPr eaLnBrk="1" hangingPunct="1">
              <a:spcBef>
                <a:spcPct val="10000"/>
              </a:spcBef>
              <a:buFont typeface="Wingdings" pitchFamily="2" charset="2"/>
              <a:buNone/>
            </a:pPr>
            <a:r>
              <a:rPr lang="zh-CN" altLang="en-US" sz="2600">
                <a:solidFill>
                  <a:schemeClr val="folHlink"/>
                </a:solidFill>
                <a:latin typeface="Times New Roman" pitchFamily="18" charset="0"/>
                <a:ea typeface="楷体_GB2312" pitchFamily="1" charset="-122"/>
              </a:rPr>
              <a:t>     （3）初始时刻，各路径上信息素设置为</a:t>
            </a:r>
            <a:r>
              <a:rPr lang="el-GR" altLang="en-US" sz="2600" i="1">
                <a:solidFill>
                  <a:schemeClr val="folHlink"/>
                </a:solidFill>
                <a:latin typeface="Times New Roman" pitchFamily="18" charset="0"/>
                <a:ea typeface="楷体_GB2312" pitchFamily="1" charset="-122"/>
              </a:rPr>
              <a:t>τ</a:t>
            </a:r>
            <a:r>
              <a:rPr lang="zh-CN" altLang="en-US" sz="2600" i="1" baseline="-25000">
                <a:solidFill>
                  <a:schemeClr val="folHlink"/>
                </a:solidFill>
                <a:latin typeface="Times New Roman" pitchFamily="18" charset="0"/>
                <a:ea typeface="楷体_GB2312" pitchFamily="1" charset="-122"/>
              </a:rPr>
              <a:t>max</a:t>
            </a:r>
            <a:r>
              <a:rPr lang="zh-CN" altLang="en-US" sz="2600">
                <a:solidFill>
                  <a:schemeClr val="folHlink"/>
                </a:solidFill>
                <a:latin typeface="Times New Roman" pitchFamily="18" charset="0"/>
                <a:ea typeface="楷体_GB2312" pitchFamily="1" charset="-122"/>
              </a:rPr>
              <a:t> ，在算法初始时刻，</a:t>
            </a:r>
            <a:r>
              <a:rPr lang="el-GR" altLang="en-US" sz="2600" i="1">
                <a:solidFill>
                  <a:schemeClr val="folHlink"/>
                </a:solidFill>
                <a:latin typeface="Times New Roman" pitchFamily="18" charset="0"/>
                <a:ea typeface="楷体_GB2312" pitchFamily="1" charset="-122"/>
              </a:rPr>
              <a:t>ρ</a:t>
            </a:r>
            <a:r>
              <a:rPr lang="zh-CN" altLang="en-US" sz="2600">
                <a:solidFill>
                  <a:schemeClr val="folHlink"/>
                </a:solidFill>
                <a:latin typeface="Times New Roman" pitchFamily="18" charset="0"/>
                <a:ea typeface="楷体_GB2312" pitchFamily="1" charset="-122"/>
              </a:rPr>
              <a:t>取较小值时算法有更好的发现较好解的能力。   </a:t>
            </a:r>
          </a:p>
        </p:txBody>
      </p:sp>
      <p:sp>
        <p:nvSpPr>
          <p:cNvPr id="607237" name="Rectangle 5"/>
          <p:cNvSpPr>
            <a:spLocks noGrp="1" noRot="1" noChangeArrowheads="1"/>
          </p:cNvSpPr>
          <p:nvPr>
            <p:ph type="body" sz="half" idx="1"/>
          </p:nvPr>
        </p:nvSpPr>
        <p:spPr>
          <a:xfrm>
            <a:off x="0" y="549275"/>
            <a:ext cx="9144000" cy="647700"/>
          </a:xfrm>
          <a:gradFill rotWithShape="1">
            <a:gsLst>
              <a:gs pos="0">
                <a:srgbClr val="333333">
                  <a:alpha val="39999"/>
                </a:srgbClr>
              </a:gs>
              <a:gs pos="50000">
                <a:schemeClr val="bg1"/>
              </a:gs>
              <a:gs pos="100000">
                <a:srgbClr val="333333">
                  <a:alpha val="39999"/>
                </a:srgbClr>
              </a:gs>
            </a:gsLst>
            <a:lin ang="5400000" scaled="1"/>
          </a:gradFill>
          <a:extLst/>
        </p:spPr>
        <p:txBody>
          <a:bodyPr/>
          <a:lstStyle/>
          <a:p>
            <a:pPr marL="444500" indent="-444500" eaLnBrk="1" hangingPunct="1">
              <a:lnSpc>
                <a:spcPct val="105000"/>
              </a:lnSpc>
              <a:buFont typeface="Wingdings" pitchFamily="2" charset="2"/>
              <a:buNone/>
              <a:defRPr/>
            </a:pPr>
            <a:r>
              <a:rPr lang="en-US" altLang="zh-CN" b="1" smtClean="0">
                <a:effectLst>
                  <a:outerShdw blurRad="38100" dist="38100" dir="2700000" algn="tl">
                    <a:srgbClr val="FFFFFF"/>
                  </a:outerShdw>
                </a:effectLst>
                <a:latin typeface="Times New Roman" pitchFamily="18" charset="0"/>
                <a:ea typeface="黑体" pitchFamily="49" charset="-122"/>
              </a:rPr>
              <a:t>6.  </a:t>
            </a:r>
            <a:r>
              <a:rPr lang="zh-CN" altLang="en-US" b="1" smtClean="0">
                <a:effectLst>
                  <a:outerShdw blurRad="38100" dist="38100" dir="2700000" algn="tl">
                    <a:srgbClr val="FFFFFF"/>
                  </a:outerShdw>
                </a:effectLst>
                <a:latin typeface="Times New Roman" pitchFamily="18" charset="0"/>
                <a:ea typeface="黑体" pitchFamily="49" charset="-122"/>
              </a:rPr>
              <a:t>改进的蚁群优化算法 </a:t>
            </a:r>
          </a:p>
        </p:txBody>
      </p:sp>
      <p:sp>
        <p:nvSpPr>
          <p:cNvPr id="607238" name="Rectangle 6"/>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6.3  </a:t>
            </a:r>
            <a:r>
              <a:rPr lang="zh-CN" altLang="en-US" smtClean="0">
                <a:effectLst>
                  <a:outerShdw blurRad="38100" dist="38100" dir="2700000" algn="tl">
                    <a:srgbClr val="FFFFFF"/>
                  </a:outerShdw>
                </a:effectLst>
                <a:latin typeface="Times New Roman" pitchFamily="18" charset="0"/>
                <a:ea typeface="黑体" pitchFamily="49" charset="-122"/>
              </a:rPr>
              <a:t>最大－最小蚂蚁系统</a:t>
            </a:r>
            <a:endParaRPr lang="zh-CN" altLang="en-US" smtClean="0">
              <a:ea typeface="楷体_GB2312" pitchFamily="1" charset="-122"/>
            </a:endParaRPr>
          </a:p>
        </p:txBody>
      </p:sp>
      <p:sp>
        <p:nvSpPr>
          <p:cNvPr id="607239" name="Rectangle 7"/>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6.3  </a:t>
            </a:r>
            <a:r>
              <a:rPr lang="zh-CN" altLang="en-US" smtClean="0">
                <a:effectLst>
                  <a:outerShdw blurRad="38100" dist="38100" dir="2700000" algn="tl">
                    <a:srgbClr val="FFFFFF"/>
                  </a:outerShdw>
                </a:effectLst>
                <a:latin typeface="Times New Roman" pitchFamily="18" charset="0"/>
                <a:ea typeface="黑体" pitchFamily="49" charset="-122"/>
              </a:rPr>
              <a:t>最大－最小蚂蚁系统</a:t>
            </a:r>
            <a:endParaRPr lang="zh-CN" altLang="en-US" smtClean="0">
              <a:ea typeface="楷体_GB2312" pitchFamily="1" charset="-122"/>
            </a:endParaRPr>
          </a:p>
        </p:txBody>
      </p:sp>
      <p:pic>
        <p:nvPicPr>
          <p:cNvPr id="38926" name="Picture 8" descr="BD21370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3" y="476250"/>
            <a:ext cx="9144000"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7241" name="Rectangle 9"/>
          <p:cNvSpPr>
            <a:spLocks noRot="1" noChangeArrowheads="1"/>
          </p:cNvSpPr>
          <p:nvPr/>
        </p:nvSpPr>
        <p:spPr bwMode="auto">
          <a:xfrm>
            <a:off x="0" y="1204913"/>
            <a:ext cx="9144000" cy="576262"/>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6.3  </a:t>
            </a:r>
            <a:r>
              <a:rPr lang="zh-CN" altLang="en-US" smtClean="0">
                <a:effectLst>
                  <a:outerShdw blurRad="38100" dist="38100" dir="2700000" algn="tl">
                    <a:srgbClr val="FFFFFF"/>
                  </a:outerShdw>
                </a:effectLst>
                <a:latin typeface="Times New Roman" pitchFamily="18" charset="0"/>
                <a:ea typeface="黑体" pitchFamily="49" charset="-122"/>
              </a:rPr>
              <a:t>最大－最小蚂蚁系统</a:t>
            </a:r>
            <a:endParaRPr lang="zh-CN" altLang="en-US" smtClean="0">
              <a:ea typeface="楷体_GB2312" pitchFamily="1" charset="-122"/>
            </a:endParaRPr>
          </a:p>
        </p:txBody>
      </p:sp>
      <p:sp>
        <p:nvSpPr>
          <p:cNvPr id="607242" name="Rectangle 10"/>
          <p:cNvSpPr>
            <a:spLocks noRot="1" noChangeArrowheads="1"/>
          </p:cNvSpPr>
          <p:nvPr/>
        </p:nvSpPr>
        <p:spPr bwMode="auto">
          <a:xfrm>
            <a:off x="0" y="541338"/>
            <a:ext cx="9144000" cy="647700"/>
          </a:xfrm>
          <a:prstGeom prst="rect">
            <a:avLst/>
          </a:prstGeom>
          <a:gradFill rotWithShape="1">
            <a:gsLst>
              <a:gs pos="0">
                <a:srgbClr val="333333">
                  <a:alpha val="39999"/>
                </a:srgbClr>
              </a:gs>
              <a:gs pos="50000">
                <a:schemeClr val="bg1"/>
              </a:gs>
              <a:gs pos="100000">
                <a:srgbClr val="333333">
                  <a:alpha val="39999"/>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z="3000" smtClean="0">
                <a:effectLst>
                  <a:outerShdw blurRad="38100" dist="38100" dir="2700000" algn="tl">
                    <a:srgbClr val="FFFFFF"/>
                  </a:outerShdw>
                </a:effectLst>
                <a:latin typeface="Times New Roman" pitchFamily="18" charset="0"/>
                <a:ea typeface="黑体" pitchFamily="49" charset="-122"/>
              </a:rPr>
              <a:t>6.  </a:t>
            </a:r>
            <a:r>
              <a:rPr lang="zh-CN" altLang="en-US" sz="3000" smtClean="0">
                <a:effectLst>
                  <a:outerShdw blurRad="38100" dist="38100" dir="2700000" algn="tl">
                    <a:srgbClr val="FFFFFF"/>
                  </a:outerShdw>
                </a:effectLst>
                <a:latin typeface="Times New Roman" pitchFamily="18" charset="0"/>
                <a:ea typeface="黑体" pitchFamily="49" charset="-122"/>
              </a:rPr>
              <a:t>改进的蚁群优化算法 </a:t>
            </a:r>
          </a:p>
        </p:txBody>
      </p:sp>
      <p:sp>
        <p:nvSpPr>
          <p:cNvPr id="607243" name="Rectangle 11"/>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6.3  </a:t>
            </a:r>
            <a:r>
              <a:rPr lang="zh-CN" altLang="en-US" smtClean="0">
                <a:effectLst>
                  <a:outerShdw blurRad="38100" dist="38100" dir="2700000" algn="tl">
                    <a:srgbClr val="FFFFFF"/>
                  </a:outerShdw>
                </a:effectLst>
                <a:latin typeface="Times New Roman" pitchFamily="18" charset="0"/>
                <a:ea typeface="黑体" pitchFamily="49" charset="-122"/>
              </a:rPr>
              <a:t>最大－最小蚂蚁系统</a:t>
            </a:r>
            <a:endParaRPr lang="zh-CN" altLang="en-US" smtClean="0">
              <a:ea typeface="楷体_GB2312" pitchFamily="1" charset="-122"/>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 typeface="Arial" pitchFamily="34" charset="0"/>
              <a:buNone/>
              <a:defRPr/>
            </a:pPr>
            <a:r>
              <a:rPr lang="zh-CN" altLang="en-US" sz="2400" b="0">
                <a:solidFill>
                  <a:srgbClr val="FF9900"/>
                </a:solidFill>
                <a:effectLst>
                  <a:outerShdw blurRad="38100" dist="38100" dir="2700000" algn="tl">
                    <a:srgbClr val="C0C0C0"/>
                  </a:outerShdw>
                </a:effectLst>
                <a:latin typeface="Arial" pitchFamily="34" charset="0"/>
                <a:ea typeface="隶书" pitchFamily="49" charset="-122"/>
              </a:rPr>
              <a:t>智能优化计算</a:t>
            </a:r>
          </a:p>
        </p:txBody>
      </p:sp>
      <p:sp>
        <p:nvSpPr>
          <p:cNvPr id="39939" name="Rectangle 4"/>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r>
              <a:rPr lang="zh-CN" altLang="en-US" sz="2600">
                <a:latin typeface="Times New Roman" pitchFamily="18" charset="0"/>
                <a:ea typeface="黑体" pitchFamily="49" charset="-122"/>
              </a:rPr>
              <a:t>信息素的全局更新</a:t>
            </a:r>
          </a:p>
          <a:p>
            <a:pPr eaLnBrk="1" hangingPunct="1">
              <a:spcBef>
                <a:spcPct val="10000"/>
              </a:spcBef>
              <a:buFont typeface="Wingdings" pitchFamily="2" charset="2"/>
              <a:buNone/>
            </a:pPr>
            <a:r>
              <a:rPr lang="zh-CN" altLang="en-US" sz="1500">
                <a:solidFill>
                  <a:schemeClr val="folHlink"/>
                </a:solidFill>
                <a:latin typeface="Times New Roman" pitchFamily="18" charset="0"/>
                <a:ea typeface="楷体_GB2312" pitchFamily="1" charset="-122"/>
              </a:rPr>
              <a:t>         </a:t>
            </a:r>
            <a:r>
              <a:rPr lang="zh-CN" altLang="en-US" sz="2600">
                <a:solidFill>
                  <a:schemeClr val="folHlink"/>
                </a:solidFill>
                <a:latin typeface="Times New Roman" pitchFamily="18" charset="0"/>
                <a:ea typeface="楷体_GB2312" pitchFamily="1" charset="-122"/>
              </a:rPr>
              <a:t>使所有蚂蚁完成一次迭代后，进行信息素更新：</a:t>
            </a:r>
          </a:p>
          <a:p>
            <a:pPr eaLnBrk="1" hangingPunct="1">
              <a:spcBef>
                <a:spcPct val="10000"/>
              </a:spcBef>
              <a:buFont typeface="Wingdings" pitchFamily="2" charset="2"/>
              <a:buNone/>
            </a:pPr>
            <a:endParaRPr lang="zh-CN" altLang="en-US" sz="2600">
              <a:solidFill>
                <a:schemeClr val="folHlink"/>
              </a:solidFill>
              <a:latin typeface="Times New Roman" pitchFamily="18" charset="0"/>
              <a:ea typeface="楷体_GB2312" pitchFamily="1" charset="-122"/>
            </a:endParaRPr>
          </a:p>
          <a:p>
            <a:pPr eaLnBrk="1" hangingPunct="1">
              <a:spcBef>
                <a:spcPct val="10000"/>
              </a:spcBef>
              <a:buFont typeface="Wingdings" pitchFamily="2" charset="2"/>
              <a:buNone/>
            </a:pPr>
            <a:endParaRPr lang="zh-CN" altLang="en-US" sz="2600">
              <a:solidFill>
                <a:schemeClr val="folHlink"/>
              </a:solidFill>
              <a:latin typeface="Times New Roman" pitchFamily="18" charset="0"/>
              <a:ea typeface="楷体_GB2312" pitchFamily="1" charset="-122"/>
            </a:endParaRPr>
          </a:p>
          <a:p>
            <a:pPr eaLnBrk="1" hangingPunct="1">
              <a:spcBef>
                <a:spcPct val="10000"/>
              </a:spcBef>
              <a:buFont typeface="Wingdings" pitchFamily="2" charset="2"/>
              <a:buNone/>
            </a:pPr>
            <a:r>
              <a:rPr lang="zh-CN" altLang="en-US" sz="2600">
                <a:solidFill>
                  <a:schemeClr val="folHlink"/>
                </a:solidFill>
                <a:latin typeface="Times New Roman" pitchFamily="18" charset="0"/>
                <a:ea typeface="楷体_GB2312" pitchFamily="1" charset="-122"/>
              </a:rPr>
              <a:t>     </a:t>
            </a:r>
          </a:p>
        </p:txBody>
      </p:sp>
      <p:sp>
        <p:nvSpPr>
          <p:cNvPr id="39940" name="AutoShape 5">
            <a:hlinkClick r:id="rId3" action="ppaction://hlinksldjump" highlightClick="1"/>
          </p:cNvPr>
          <p:cNvSpPr>
            <a:spLocks noChangeArrowheads="1"/>
          </p:cNvSpPr>
          <p:nvPr/>
        </p:nvSpPr>
        <p:spPr bwMode="auto">
          <a:xfrm>
            <a:off x="8675688" y="6524625"/>
            <a:ext cx="396875" cy="261938"/>
          </a:xfrm>
          <a:prstGeom prst="actionButtonBeginning">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000">
                <a:solidFill>
                  <a:schemeClr val="tx1"/>
                </a:solidFill>
                <a:latin typeface="Verdana" pitchFamily="34" charset="0"/>
                <a:ea typeface="宋体" pitchFamily="2" charset="-122"/>
              </a:defRPr>
            </a:lvl1pPr>
            <a:lvl2pPr marL="742950" indent="-285750" eaLnBrk="0" hangingPunct="0">
              <a:spcBef>
                <a:spcPct val="20000"/>
              </a:spcBef>
              <a:buChar char="n"/>
              <a:defRPr sz="2600">
                <a:solidFill>
                  <a:schemeClr val="tx1"/>
                </a:solidFill>
                <a:latin typeface="Verdana" pitchFamily="34" charset="0"/>
                <a:ea typeface="宋体" pitchFamily="2" charset="-122"/>
              </a:defRPr>
            </a:lvl2pPr>
            <a:lvl3pPr marL="1143000" indent="-228600" eaLnBrk="0" hangingPunct="0">
              <a:spcBef>
                <a:spcPct val="20000"/>
              </a:spcBef>
              <a:defRPr sz="2300">
                <a:solidFill>
                  <a:schemeClr val="tx1"/>
                </a:solidFill>
                <a:latin typeface="Verdana" pitchFamily="34" charset="0"/>
                <a:ea typeface="宋体" pitchFamily="2" charset="-122"/>
              </a:defRPr>
            </a:lvl3pPr>
            <a:lvl4pPr marL="1600200" indent="-228600" eaLnBrk="0" hangingPunct="0">
              <a:spcBef>
                <a:spcPct val="20000"/>
              </a:spcBef>
              <a:buChar char="n"/>
              <a:defRPr sz="2000">
                <a:solidFill>
                  <a:schemeClr val="tx1"/>
                </a:solidFill>
                <a:latin typeface="Verdana" pitchFamily="34" charset="0"/>
                <a:ea typeface="宋体" pitchFamily="2" charset="-122"/>
              </a:defRPr>
            </a:lvl4pPr>
            <a:lvl5pPr marL="2057400" indent="-228600" eaLnBrk="0" hangingPunct="0">
              <a:spcBef>
                <a:spcPct val="25000"/>
              </a:spcBef>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endParaRPr lang="zh-CN" altLang="en-US">
              <a:latin typeface="Times New Roman" pitchFamily="18" charset="0"/>
            </a:endParaRPr>
          </a:p>
        </p:txBody>
      </p:sp>
      <p:graphicFrame>
        <p:nvGraphicFramePr>
          <p:cNvPr id="39941" name="Object 7"/>
          <p:cNvGraphicFramePr>
            <a:graphicFrameLocks noChangeAspect="1"/>
          </p:cNvGraphicFramePr>
          <p:nvPr>
            <p:ph sz="quarter" idx="2"/>
          </p:nvPr>
        </p:nvGraphicFramePr>
        <p:xfrm>
          <a:off x="1127125" y="3281363"/>
          <a:ext cx="4587875" cy="1206500"/>
        </p:xfrm>
        <a:graphic>
          <a:graphicData uri="http://schemas.openxmlformats.org/presentationml/2006/ole">
            <mc:AlternateContent xmlns:mc="http://schemas.openxmlformats.org/markup-compatibility/2006">
              <mc:Choice xmlns:v="urn:schemas-microsoft-com:vml" Requires="v">
                <p:oleObj spid="_x0000_s39948" r:id="rId4" imgW="2932427" imgH="761669" progId="Equation.3">
                  <p:embed/>
                </p:oleObj>
              </mc:Choice>
              <mc:Fallback>
                <p:oleObj r:id="rId4" imgW="2932427" imgH="761669"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7125" y="3281363"/>
                        <a:ext cx="4587875" cy="1206500"/>
                      </a:xfrm>
                      <a:prstGeom prst="rect">
                        <a:avLst/>
                      </a:prstGeom>
                      <a:gradFill rotWithShape="1">
                        <a:gsLst>
                          <a:gs pos="0">
                            <a:srgbClr val="CCFFFF"/>
                          </a:gs>
                          <a:gs pos="100000">
                            <a:schemeClr val="tx1">
                              <a:alpha val="23996"/>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8266" name="Rectangle 10"/>
          <p:cNvSpPr>
            <a:spLocks noRot="1" noChangeArrowheads="1"/>
          </p:cNvSpPr>
          <p:nvPr/>
        </p:nvSpPr>
        <p:spPr bwMode="auto">
          <a:xfrm>
            <a:off x="0" y="541338"/>
            <a:ext cx="9144000" cy="647700"/>
          </a:xfrm>
          <a:prstGeom prst="rect">
            <a:avLst/>
          </a:prstGeom>
          <a:gradFill rotWithShape="1">
            <a:gsLst>
              <a:gs pos="0">
                <a:srgbClr val="333333">
                  <a:alpha val="39999"/>
                </a:srgbClr>
              </a:gs>
              <a:gs pos="50000">
                <a:schemeClr val="bg1"/>
              </a:gs>
              <a:gs pos="100000">
                <a:srgbClr val="333333">
                  <a:alpha val="39999"/>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z="3000" smtClean="0">
                <a:effectLst>
                  <a:outerShdw blurRad="38100" dist="38100" dir="2700000" algn="tl">
                    <a:srgbClr val="FFFFFF"/>
                  </a:outerShdw>
                </a:effectLst>
                <a:latin typeface="Times New Roman" pitchFamily="18" charset="0"/>
                <a:ea typeface="黑体" pitchFamily="49" charset="-122"/>
              </a:rPr>
              <a:t>6.  </a:t>
            </a:r>
            <a:r>
              <a:rPr lang="zh-CN" altLang="en-US" sz="3000" smtClean="0">
                <a:effectLst>
                  <a:outerShdw blurRad="38100" dist="38100" dir="2700000" algn="tl">
                    <a:srgbClr val="FFFFFF"/>
                  </a:outerShdw>
                </a:effectLst>
                <a:latin typeface="Times New Roman" pitchFamily="18" charset="0"/>
                <a:ea typeface="黑体" pitchFamily="49" charset="-122"/>
              </a:rPr>
              <a:t>改进的蚁群优化算法 </a:t>
            </a:r>
          </a:p>
        </p:txBody>
      </p:sp>
      <p:sp>
        <p:nvSpPr>
          <p:cNvPr id="608267" name="Rectangle 11"/>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6.3  </a:t>
            </a:r>
            <a:r>
              <a:rPr lang="zh-CN" altLang="en-US" smtClean="0">
                <a:effectLst>
                  <a:outerShdw blurRad="38100" dist="38100" dir="2700000" algn="tl">
                    <a:srgbClr val="FFFFFF"/>
                  </a:outerShdw>
                </a:effectLst>
                <a:latin typeface="Times New Roman" pitchFamily="18" charset="0"/>
                <a:ea typeface="黑体" pitchFamily="49" charset="-122"/>
              </a:rPr>
              <a:t>最大－最小蚂蚁系统</a:t>
            </a:r>
            <a:endParaRPr lang="zh-CN" altLang="en-US" smtClean="0">
              <a:ea typeface="楷体_GB2312" pitchFamily="1" charset="-122"/>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 typeface="Arial" pitchFamily="34" charset="0"/>
              <a:buNone/>
              <a:defRPr/>
            </a:pPr>
            <a:r>
              <a:rPr lang="zh-CN" altLang="en-US" sz="2400" b="0">
                <a:solidFill>
                  <a:srgbClr val="FF9900"/>
                </a:solidFill>
                <a:effectLst>
                  <a:outerShdw blurRad="38100" dist="38100" dir="2700000" algn="tl">
                    <a:srgbClr val="C0C0C0"/>
                  </a:outerShdw>
                </a:effectLst>
                <a:latin typeface="Arial" pitchFamily="34" charset="0"/>
                <a:ea typeface="隶书" pitchFamily="49" charset="-122"/>
              </a:rPr>
              <a:t>智能优化计算</a:t>
            </a:r>
          </a:p>
        </p:txBody>
      </p:sp>
      <p:pic>
        <p:nvPicPr>
          <p:cNvPr id="40963" name="Picture 3" descr="BD21370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3" y="468313"/>
            <a:ext cx="9144000" cy="8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Rectangle 4"/>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r>
              <a:rPr lang="zh-CN" altLang="en-US" sz="2600">
                <a:latin typeface="Times New Roman" pitchFamily="18" charset="0"/>
                <a:ea typeface="黑体" pitchFamily="49" charset="-122"/>
              </a:rPr>
              <a:t>基于排序的蚂蚁系统（</a:t>
            </a:r>
            <a:r>
              <a:rPr lang="en-US" altLang="zh-CN" sz="2600">
                <a:latin typeface="Times New Roman" pitchFamily="18" charset="0"/>
                <a:ea typeface="黑体" pitchFamily="49" charset="-122"/>
              </a:rPr>
              <a:t>rank-based version of ant system, AS</a:t>
            </a:r>
            <a:r>
              <a:rPr lang="en-US" altLang="zh-CN" sz="2600" baseline="-25000">
                <a:latin typeface="Times New Roman" pitchFamily="18" charset="0"/>
                <a:ea typeface="黑体" pitchFamily="49" charset="-122"/>
              </a:rPr>
              <a:t>rank</a:t>
            </a:r>
            <a:r>
              <a:rPr lang="zh-CN" altLang="en-US" sz="2600">
                <a:latin typeface="Times New Roman" pitchFamily="18" charset="0"/>
                <a:ea typeface="黑体" pitchFamily="49" charset="-122"/>
              </a:rPr>
              <a:t>）</a:t>
            </a:r>
          </a:p>
          <a:p>
            <a:pPr eaLnBrk="1" hangingPunct="1">
              <a:spcBef>
                <a:spcPct val="10000"/>
              </a:spcBef>
              <a:buFont typeface="Wingdings" pitchFamily="2" charset="2"/>
              <a:buNone/>
            </a:pPr>
            <a:r>
              <a:rPr lang="zh-CN" altLang="en-US" sz="1500">
                <a:solidFill>
                  <a:schemeClr val="folHlink"/>
                </a:solidFill>
                <a:latin typeface="Times New Roman" pitchFamily="18" charset="0"/>
                <a:ea typeface="楷体_GB2312" pitchFamily="1" charset="-122"/>
              </a:rPr>
              <a:t>         </a:t>
            </a:r>
            <a:r>
              <a:rPr lang="zh-CN" altLang="en-US" sz="2600">
                <a:solidFill>
                  <a:schemeClr val="folHlink"/>
                </a:solidFill>
                <a:latin typeface="Times New Roman" pitchFamily="18" charset="0"/>
                <a:ea typeface="楷体_GB2312" pitchFamily="1" charset="-122"/>
              </a:rPr>
              <a:t>每次迭代完成后，蚂蚁所经路径按从小到大的顺序排列，并对它们赋予不同权值，</a:t>
            </a:r>
            <a:r>
              <a:rPr lang="zh-CN" altLang="en-US" sz="2600">
                <a:solidFill>
                  <a:srgbClr val="FF00FF"/>
                </a:solidFill>
                <a:latin typeface="Times New Roman" pitchFamily="18" charset="0"/>
                <a:ea typeface="楷体_GB2312" pitchFamily="1" charset="-122"/>
              </a:rPr>
              <a:t>路径越短权值越大</a:t>
            </a:r>
            <a:r>
              <a:rPr lang="zh-CN" altLang="en-US" sz="2600">
                <a:solidFill>
                  <a:schemeClr val="folHlink"/>
                </a:solidFill>
                <a:latin typeface="Times New Roman" pitchFamily="18" charset="0"/>
                <a:ea typeface="楷体_GB2312" pitchFamily="1" charset="-122"/>
              </a:rPr>
              <a:t>。全局最优解权值为</a:t>
            </a:r>
            <a:r>
              <a:rPr lang="en-US" altLang="zh-CN" sz="2600" i="1">
                <a:solidFill>
                  <a:schemeClr val="folHlink"/>
                </a:solidFill>
                <a:latin typeface="Times New Roman" pitchFamily="18" charset="0"/>
                <a:ea typeface="楷体_GB2312" pitchFamily="1" charset="-122"/>
              </a:rPr>
              <a:t>w</a:t>
            </a:r>
            <a:r>
              <a:rPr lang="zh-CN" altLang="en-US" sz="2600">
                <a:solidFill>
                  <a:schemeClr val="folHlink"/>
                </a:solidFill>
                <a:latin typeface="Times New Roman" pitchFamily="18" charset="0"/>
                <a:ea typeface="楷体_GB2312" pitchFamily="1" charset="-122"/>
              </a:rPr>
              <a:t>，第</a:t>
            </a:r>
            <a:r>
              <a:rPr lang="en-US" altLang="zh-CN" sz="2600" i="1">
                <a:solidFill>
                  <a:schemeClr val="folHlink"/>
                </a:solidFill>
                <a:latin typeface="Times New Roman" pitchFamily="18" charset="0"/>
                <a:ea typeface="楷体_GB2312" pitchFamily="1" charset="-122"/>
              </a:rPr>
              <a:t>r</a:t>
            </a:r>
            <a:r>
              <a:rPr lang="zh-CN" altLang="en-US" sz="2600">
                <a:solidFill>
                  <a:schemeClr val="folHlink"/>
                </a:solidFill>
                <a:latin typeface="Times New Roman" pitchFamily="18" charset="0"/>
                <a:ea typeface="楷体_GB2312" pitchFamily="1" charset="-122"/>
              </a:rPr>
              <a:t>个最优解的权值为</a:t>
            </a:r>
            <a:r>
              <a:rPr lang="en-US" altLang="zh-CN" sz="2600">
                <a:solidFill>
                  <a:schemeClr val="folHlink"/>
                </a:solidFill>
                <a:latin typeface="Times New Roman" pitchFamily="18" charset="0"/>
                <a:ea typeface="楷体_GB2312" pitchFamily="1" charset="-122"/>
              </a:rPr>
              <a:t>max{0,</a:t>
            </a:r>
            <a:r>
              <a:rPr lang="en-US" altLang="zh-CN" sz="2600" i="1">
                <a:solidFill>
                  <a:schemeClr val="folHlink"/>
                </a:solidFill>
                <a:latin typeface="Times New Roman" pitchFamily="18" charset="0"/>
                <a:ea typeface="楷体_GB2312" pitchFamily="1" charset="-122"/>
              </a:rPr>
              <a:t>w</a:t>
            </a:r>
            <a:r>
              <a:rPr lang="en-US" altLang="zh-CN" sz="2600">
                <a:solidFill>
                  <a:schemeClr val="folHlink"/>
                </a:solidFill>
                <a:latin typeface="Times New Roman" pitchFamily="18" charset="0"/>
                <a:ea typeface="楷体_GB2312" pitchFamily="1" charset="-122"/>
              </a:rPr>
              <a:t>-</a:t>
            </a:r>
            <a:r>
              <a:rPr lang="en-US" altLang="zh-CN" sz="2600" i="1">
                <a:solidFill>
                  <a:schemeClr val="folHlink"/>
                </a:solidFill>
                <a:latin typeface="Times New Roman" pitchFamily="18" charset="0"/>
                <a:ea typeface="楷体_GB2312" pitchFamily="1" charset="-122"/>
              </a:rPr>
              <a:t>r</a:t>
            </a:r>
            <a:r>
              <a:rPr lang="en-US" altLang="zh-CN" sz="2600">
                <a:solidFill>
                  <a:schemeClr val="folHlink"/>
                </a:solidFill>
                <a:latin typeface="Times New Roman" pitchFamily="18" charset="0"/>
                <a:ea typeface="楷体_GB2312" pitchFamily="1" charset="-122"/>
              </a:rPr>
              <a:t>}</a:t>
            </a:r>
            <a:r>
              <a:rPr lang="zh-CN" altLang="en-US" sz="2600">
                <a:solidFill>
                  <a:schemeClr val="folHlink"/>
                </a:solidFill>
                <a:latin typeface="Times New Roman" pitchFamily="18" charset="0"/>
                <a:ea typeface="楷体_GB2312" pitchFamily="1" charset="-122"/>
              </a:rPr>
              <a:t>。   </a:t>
            </a:r>
          </a:p>
        </p:txBody>
      </p:sp>
      <p:sp>
        <p:nvSpPr>
          <p:cNvPr id="609285" name="Rectangle 5"/>
          <p:cNvSpPr>
            <a:spLocks noGrp="1" noRot="1" noChangeArrowheads="1"/>
          </p:cNvSpPr>
          <p:nvPr>
            <p:ph type="body" sz="half" idx="1"/>
          </p:nvPr>
        </p:nvSpPr>
        <p:spPr>
          <a:xfrm>
            <a:off x="0" y="549275"/>
            <a:ext cx="9144000" cy="647700"/>
          </a:xfrm>
          <a:gradFill rotWithShape="1">
            <a:gsLst>
              <a:gs pos="0">
                <a:srgbClr val="333333">
                  <a:alpha val="39999"/>
                </a:srgbClr>
              </a:gs>
              <a:gs pos="50000">
                <a:schemeClr val="bg1"/>
              </a:gs>
              <a:gs pos="100000">
                <a:srgbClr val="333333">
                  <a:alpha val="39999"/>
                </a:srgbClr>
              </a:gs>
            </a:gsLst>
            <a:lin ang="5400000" scaled="1"/>
          </a:gradFill>
          <a:extLst/>
        </p:spPr>
        <p:txBody>
          <a:bodyPr/>
          <a:lstStyle/>
          <a:p>
            <a:pPr marL="444500" indent="-444500" eaLnBrk="1" hangingPunct="1">
              <a:lnSpc>
                <a:spcPct val="105000"/>
              </a:lnSpc>
              <a:buFont typeface="Wingdings" pitchFamily="2" charset="2"/>
              <a:buNone/>
              <a:defRPr/>
            </a:pPr>
            <a:r>
              <a:rPr lang="en-US" altLang="zh-CN" b="1" smtClean="0">
                <a:solidFill>
                  <a:srgbClr val="FFFF00"/>
                </a:solidFill>
                <a:effectLst>
                  <a:outerShdw blurRad="38100" dist="38100" dir="2700000" algn="tl">
                    <a:srgbClr val="000000"/>
                  </a:outerShdw>
                </a:effectLst>
                <a:latin typeface="Times New Roman" pitchFamily="18" charset="0"/>
                <a:ea typeface="黑体" pitchFamily="49" charset="-122"/>
              </a:rPr>
              <a:t>6.4  </a:t>
            </a:r>
            <a:r>
              <a:rPr lang="zh-CN" altLang="en-US" b="1" smtClean="0">
                <a:solidFill>
                  <a:srgbClr val="FFFF00"/>
                </a:solidFill>
                <a:effectLst>
                  <a:outerShdw blurRad="38100" dist="38100" dir="2700000" algn="tl">
                    <a:srgbClr val="000000"/>
                  </a:outerShdw>
                </a:effectLst>
                <a:latin typeface="Times New Roman" pitchFamily="18" charset="0"/>
                <a:ea typeface="黑体" pitchFamily="49" charset="-122"/>
              </a:rPr>
              <a:t>改进的蚁群优化算法 </a:t>
            </a:r>
          </a:p>
        </p:txBody>
      </p:sp>
      <p:sp>
        <p:nvSpPr>
          <p:cNvPr id="609286" name="Rectangle 6"/>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solidFill>
                  <a:srgbClr val="FFFFCC"/>
                </a:solidFill>
                <a:effectLst>
                  <a:outerShdw blurRad="38100" dist="38100" dir="2700000" algn="tl">
                    <a:srgbClr val="000000"/>
                  </a:outerShdw>
                </a:effectLst>
                <a:latin typeface="Times New Roman" pitchFamily="18" charset="0"/>
                <a:ea typeface="黑体" pitchFamily="49" charset="-122"/>
              </a:rPr>
              <a:t>    6.4</a:t>
            </a:r>
            <a:r>
              <a:rPr lang="en-US" altLang="zh-CN" smtClean="0">
                <a:solidFill>
                  <a:srgbClr val="FFFF99"/>
                </a:solidFill>
                <a:effectLst>
                  <a:outerShdw blurRad="38100" dist="38100" dir="2700000" algn="tl">
                    <a:srgbClr val="000000"/>
                  </a:outerShdw>
                </a:effectLst>
                <a:latin typeface="Times New Roman" pitchFamily="18" charset="0"/>
                <a:ea typeface="黑体" pitchFamily="49" charset="-122"/>
              </a:rPr>
              <a:t>  </a:t>
            </a:r>
            <a:r>
              <a:rPr lang="zh-CN" altLang="en-US" smtClean="0">
                <a:solidFill>
                  <a:srgbClr val="FFFF99"/>
                </a:solidFill>
                <a:effectLst>
                  <a:outerShdw blurRad="38100" dist="38100" dir="2700000" algn="tl">
                    <a:srgbClr val="000000"/>
                  </a:outerShdw>
                </a:effectLst>
                <a:latin typeface="Times New Roman" pitchFamily="18" charset="0"/>
                <a:ea typeface="黑体" pitchFamily="49" charset="-122"/>
              </a:rPr>
              <a:t>基于排序的蚂蚁系统</a:t>
            </a:r>
            <a:endParaRPr lang="zh-CN" altLang="en-US" smtClean="0">
              <a:solidFill>
                <a:srgbClr val="FFFF99"/>
              </a:solidFill>
              <a:ea typeface="楷体_GB2312" pitchFamily="1" charset="-122"/>
            </a:endParaRPr>
          </a:p>
        </p:txBody>
      </p:sp>
      <p:sp>
        <p:nvSpPr>
          <p:cNvPr id="609287" name="Rectangle 7"/>
          <p:cNvSpPr>
            <a:spLocks noRot="1" noChangeArrowheads="1"/>
          </p:cNvSpPr>
          <p:nvPr/>
        </p:nvSpPr>
        <p:spPr bwMode="auto">
          <a:xfrm>
            <a:off x="0" y="549275"/>
            <a:ext cx="9144000" cy="647700"/>
          </a:xfrm>
          <a:prstGeom prst="rect">
            <a:avLst/>
          </a:prstGeom>
          <a:gradFill rotWithShape="1">
            <a:gsLst>
              <a:gs pos="0">
                <a:srgbClr val="333333">
                  <a:alpha val="39999"/>
                </a:srgbClr>
              </a:gs>
              <a:gs pos="50000">
                <a:schemeClr val="bg1"/>
              </a:gs>
              <a:gs pos="100000">
                <a:srgbClr val="333333">
                  <a:alpha val="39999"/>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z="3000" smtClean="0">
                <a:effectLst>
                  <a:outerShdw blurRad="38100" dist="38100" dir="2700000" algn="tl">
                    <a:srgbClr val="FFFFFF"/>
                  </a:outerShdw>
                </a:effectLst>
                <a:latin typeface="Times New Roman" pitchFamily="18" charset="0"/>
                <a:ea typeface="黑体" pitchFamily="49" charset="-122"/>
              </a:rPr>
              <a:t>6.  </a:t>
            </a:r>
            <a:r>
              <a:rPr lang="zh-CN" altLang="en-US" sz="3000" smtClean="0">
                <a:effectLst>
                  <a:outerShdw blurRad="38100" dist="38100" dir="2700000" algn="tl">
                    <a:srgbClr val="FFFFFF"/>
                  </a:outerShdw>
                </a:effectLst>
                <a:latin typeface="Times New Roman" pitchFamily="18" charset="0"/>
                <a:ea typeface="黑体" pitchFamily="49" charset="-122"/>
              </a:rPr>
              <a:t>改进的蚁群优化算法 </a:t>
            </a:r>
          </a:p>
        </p:txBody>
      </p:sp>
      <p:sp>
        <p:nvSpPr>
          <p:cNvPr id="609288" name="Rectangle 8"/>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6.4  </a:t>
            </a:r>
            <a:r>
              <a:rPr lang="zh-CN" altLang="en-US" smtClean="0">
                <a:effectLst>
                  <a:outerShdw blurRad="38100" dist="38100" dir="2700000" algn="tl">
                    <a:srgbClr val="FFFFFF"/>
                  </a:outerShdw>
                </a:effectLst>
                <a:latin typeface="Times New Roman" pitchFamily="18" charset="0"/>
                <a:ea typeface="黑体" pitchFamily="49" charset="-122"/>
              </a:rPr>
              <a:t>基于排序的蚂蚁系统</a:t>
            </a:r>
            <a:endParaRPr lang="zh-CN" altLang="en-US" smtClean="0">
              <a:ea typeface="楷体_GB2312" pitchFamily="1" charset="-122"/>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 typeface="Arial" pitchFamily="34" charset="0"/>
              <a:buNone/>
              <a:defRPr/>
            </a:pPr>
            <a:r>
              <a:rPr lang="zh-CN" altLang="en-US" sz="2400" b="0">
                <a:solidFill>
                  <a:srgbClr val="FF9900"/>
                </a:solidFill>
                <a:effectLst>
                  <a:outerShdw blurRad="38100" dist="38100" dir="2700000" algn="tl">
                    <a:srgbClr val="C0C0C0"/>
                  </a:outerShdw>
                </a:effectLst>
                <a:latin typeface="Arial" pitchFamily="34" charset="0"/>
                <a:ea typeface="隶书" pitchFamily="49" charset="-122"/>
              </a:rPr>
              <a:t>智能优化计算</a:t>
            </a:r>
          </a:p>
        </p:txBody>
      </p:sp>
      <p:pic>
        <p:nvPicPr>
          <p:cNvPr id="41987" name="Picture 3" descr="BD21370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3" y="468313"/>
            <a:ext cx="9144000" cy="8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Rectangle 4"/>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r>
              <a:rPr lang="zh-CN" altLang="en-US" sz="2600">
                <a:latin typeface="Times New Roman" pitchFamily="18" charset="0"/>
                <a:ea typeface="黑体" pitchFamily="49" charset="-122"/>
              </a:rPr>
              <a:t>基于排序的蚂蚁系统（</a:t>
            </a:r>
            <a:r>
              <a:rPr lang="en-US" altLang="zh-CN" sz="2600">
                <a:latin typeface="Times New Roman" pitchFamily="18" charset="0"/>
                <a:ea typeface="黑体" pitchFamily="49" charset="-122"/>
              </a:rPr>
              <a:t>rank-based version of ant system, AS</a:t>
            </a:r>
            <a:r>
              <a:rPr lang="en-US" altLang="zh-CN" sz="2600" baseline="-25000">
                <a:latin typeface="Times New Roman" pitchFamily="18" charset="0"/>
                <a:ea typeface="黑体" pitchFamily="49" charset="-122"/>
              </a:rPr>
              <a:t>rank</a:t>
            </a:r>
            <a:r>
              <a:rPr lang="zh-CN" altLang="en-US" sz="2600">
                <a:latin typeface="Times New Roman" pitchFamily="18" charset="0"/>
                <a:ea typeface="黑体" pitchFamily="49" charset="-122"/>
              </a:rPr>
              <a:t>）</a:t>
            </a:r>
          </a:p>
          <a:p>
            <a:pPr eaLnBrk="1" hangingPunct="1">
              <a:spcBef>
                <a:spcPct val="10000"/>
              </a:spcBef>
              <a:buFont typeface="Wingdings" pitchFamily="2" charset="2"/>
              <a:buNone/>
            </a:pPr>
            <a:r>
              <a:rPr lang="zh-CN" altLang="en-US" sz="1500">
                <a:solidFill>
                  <a:schemeClr val="folHlink"/>
                </a:solidFill>
                <a:latin typeface="Times New Roman" pitchFamily="18" charset="0"/>
                <a:ea typeface="楷体_GB2312" pitchFamily="1" charset="-122"/>
              </a:rPr>
              <a:t>         </a:t>
            </a:r>
            <a:r>
              <a:rPr lang="zh-CN" altLang="en-US" sz="2600">
                <a:solidFill>
                  <a:schemeClr val="folHlink"/>
                </a:solidFill>
                <a:latin typeface="Times New Roman" pitchFamily="18" charset="0"/>
                <a:ea typeface="楷体_GB2312" pitchFamily="1" charset="-122"/>
              </a:rPr>
              <a:t>信息素更新：</a:t>
            </a:r>
          </a:p>
        </p:txBody>
      </p:sp>
      <p:sp>
        <p:nvSpPr>
          <p:cNvPr id="41989" name="AutoShape 5">
            <a:hlinkClick r:id="rId4" action="ppaction://hlinksldjump" highlightClick="1"/>
          </p:cNvPr>
          <p:cNvSpPr>
            <a:spLocks noChangeArrowheads="1"/>
          </p:cNvSpPr>
          <p:nvPr/>
        </p:nvSpPr>
        <p:spPr bwMode="auto">
          <a:xfrm>
            <a:off x="8675688" y="6524625"/>
            <a:ext cx="396875" cy="261938"/>
          </a:xfrm>
          <a:prstGeom prst="actionButtonBeginning">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000">
                <a:solidFill>
                  <a:schemeClr val="tx1"/>
                </a:solidFill>
                <a:latin typeface="Verdana" pitchFamily="34" charset="0"/>
                <a:ea typeface="宋体" pitchFamily="2" charset="-122"/>
              </a:defRPr>
            </a:lvl1pPr>
            <a:lvl2pPr marL="742950" indent="-285750" eaLnBrk="0" hangingPunct="0">
              <a:spcBef>
                <a:spcPct val="20000"/>
              </a:spcBef>
              <a:buChar char="n"/>
              <a:defRPr sz="2600">
                <a:solidFill>
                  <a:schemeClr val="tx1"/>
                </a:solidFill>
                <a:latin typeface="Verdana" pitchFamily="34" charset="0"/>
                <a:ea typeface="宋体" pitchFamily="2" charset="-122"/>
              </a:defRPr>
            </a:lvl2pPr>
            <a:lvl3pPr marL="1143000" indent="-228600" eaLnBrk="0" hangingPunct="0">
              <a:spcBef>
                <a:spcPct val="20000"/>
              </a:spcBef>
              <a:defRPr sz="2300">
                <a:solidFill>
                  <a:schemeClr val="tx1"/>
                </a:solidFill>
                <a:latin typeface="Verdana" pitchFamily="34" charset="0"/>
                <a:ea typeface="宋体" pitchFamily="2" charset="-122"/>
              </a:defRPr>
            </a:lvl3pPr>
            <a:lvl4pPr marL="1600200" indent="-228600" eaLnBrk="0" hangingPunct="0">
              <a:spcBef>
                <a:spcPct val="20000"/>
              </a:spcBef>
              <a:buChar char="n"/>
              <a:defRPr sz="2000">
                <a:solidFill>
                  <a:schemeClr val="tx1"/>
                </a:solidFill>
                <a:latin typeface="Verdana" pitchFamily="34" charset="0"/>
                <a:ea typeface="宋体" pitchFamily="2" charset="-122"/>
              </a:defRPr>
            </a:lvl4pPr>
            <a:lvl5pPr marL="2057400" indent="-228600" eaLnBrk="0" hangingPunct="0">
              <a:spcBef>
                <a:spcPct val="25000"/>
              </a:spcBef>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endParaRPr lang="zh-CN" altLang="en-US">
              <a:latin typeface="Times New Roman" pitchFamily="18" charset="0"/>
            </a:endParaRPr>
          </a:p>
        </p:txBody>
      </p:sp>
      <p:sp>
        <p:nvSpPr>
          <p:cNvPr id="610310" name="Rectangle 6"/>
          <p:cNvSpPr>
            <a:spLocks noGrp="1" noRot="1" noChangeArrowheads="1"/>
          </p:cNvSpPr>
          <p:nvPr>
            <p:ph type="body" sz="half" idx="1"/>
          </p:nvPr>
        </p:nvSpPr>
        <p:spPr>
          <a:xfrm>
            <a:off x="0" y="549275"/>
            <a:ext cx="9144000" cy="647700"/>
          </a:xfrm>
          <a:gradFill rotWithShape="1">
            <a:gsLst>
              <a:gs pos="0">
                <a:srgbClr val="333333">
                  <a:alpha val="39999"/>
                </a:srgbClr>
              </a:gs>
              <a:gs pos="50000">
                <a:schemeClr val="bg1"/>
              </a:gs>
              <a:gs pos="100000">
                <a:srgbClr val="333333">
                  <a:alpha val="39999"/>
                </a:srgbClr>
              </a:gs>
            </a:gsLst>
            <a:lin ang="5400000" scaled="1"/>
          </a:gradFill>
          <a:extLst/>
        </p:spPr>
        <p:txBody>
          <a:bodyPr/>
          <a:lstStyle/>
          <a:p>
            <a:pPr marL="444500" indent="-444500" eaLnBrk="1" hangingPunct="1">
              <a:lnSpc>
                <a:spcPct val="105000"/>
              </a:lnSpc>
              <a:buFont typeface="Wingdings" pitchFamily="2" charset="2"/>
              <a:buNone/>
              <a:defRPr/>
            </a:pPr>
            <a:r>
              <a:rPr lang="en-US" altLang="zh-CN" b="1" smtClean="0">
                <a:effectLst>
                  <a:outerShdw blurRad="38100" dist="38100" dir="2700000" algn="tl">
                    <a:srgbClr val="FFFFFF"/>
                  </a:outerShdw>
                </a:effectLst>
                <a:latin typeface="Times New Roman" pitchFamily="18" charset="0"/>
                <a:ea typeface="黑体" pitchFamily="49" charset="-122"/>
              </a:rPr>
              <a:t>6.  </a:t>
            </a:r>
            <a:r>
              <a:rPr lang="zh-CN" altLang="en-US" b="1" smtClean="0">
                <a:effectLst>
                  <a:outerShdw blurRad="38100" dist="38100" dir="2700000" algn="tl">
                    <a:srgbClr val="FFFFFF"/>
                  </a:outerShdw>
                </a:effectLst>
                <a:latin typeface="Times New Roman" pitchFamily="18" charset="0"/>
                <a:ea typeface="黑体" pitchFamily="49" charset="-122"/>
              </a:rPr>
              <a:t>改进的蚁群优化算法 </a:t>
            </a:r>
          </a:p>
        </p:txBody>
      </p:sp>
      <p:graphicFrame>
        <p:nvGraphicFramePr>
          <p:cNvPr id="41993" name="Object 7"/>
          <p:cNvGraphicFramePr>
            <a:graphicFrameLocks noChangeAspect="1"/>
          </p:cNvGraphicFramePr>
          <p:nvPr>
            <p:ph sz="quarter" idx="2"/>
          </p:nvPr>
        </p:nvGraphicFramePr>
        <p:xfrm>
          <a:off x="1060450" y="3759200"/>
          <a:ext cx="6678613" cy="1246188"/>
        </p:xfrm>
        <a:graphic>
          <a:graphicData uri="http://schemas.openxmlformats.org/presentationml/2006/ole">
            <mc:AlternateContent xmlns:mc="http://schemas.openxmlformats.org/markup-compatibility/2006">
              <mc:Choice xmlns:v="urn:schemas-microsoft-com:vml" Requires="v">
                <p:oleObj spid="_x0000_s41997" r:id="rId5" imgW="3859125" imgH="710891" progId="Equation.3">
                  <p:embed/>
                </p:oleObj>
              </mc:Choice>
              <mc:Fallback>
                <p:oleObj r:id="rId5" imgW="3859125" imgH="710891"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0450" y="3759200"/>
                        <a:ext cx="6678613" cy="1246188"/>
                      </a:xfrm>
                      <a:prstGeom prst="rect">
                        <a:avLst/>
                      </a:prstGeom>
                      <a:gradFill rotWithShape="1">
                        <a:gsLst>
                          <a:gs pos="0">
                            <a:srgbClr val="CCFFFF"/>
                          </a:gs>
                          <a:gs pos="100000">
                            <a:schemeClr val="tx1">
                              <a:alpha val="23996"/>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0312" name="Rectangle 8"/>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6.4  </a:t>
            </a:r>
            <a:r>
              <a:rPr lang="zh-CN" altLang="en-US" smtClean="0">
                <a:effectLst>
                  <a:outerShdw blurRad="38100" dist="38100" dir="2700000" algn="tl">
                    <a:srgbClr val="FFFFFF"/>
                  </a:outerShdw>
                </a:effectLst>
                <a:latin typeface="Times New Roman" pitchFamily="18" charset="0"/>
                <a:ea typeface="黑体" pitchFamily="49" charset="-122"/>
              </a:rPr>
              <a:t>基于排序的蚂蚁系统</a:t>
            </a:r>
            <a:endParaRPr lang="zh-CN" altLang="en-US" smtClean="0">
              <a:ea typeface="楷体_GB2312" pitchFamily="1" charset="-12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7"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 typeface="Arial" pitchFamily="34" charset="0"/>
              <a:buNone/>
              <a:defRPr/>
            </a:pPr>
            <a:r>
              <a:rPr lang="zh-CN" altLang="en-US" sz="2400" b="0">
                <a:solidFill>
                  <a:srgbClr val="FF9900"/>
                </a:solidFill>
                <a:effectLst>
                  <a:outerShdw blurRad="38100" dist="38100" dir="2700000" algn="tl">
                    <a:srgbClr val="C0C0C0"/>
                  </a:outerShdw>
                </a:effectLst>
                <a:latin typeface="Arial" pitchFamily="34" charset="0"/>
                <a:ea typeface="隶书" pitchFamily="49" charset="-122"/>
              </a:rPr>
              <a:t>智能优化计算</a:t>
            </a:r>
          </a:p>
        </p:txBody>
      </p:sp>
      <p:sp>
        <p:nvSpPr>
          <p:cNvPr id="6147" name="Rectangle 5"/>
          <p:cNvSpPr>
            <a:spLocks noRot="1" noChangeArrowheads="1"/>
          </p:cNvSpPr>
          <p:nvPr/>
        </p:nvSpPr>
        <p:spPr bwMode="auto">
          <a:xfrm>
            <a:off x="250825" y="1916113"/>
            <a:ext cx="8785225"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r>
              <a:rPr lang="zh-CN" altLang="en-US" sz="2600">
                <a:ea typeface="黑体" pitchFamily="49" charset="-122"/>
              </a:rPr>
              <a:t>提出蚁群系统</a:t>
            </a:r>
            <a:endParaRPr lang="zh-CN" altLang="en-US" sz="2600">
              <a:solidFill>
                <a:schemeClr val="folHlink"/>
              </a:solidFill>
              <a:ea typeface="楷体_GB2312" pitchFamily="1" charset="-122"/>
            </a:endParaRPr>
          </a:p>
          <a:p>
            <a:pPr eaLnBrk="1" hangingPunct="1">
              <a:spcBef>
                <a:spcPct val="10000"/>
              </a:spcBef>
              <a:buFont typeface="Wingdings" pitchFamily="2" charset="2"/>
              <a:buNone/>
            </a:pPr>
            <a:r>
              <a:rPr lang="zh-CN" altLang="en-US" sz="2600">
                <a:solidFill>
                  <a:schemeClr val="folHlink"/>
                </a:solidFill>
                <a:latin typeface="Times New Roman" pitchFamily="18" charset="0"/>
                <a:ea typeface="楷体_GB2312" pitchFamily="1" charset="-122"/>
              </a:rPr>
              <a:t>     </a:t>
            </a:r>
            <a:r>
              <a:rPr lang="en-US" altLang="zh-CN" sz="2600">
                <a:solidFill>
                  <a:schemeClr val="folHlink"/>
                </a:solidFill>
                <a:latin typeface="Times New Roman" pitchFamily="18" charset="0"/>
                <a:ea typeface="楷体_GB2312" pitchFamily="1" charset="-122"/>
              </a:rPr>
              <a:t>1992</a:t>
            </a:r>
            <a:r>
              <a:rPr lang="zh-CN" altLang="en-US" sz="2600">
                <a:solidFill>
                  <a:schemeClr val="folHlink"/>
                </a:solidFill>
                <a:latin typeface="Times New Roman" pitchFamily="18" charset="0"/>
                <a:ea typeface="楷体_GB2312" pitchFamily="1" charset="-122"/>
              </a:rPr>
              <a:t>年，意大利学者</a:t>
            </a:r>
            <a:r>
              <a:rPr lang="en-US" altLang="zh-CN" sz="2600">
                <a:solidFill>
                  <a:schemeClr val="folHlink"/>
                </a:solidFill>
                <a:latin typeface="Times New Roman" pitchFamily="18" charset="0"/>
                <a:ea typeface="楷体_GB2312" pitchFamily="1" charset="-122"/>
              </a:rPr>
              <a:t>M. Dorigo</a:t>
            </a:r>
            <a:r>
              <a:rPr lang="zh-CN" altLang="en-US" sz="2600">
                <a:solidFill>
                  <a:schemeClr val="folHlink"/>
                </a:solidFill>
                <a:latin typeface="Times New Roman" pitchFamily="18" charset="0"/>
                <a:ea typeface="楷体_GB2312" pitchFamily="1" charset="-122"/>
              </a:rPr>
              <a:t>在其博士论文中提出</a:t>
            </a:r>
          </a:p>
          <a:p>
            <a:pPr eaLnBrk="1" hangingPunct="1">
              <a:spcBef>
                <a:spcPct val="10000"/>
              </a:spcBef>
              <a:buFont typeface="Wingdings" pitchFamily="2" charset="2"/>
              <a:buNone/>
            </a:pPr>
            <a:r>
              <a:rPr lang="zh-CN" altLang="en-US" sz="2600">
                <a:solidFill>
                  <a:schemeClr val="folHlink"/>
                </a:solidFill>
                <a:latin typeface="Times New Roman" pitchFamily="18" charset="0"/>
                <a:ea typeface="楷体_GB2312" pitchFamily="1" charset="-122"/>
              </a:rPr>
              <a:t>     蚂蚁系统（</a:t>
            </a:r>
            <a:r>
              <a:rPr lang="en-US" altLang="zh-CN" sz="2600">
                <a:solidFill>
                  <a:schemeClr val="folHlink"/>
                </a:solidFill>
                <a:latin typeface="Times New Roman" pitchFamily="18" charset="0"/>
                <a:ea typeface="楷体_GB2312" pitchFamily="1" charset="-122"/>
              </a:rPr>
              <a:t>Ant System</a:t>
            </a:r>
            <a:r>
              <a:rPr lang="zh-CN" altLang="en-US" sz="2600">
                <a:solidFill>
                  <a:schemeClr val="folHlink"/>
                </a:solidFill>
                <a:latin typeface="Times New Roman" pitchFamily="18" charset="0"/>
                <a:ea typeface="楷体_GB2312" pitchFamily="1" charset="-122"/>
              </a:rPr>
              <a:t>）。</a:t>
            </a:r>
          </a:p>
          <a:p>
            <a:pPr eaLnBrk="1" hangingPunct="1">
              <a:spcBef>
                <a:spcPct val="10000"/>
              </a:spcBef>
              <a:buFont typeface="Wingdings" pitchFamily="2" charset="2"/>
              <a:buNone/>
            </a:pPr>
            <a:r>
              <a:rPr lang="zh-CN" altLang="en-US" sz="2600">
                <a:solidFill>
                  <a:schemeClr val="folHlink"/>
                </a:solidFill>
                <a:latin typeface="Times New Roman" pitchFamily="18" charset="0"/>
                <a:ea typeface="楷体_GB2312" pitchFamily="1" charset="-122"/>
              </a:rPr>
              <a:t>     近年来， </a:t>
            </a:r>
            <a:r>
              <a:rPr lang="en-US" altLang="zh-CN" sz="2600">
                <a:solidFill>
                  <a:schemeClr val="folHlink"/>
                </a:solidFill>
                <a:latin typeface="Times New Roman" pitchFamily="18" charset="0"/>
                <a:ea typeface="楷体_GB2312" pitchFamily="1" charset="-122"/>
              </a:rPr>
              <a:t>M. Dorigo</a:t>
            </a:r>
            <a:r>
              <a:rPr lang="zh-CN" altLang="en-US" sz="2600">
                <a:solidFill>
                  <a:schemeClr val="folHlink"/>
                </a:solidFill>
                <a:latin typeface="Times New Roman" pitchFamily="18" charset="0"/>
                <a:ea typeface="楷体_GB2312" pitchFamily="1" charset="-122"/>
              </a:rPr>
              <a:t>等人进一步将蚂蚁算法发展为一种通用的优化技术</a:t>
            </a:r>
            <a:r>
              <a:rPr lang="en-US" altLang="zh-CN" sz="2600">
                <a:solidFill>
                  <a:schemeClr val="folHlink"/>
                </a:solidFill>
                <a:latin typeface="Arial" pitchFamily="34" charset="0"/>
                <a:ea typeface="楷体_GB2312" pitchFamily="1" charset="-122"/>
              </a:rPr>
              <a:t>——</a:t>
            </a:r>
            <a:r>
              <a:rPr lang="zh-CN" altLang="en-US" sz="2600">
                <a:solidFill>
                  <a:schemeClr val="folHlink"/>
                </a:solidFill>
                <a:latin typeface="Times New Roman" pitchFamily="18" charset="0"/>
                <a:ea typeface="楷体_GB2312" pitchFamily="1" charset="-122"/>
              </a:rPr>
              <a:t>蚁群优化（</a:t>
            </a:r>
            <a:r>
              <a:rPr lang="en-US" altLang="zh-CN" sz="2600">
                <a:solidFill>
                  <a:schemeClr val="folHlink"/>
                </a:solidFill>
                <a:latin typeface="Times New Roman" pitchFamily="18" charset="0"/>
                <a:ea typeface="楷体_GB2312" pitchFamily="1" charset="-122"/>
              </a:rPr>
              <a:t>ant colony optimization, ACO</a:t>
            </a:r>
            <a:r>
              <a:rPr lang="zh-CN" altLang="en-US" sz="2600">
                <a:solidFill>
                  <a:schemeClr val="folHlink"/>
                </a:solidFill>
                <a:latin typeface="Times New Roman" pitchFamily="18" charset="0"/>
                <a:ea typeface="楷体_GB2312" pitchFamily="1" charset="-122"/>
              </a:rPr>
              <a:t>）。</a:t>
            </a:r>
          </a:p>
          <a:p>
            <a:pPr eaLnBrk="1" hangingPunct="1">
              <a:spcBef>
                <a:spcPct val="10000"/>
              </a:spcBef>
              <a:buFont typeface="Wingdings" pitchFamily="2" charset="2"/>
              <a:buNone/>
            </a:pPr>
            <a:r>
              <a:rPr lang="zh-CN" altLang="en-US" sz="2600">
                <a:solidFill>
                  <a:schemeClr val="folHlink"/>
                </a:solidFill>
                <a:latin typeface="Times New Roman" pitchFamily="18" charset="0"/>
                <a:ea typeface="楷体_GB2312" pitchFamily="1" charset="-122"/>
              </a:rPr>
              <a:t>     </a:t>
            </a:r>
          </a:p>
          <a:p>
            <a:pPr eaLnBrk="1" hangingPunct="1">
              <a:spcBef>
                <a:spcPct val="10000"/>
              </a:spcBef>
              <a:buFont typeface="Wingdings" pitchFamily="2" charset="2"/>
              <a:buNone/>
            </a:pPr>
            <a:endParaRPr lang="zh-CN" altLang="en-US" sz="1900">
              <a:solidFill>
                <a:schemeClr val="folHlink"/>
              </a:solidFill>
              <a:latin typeface="Times New Roman" pitchFamily="18" charset="0"/>
              <a:ea typeface="楷体_GB2312" pitchFamily="1" charset="-122"/>
            </a:endParaRPr>
          </a:p>
          <a:p>
            <a:pPr eaLnBrk="1" hangingPunct="1">
              <a:spcBef>
                <a:spcPct val="10000"/>
              </a:spcBef>
              <a:buFont typeface="Wingdings" pitchFamily="2" charset="2"/>
              <a:buNone/>
            </a:pPr>
            <a:endParaRPr lang="en-US" altLang="zh-CN" sz="1900">
              <a:solidFill>
                <a:schemeClr val="folHlink"/>
              </a:solidFill>
              <a:latin typeface="Times New Roman" pitchFamily="18" charset="0"/>
              <a:ea typeface="楷体_GB2312" pitchFamily="1" charset="-122"/>
            </a:endParaRPr>
          </a:p>
        </p:txBody>
      </p:sp>
      <p:sp>
        <p:nvSpPr>
          <p:cNvPr id="6148" name="AutoShape 7">
            <a:hlinkClick r:id="rId2" action="ppaction://hlinksldjump" highlightClick="1"/>
          </p:cNvPr>
          <p:cNvSpPr>
            <a:spLocks noChangeArrowheads="1"/>
          </p:cNvSpPr>
          <p:nvPr/>
        </p:nvSpPr>
        <p:spPr bwMode="auto">
          <a:xfrm>
            <a:off x="8675688" y="6524625"/>
            <a:ext cx="396875" cy="261938"/>
          </a:xfrm>
          <a:prstGeom prst="actionButtonBeginning">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000">
                <a:solidFill>
                  <a:schemeClr val="tx1"/>
                </a:solidFill>
                <a:latin typeface="Verdana" pitchFamily="34" charset="0"/>
                <a:ea typeface="宋体" pitchFamily="2" charset="-122"/>
              </a:defRPr>
            </a:lvl1pPr>
            <a:lvl2pPr marL="742950" indent="-285750" eaLnBrk="0" hangingPunct="0">
              <a:spcBef>
                <a:spcPct val="20000"/>
              </a:spcBef>
              <a:buChar char="n"/>
              <a:defRPr sz="2600">
                <a:solidFill>
                  <a:schemeClr val="tx1"/>
                </a:solidFill>
                <a:latin typeface="Verdana" pitchFamily="34" charset="0"/>
                <a:ea typeface="宋体" pitchFamily="2" charset="-122"/>
              </a:defRPr>
            </a:lvl2pPr>
            <a:lvl3pPr marL="1143000" indent="-228600" eaLnBrk="0" hangingPunct="0">
              <a:spcBef>
                <a:spcPct val="20000"/>
              </a:spcBef>
              <a:defRPr sz="2300">
                <a:solidFill>
                  <a:schemeClr val="tx1"/>
                </a:solidFill>
                <a:latin typeface="Verdana" pitchFamily="34" charset="0"/>
                <a:ea typeface="宋体" pitchFamily="2" charset="-122"/>
              </a:defRPr>
            </a:lvl3pPr>
            <a:lvl4pPr marL="1600200" indent="-228600" eaLnBrk="0" hangingPunct="0">
              <a:spcBef>
                <a:spcPct val="20000"/>
              </a:spcBef>
              <a:buChar char="n"/>
              <a:defRPr sz="2000">
                <a:solidFill>
                  <a:schemeClr val="tx1"/>
                </a:solidFill>
                <a:latin typeface="Verdana" pitchFamily="34" charset="0"/>
                <a:ea typeface="宋体" pitchFamily="2" charset="-122"/>
              </a:defRPr>
            </a:lvl4pPr>
            <a:lvl5pPr marL="2057400" indent="-228600" eaLnBrk="0" hangingPunct="0">
              <a:spcBef>
                <a:spcPct val="25000"/>
              </a:spcBef>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endParaRPr lang="zh-CN" altLang="en-US">
              <a:latin typeface="Times New Roman" pitchFamily="18" charset="0"/>
            </a:endParaRPr>
          </a:p>
        </p:txBody>
      </p:sp>
      <p:pic>
        <p:nvPicPr>
          <p:cNvPr id="6149" name="Picture 8" descr="pictur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3663" y="4465638"/>
            <a:ext cx="1547812"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4474" name="Rectangle 10"/>
          <p:cNvSpPr>
            <a:spLocks noRot="1" noChangeArrowheads="1"/>
          </p:cNvSpPr>
          <p:nvPr/>
        </p:nvSpPr>
        <p:spPr bwMode="auto">
          <a:xfrm>
            <a:off x="0" y="908050"/>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1.  </a:t>
            </a:r>
            <a:r>
              <a:rPr lang="zh-CN" altLang="en-US" smtClean="0">
                <a:effectLst>
                  <a:outerShdw blurRad="38100" dist="38100" dir="2700000" algn="tl">
                    <a:srgbClr val="FFFFFF"/>
                  </a:outerShdw>
                </a:effectLst>
                <a:latin typeface="Times New Roman" pitchFamily="18" charset="0"/>
                <a:ea typeface="黑体" pitchFamily="49" charset="-122"/>
              </a:rPr>
              <a:t>蚁群算法的起源</a:t>
            </a:r>
            <a:endParaRPr lang="zh-CN" altLang="en-US" smtClean="0">
              <a:ea typeface="楷体_GB2312" pitchFamily="1" charset="-122"/>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 typeface="Arial" pitchFamily="34" charset="0"/>
              <a:buNone/>
              <a:defRPr/>
            </a:pPr>
            <a:r>
              <a:rPr lang="zh-CN" altLang="en-US" sz="2400" b="0">
                <a:solidFill>
                  <a:srgbClr val="FF9900"/>
                </a:solidFill>
                <a:effectLst>
                  <a:outerShdw blurRad="38100" dist="38100" dir="2700000" algn="tl">
                    <a:srgbClr val="C0C0C0"/>
                  </a:outerShdw>
                </a:effectLst>
                <a:latin typeface="Arial" pitchFamily="34" charset="0"/>
                <a:ea typeface="隶书" pitchFamily="49" charset="-122"/>
              </a:rPr>
              <a:t>智能优化计算</a:t>
            </a:r>
          </a:p>
        </p:txBody>
      </p:sp>
      <p:pic>
        <p:nvPicPr>
          <p:cNvPr id="43011" name="Picture 3" descr="BD21370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3" y="468313"/>
            <a:ext cx="9144000" cy="8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Rectangle 4"/>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r>
              <a:rPr lang="zh-CN" altLang="en-US" sz="2600">
                <a:latin typeface="Times New Roman" pitchFamily="18" charset="0"/>
                <a:ea typeface="黑体" pitchFamily="49" charset="-122"/>
              </a:rPr>
              <a:t>优化结果比较</a:t>
            </a:r>
          </a:p>
          <a:p>
            <a:pPr eaLnBrk="1" hangingPunct="1">
              <a:spcBef>
                <a:spcPct val="10000"/>
              </a:spcBef>
              <a:buFont typeface="Wingdings" pitchFamily="2" charset="2"/>
              <a:buNone/>
            </a:pPr>
            <a:r>
              <a:rPr lang="zh-CN" altLang="en-US" sz="1500">
                <a:solidFill>
                  <a:schemeClr val="folHlink"/>
                </a:solidFill>
                <a:latin typeface="Times New Roman" pitchFamily="18" charset="0"/>
                <a:ea typeface="楷体_GB2312" pitchFamily="1" charset="-122"/>
              </a:rPr>
              <a:t>         </a:t>
            </a:r>
            <a:r>
              <a:rPr lang="zh-CN" altLang="en-US" sz="2600">
                <a:solidFill>
                  <a:schemeClr val="folHlink"/>
                </a:solidFill>
                <a:latin typeface="Times New Roman" pitchFamily="18" charset="0"/>
                <a:ea typeface="楷体_GB2312" pitchFamily="1" charset="-122"/>
              </a:rPr>
              <a:t>对对称</a:t>
            </a:r>
            <a:r>
              <a:rPr lang="en-US" altLang="zh-CN" sz="2600">
                <a:solidFill>
                  <a:schemeClr val="folHlink"/>
                </a:solidFill>
                <a:latin typeface="Times New Roman" pitchFamily="18" charset="0"/>
                <a:ea typeface="楷体_GB2312" pitchFamily="1" charset="-122"/>
              </a:rPr>
              <a:t>TSP</a:t>
            </a:r>
            <a:r>
              <a:rPr lang="zh-CN" altLang="en-US" sz="2600">
                <a:solidFill>
                  <a:schemeClr val="folHlink"/>
                </a:solidFill>
                <a:latin typeface="Times New Roman" pitchFamily="18" charset="0"/>
                <a:ea typeface="楷体_GB2312" pitchFamily="1" charset="-122"/>
              </a:rPr>
              <a:t>各迭代</a:t>
            </a:r>
            <a:r>
              <a:rPr lang="en-US" altLang="zh-CN" sz="2600">
                <a:solidFill>
                  <a:schemeClr val="folHlink"/>
                </a:solidFill>
                <a:latin typeface="Times New Roman" pitchFamily="18" charset="0"/>
                <a:ea typeface="楷体_GB2312" pitchFamily="1" charset="-122"/>
              </a:rPr>
              <a:t>10000</a:t>
            </a:r>
            <a:r>
              <a:rPr lang="zh-CN" altLang="en-US" sz="2600">
                <a:solidFill>
                  <a:schemeClr val="folHlink"/>
                </a:solidFill>
                <a:latin typeface="Times New Roman" pitchFamily="18" charset="0"/>
                <a:ea typeface="楷体_GB2312" pitchFamily="1" charset="-122"/>
              </a:rPr>
              <a:t>次，对非对称</a:t>
            </a:r>
            <a:r>
              <a:rPr lang="en-US" altLang="zh-CN" sz="2600">
                <a:solidFill>
                  <a:schemeClr val="folHlink"/>
                </a:solidFill>
                <a:latin typeface="Times New Roman" pitchFamily="18" charset="0"/>
                <a:ea typeface="楷体_GB2312" pitchFamily="1" charset="-122"/>
              </a:rPr>
              <a:t>TSP</a:t>
            </a:r>
            <a:r>
              <a:rPr lang="zh-CN" altLang="en-US" sz="2600">
                <a:solidFill>
                  <a:schemeClr val="folHlink"/>
                </a:solidFill>
                <a:latin typeface="Times New Roman" pitchFamily="18" charset="0"/>
                <a:ea typeface="楷体_GB2312" pitchFamily="1" charset="-122"/>
              </a:rPr>
              <a:t>各迭代</a:t>
            </a:r>
            <a:r>
              <a:rPr lang="en-US" altLang="zh-CN" sz="2600">
                <a:solidFill>
                  <a:schemeClr val="folHlink"/>
                </a:solidFill>
                <a:latin typeface="Times New Roman" pitchFamily="18" charset="0"/>
                <a:ea typeface="楷体_GB2312" pitchFamily="1" charset="-122"/>
              </a:rPr>
              <a:t>20000</a:t>
            </a:r>
            <a:r>
              <a:rPr lang="zh-CN" altLang="en-US" sz="2600">
                <a:solidFill>
                  <a:schemeClr val="folHlink"/>
                </a:solidFill>
                <a:latin typeface="Times New Roman" pitchFamily="18" charset="0"/>
                <a:ea typeface="楷体_GB2312" pitchFamily="1" charset="-122"/>
              </a:rPr>
              <a:t>次：</a:t>
            </a:r>
          </a:p>
        </p:txBody>
      </p:sp>
      <p:sp>
        <p:nvSpPr>
          <p:cNvPr id="43013" name="AutoShape 5">
            <a:hlinkClick r:id="rId3" action="ppaction://hlinksldjump" highlightClick="1"/>
          </p:cNvPr>
          <p:cNvSpPr>
            <a:spLocks noChangeArrowheads="1"/>
          </p:cNvSpPr>
          <p:nvPr/>
        </p:nvSpPr>
        <p:spPr bwMode="auto">
          <a:xfrm>
            <a:off x="8675688" y="6524625"/>
            <a:ext cx="396875" cy="261938"/>
          </a:xfrm>
          <a:prstGeom prst="actionButtonBeginning">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000">
                <a:solidFill>
                  <a:schemeClr val="tx1"/>
                </a:solidFill>
                <a:latin typeface="Verdana" pitchFamily="34" charset="0"/>
                <a:ea typeface="宋体" pitchFamily="2" charset="-122"/>
              </a:defRPr>
            </a:lvl1pPr>
            <a:lvl2pPr marL="742950" indent="-285750" eaLnBrk="0" hangingPunct="0">
              <a:spcBef>
                <a:spcPct val="20000"/>
              </a:spcBef>
              <a:buChar char="n"/>
              <a:defRPr sz="2600">
                <a:solidFill>
                  <a:schemeClr val="tx1"/>
                </a:solidFill>
                <a:latin typeface="Verdana" pitchFamily="34" charset="0"/>
                <a:ea typeface="宋体" pitchFamily="2" charset="-122"/>
              </a:defRPr>
            </a:lvl2pPr>
            <a:lvl3pPr marL="1143000" indent="-228600" eaLnBrk="0" hangingPunct="0">
              <a:spcBef>
                <a:spcPct val="20000"/>
              </a:spcBef>
              <a:defRPr sz="2300">
                <a:solidFill>
                  <a:schemeClr val="tx1"/>
                </a:solidFill>
                <a:latin typeface="Verdana" pitchFamily="34" charset="0"/>
                <a:ea typeface="宋体" pitchFamily="2" charset="-122"/>
              </a:defRPr>
            </a:lvl3pPr>
            <a:lvl4pPr marL="1600200" indent="-228600" eaLnBrk="0" hangingPunct="0">
              <a:spcBef>
                <a:spcPct val="20000"/>
              </a:spcBef>
              <a:buChar char="n"/>
              <a:defRPr sz="2000">
                <a:solidFill>
                  <a:schemeClr val="tx1"/>
                </a:solidFill>
                <a:latin typeface="Verdana" pitchFamily="34" charset="0"/>
                <a:ea typeface="宋体" pitchFamily="2" charset="-122"/>
              </a:defRPr>
            </a:lvl4pPr>
            <a:lvl5pPr marL="2057400" indent="-228600" eaLnBrk="0" hangingPunct="0">
              <a:spcBef>
                <a:spcPct val="25000"/>
              </a:spcBef>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endParaRPr lang="zh-CN" altLang="en-US">
              <a:latin typeface="Times New Roman" pitchFamily="18" charset="0"/>
            </a:endParaRPr>
          </a:p>
        </p:txBody>
      </p:sp>
      <p:sp>
        <p:nvSpPr>
          <p:cNvPr id="611334" name="Rectangle 6"/>
          <p:cNvSpPr>
            <a:spLocks noGrp="1" noRot="1" noChangeArrowheads="1"/>
          </p:cNvSpPr>
          <p:nvPr>
            <p:ph type="body" sz="half" idx="1"/>
          </p:nvPr>
        </p:nvSpPr>
        <p:spPr>
          <a:xfrm>
            <a:off x="0" y="476250"/>
            <a:ext cx="9144000" cy="720725"/>
          </a:xfrm>
          <a:gradFill rotWithShape="1">
            <a:gsLst>
              <a:gs pos="0">
                <a:srgbClr val="333333">
                  <a:alpha val="39999"/>
                </a:srgbClr>
              </a:gs>
              <a:gs pos="50000">
                <a:schemeClr val="bg1"/>
              </a:gs>
              <a:gs pos="100000">
                <a:srgbClr val="333333">
                  <a:alpha val="39999"/>
                </a:srgbClr>
              </a:gs>
            </a:gsLst>
            <a:lin ang="5400000" scaled="1"/>
          </a:gradFill>
          <a:extLst/>
        </p:spPr>
        <p:txBody>
          <a:bodyPr/>
          <a:lstStyle/>
          <a:p>
            <a:pPr marL="444500" indent="-444500" eaLnBrk="1" hangingPunct="1">
              <a:lnSpc>
                <a:spcPct val="105000"/>
              </a:lnSpc>
              <a:buFont typeface="Wingdings" pitchFamily="2" charset="2"/>
              <a:buNone/>
              <a:defRPr/>
            </a:pPr>
            <a:r>
              <a:rPr lang="en-US" altLang="zh-CN" b="1" smtClean="0">
                <a:effectLst>
                  <a:outerShdw blurRad="38100" dist="38100" dir="2700000" algn="tl">
                    <a:srgbClr val="FFFFFF"/>
                  </a:outerShdw>
                </a:effectLst>
                <a:latin typeface="Times New Roman" pitchFamily="18" charset="0"/>
                <a:ea typeface="黑体" pitchFamily="49" charset="-122"/>
              </a:rPr>
              <a:t>6.  </a:t>
            </a:r>
            <a:r>
              <a:rPr lang="zh-CN" altLang="en-US" b="1" smtClean="0">
                <a:effectLst>
                  <a:outerShdw blurRad="38100" dist="38100" dir="2700000" algn="tl">
                    <a:srgbClr val="FFFFFF"/>
                  </a:outerShdw>
                </a:effectLst>
                <a:latin typeface="Times New Roman" pitchFamily="18" charset="0"/>
                <a:ea typeface="黑体" pitchFamily="49" charset="-122"/>
              </a:rPr>
              <a:t>改进的蚁群优化算法 </a:t>
            </a:r>
          </a:p>
        </p:txBody>
      </p:sp>
      <p:sp>
        <p:nvSpPr>
          <p:cNvPr id="611335" name="Rectangle 7"/>
          <p:cNvSpPr>
            <a:spLocks noRot="1" noChangeArrowheads="1"/>
          </p:cNvSpPr>
          <p:nvPr/>
        </p:nvSpPr>
        <p:spPr bwMode="auto">
          <a:xfrm>
            <a:off x="0" y="11969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6.5  </a:t>
            </a:r>
            <a:r>
              <a:rPr lang="zh-CN" altLang="en-US" smtClean="0">
                <a:effectLst>
                  <a:outerShdw blurRad="38100" dist="38100" dir="2700000" algn="tl">
                    <a:srgbClr val="FFFFFF"/>
                  </a:outerShdw>
                </a:effectLst>
                <a:latin typeface="Times New Roman" pitchFamily="18" charset="0"/>
                <a:ea typeface="黑体" pitchFamily="49" charset="-122"/>
              </a:rPr>
              <a:t>各种蚁群优化算法的比较</a:t>
            </a:r>
            <a:endParaRPr lang="zh-CN" altLang="en-US" smtClean="0">
              <a:ea typeface="楷体_GB2312" pitchFamily="1" charset="-122"/>
            </a:endParaRPr>
          </a:p>
        </p:txBody>
      </p:sp>
      <p:graphicFrame>
        <p:nvGraphicFramePr>
          <p:cNvPr id="611398" name="Group 70"/>
          <p:cNvGraphicFramePr>
            <a:graphicFrameLocks noGrp="1"/>
          </p:cNvGraphicFramePr>
          <p:nvPr>
            <p:ph sz="half" idx="2"/>
          </p:nvPr>
        </p:nvGraphicFramePr>
        <p:xfrm>
          <a:off x="611188" y="3573463"/>
          <a:ext cx="8231187" cy="3057525"/>
        </p:xfrm>
        <a:graphic>
          <a:graphicData uri="http://schemas.openxmlformats.org/drawingml/2006/table">
            <a:tbl>
              <a:tblPr/>
              <a:tblGrid>
                <a:gridCol w="1652587"/>
                <a:gridCol w="1646238"/>
                <a:gridCol w="1643062"/>
                <a:gridCol w="1646238"/>
                <a:gridCol w="1643062"/>
              </a:tblGrid>
              <a:tr h="376238">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rgbClr val="FF6600"/>
                          </a:solidFill>
                          <a:effectLst/>
                          <a:latin typeface="Times New Roman" pitchFamily="18" charset="0"/>
                          <a:ea typeface="楷体_GB2312" pitchFamily="1" charset="-122"/>
                        </a:rPr>
                        <a:t>TSP</a:t>
                      </a:r>
                      <a:r>
                        <a:rPr kumimoji="0" lang="zh-CN" altLang="en-US" sz="1500" b="1" i="0" u="none" strike="noStrike" cap="none" normalizeH="0" baseline="0" smtClean="0">
                          <a:ln>
                            <a:noFill/>
                          </a:ln>
                          <a:solidFill>
                            <a:srgbClr val="FF6600"/>
                          </a:solidFill>
                          <a:effectLst/>
                          <a:latin typeface="Times New Roman" pitchFamily="18" charset="0"/>
                          <a:ea typeface="楷体_GB2312" pitchFamily="1" charset="-122"/>
                        </a:rPr>
                        <a:t>实例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rgbClr val="FF6600"/>
                          </a:solidFill>
                          <a:effectLst/>
                          <a:latin typeface="Times New Roman" pitchFamily="18" charset="0"/>
                          <a:ea typeface="楷体_GB2312" pitchFamily="1" charset="-122"/>
                        </a:rPr>
                        <a:t>MMAS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rgbClr val="FF6600"/>
                          </a:solidFill>
                          <a:effectLst/>
                          <a:latin typeface="Times New Roman" pitchFamily="18" charset="0"/>
                          <a:ea typeface="楷体_GB2312" pitchFamily="1" charset="-122"/>
                        </a:rPr>
                        <a:t>ACS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rgbClr val="FF6600"/>
                          </a:solidFill>
                          <a:effectLst/>
                          <a:latin typeface="Times New Roman" pitchFamily="18" charset="0"/>
                          <a:ea typeface="楷体_GB2312" pitchFamily="1" charset="-122"/>
                        </a:rPr>
                        <a:t>AS</a:t>
                      </a:r>
                      <a:r>
                        <a:rPr kumimoji="0" lang="en-US" altLang="zh-CN" sz="1500" b="1" i="0" u="none" strike="noStrike" cap="none" normalizeH="0" baseline="-25000" smtClean="0">
                          <a:ln>
                            <a:noFill/>
                          </a:ln>
                          <a:solidFill>
                            <a:srgbClr val="FF6600"/>
                          </a:solidFill>
                          <a:effectLst/>
                          <a:latin typeface="Times New Roman" pitchFamily="18" charset="0"/>
                          <a:ea typeface="楷体_GB2312" pitchFamily="1" charset="-122"/>
                        </a:rPr>
                        <a:t>elite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rgbClr val="FF6600"/>
                          </a:solidFill>
                          <a:effectLst/>
                          <a:latin typeface="Times New Roman" pitchFamily="18" charset="0"/>
                          <a:ea typeface="楷体_GB2312" pitchFamily="1" charset="-122"/>
                        </a:rPr>
                        <a:t>AS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chemeClr val="folHlink"/>
                          </a:solidFill>
                          <a:effectLst/>
                          <a:latin typeface="Times New Roman" pitchFamily="18" charset="0"/>
                          <a:ea typeface="楷体_GB2312" pitchFamily="1" charset="-122"/>
                        </a:rPr>
                        <a:t>Eil51.tsp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rgbClr val="FF00FF"/>
                          </a:solidFill>
                          <a:effectLst/>
                          <a:latin typeface="Times New Roman" pitchFamily="18" charset="0"/>
                          <a:ea typeface="楷体_GB2312" pitchFamily="1" charset="-122"/>
                        </a:rPr>
                        <a:t>427.6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chemeClr val="folHlink"/>
                          </a:solidFill>
                          <a:effectLst/>
                          <a:latin typeface="Times New Roman" pitchFamily="18" charset="0"/>
                          <a:ea typeface="楷体_GB2312" pitchFamily="1" charset="-122"/>
                        </a:rPr>
                        <a:t>428.1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chemeClr val="folHlink"/>
                          </a:solidFill>
                          <a:effectLst/>
                          <a:latin typeface="Times New Roman" pitchFamily="18" charset="0"/>
                          <a:ea typeface="楷体_GB2312" pitchFamily="1" charset="-122"/>
                        </a:rPr>
                        <a:t>428.3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chemeClr val="folHlink"/>
                          </a:solidFill>
                          <a:effectLst/>
                          <a:latin typeface="Times New Roman" pitchFamily="18" charset="0"/>
                          <a:ea typeface="楷体_GB2312" pitchFamily="1" charset="-122"/>
                        </a:rPr>
                        <a:t>437.3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chemeClr val="folHlink"/>
                          </a:solidFill>
                          <a:effectLst/>
                          <a:latin typeface="Times New Roman" pitchFamily="18" charset="0"/>
                          <a:ea typeface="楷体_GB2312" pitchFamily="1" charset="-122"/>
                        </a:rPr>
                        <a:t>kroA100.tsp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rgbClr val="FF00FF"/>
                          </a:solidFill>
                          <a:effectLst/>
                          <a:latin typeface="Times New Roman" pitchFamily="18" charset="0"/>
                          <a:ea typeface="楷体_GB2312" pitchFamily="1" charset="-122"/>
                        </a:rPr>
                        <a:t>21320.3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chemeClr val="folHlink"/>
                          </a:solidFill>
                          <a:effectLst/>
                          <a:latin typeface="Times New Roman" pitchFamily="18" charset="0"/>
                          <a:ea typeface="楷体_GB2312" pitchFamily="1" charset="-122"/>
                        </a:rPr>
                        <a:t>21420.0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chemeClr val="folHlink"/>
                          </a:solidFill>
                          <a:effectLst/>
                          <a:latin typeface="Times New Roman" pitchFamily="18" charset="0"/>
                          <a:ea typeface="楷体_GB2312" pitchFamily="1" charset="-122"/>
                        </a:rPr>
                        <a:t>21522.83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chemeClr val="folHlink"/>
                          </a:solidFill>
                          <a:effectLst/>
                          <a:latin typeface="Times New Roman" pitchFamily="18" charset="0"/>
                          <a:ea typeface="楷体_GB2312" pitchFamily="1" charset="-122"/>
                        </a:rPr>
                        <a:t>22471.4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chemeClr val="folHlink"/>
                          </a:solidFill>
                          <a:effectLst/>
                          <a:latin typeface="Times New Roman" pitchFamily="18" charset="0"/>
                          <a:ea typeface="楷体_GB2312" pitchFamily="1" charset="-122"/>
                        </a:rPr>
                        <a:t>D198.tsp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rgbClr val="FF00FF"/>
                          </a:solidFill>
                          <a:effectLst/>
                          <a:latin typeface="Times New Roman" pitchFamily="18" charset="0"/>
                          <a:ea typeface="楷体_GB2312" pitchFamily="1" charset="-122"/>
                        </a:rPr>
                        <a:t>15972.5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chemeClr val="folHlink"/>
                          </a:solidFill>
                          <a:effectLst/>
                          <a:latin typeface="Times New Roman" pitchFamily="18" charset="0"/>
                          <a:ea typeface="楷体_GB2312" pitchFamily="1" charset="-122"/>
                        </a:rPr>
                        <a:t>16054.0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chemeClr val="folHlink"/>
                          </a:solidFill>
                          <a:effectLst/>
                          <a:latin typeface="Times New Roman" pitchFamily="18" charset="0"/>
                          <a:ea typeface="楷体_GB2312" pitchFamily="1" charset="-122"/>
                        </a:rPr>
                        <a:t>16205.0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chemeClr val="folHlink"/>
                          </a:solidFill>
                          <a:effectLst/>
                          <a:latin typeface="Times New Roman" pitchFamily="18" charset="0"/>
                          <a:ea typeface="楷体_GB2312" pitchFamily="1" charset="-122"/>
                        </a:rPr>
                        <a:t>16705.6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50">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chemeClr val="folHlink"/>
                          </a:solidFill>
                          <a:effectLst/>
                          <a:latin typeface="Times New Roman" pitchFamily="18" charset="0"/>
                          <a:ea typeface="楷体_GB2312" pitchFamily="1" charset="-122"/>
                        </a:rPr>
                        <a:t>Lin318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rgbClr val="FF00FF"/>
                          </a:solidFill>
                          <a:effectLst/>
                          <a:latin typeface="Times New Roman" pitchFamily="18" charset="0"/>
                          <a:ea typeface="楷体_GB2312" pitchFamily="1" charset="-122"/>
                        </a:rPr>
                        <a:t>42220.2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chemeClr val="folHlink"/>
                          </a:solidFill>
                          <a:effectLst/>
                          <a:latin typeface="Times New Roman" pitchFamily="18" charset="0"/>
                          <a:ea typeface="楷体_GB2312" pitchFamily="1" charset="-122"/>
                        </a:rPr>
                        <a:t>42570.0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chemeClr val="folHlink"/>
                          </a:solidFill>
                          <a:effectLst/>
                          <a:latin typeface="Times New Roman" pitchFamily="18" charset="0"/>
                          <a:ea typeface="楷体_GB2312" pitchFamily="1" charset="-122"/>
                        </a:rPr>
                        <a:t>43422.8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chemeClr val="folHlink"/>
                          </a:solidFill>
                          <a:effectLst/>
                          <a:latin typeface="Times New Roman" pitchFamily="18" charset="0"/>
                          <a:ea typeface="楷体_GB2312" pitchFamily="1" charset="-122"/>
                        </a:rPr>
                        <a:t>45535.2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chemeClr val="folHlink"/>
                          </a:solidFill>
                          <a:effectLst/>
                          <a:latin typeface="Times New Roman" pitchFamily="18" charset="0"/>
                          <a:ea typeface="楷体_GB2312" pitchFamily="1" charset="-122"/>
                        </a:rPr>
                        <a:t>Ry48p.atsp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rgbClr val="FF00FF"/>
                          </a:solidFill>
                          <a:effectLst/>
                          <a:latin typeface="Times New Roman" pitchFamily="18" charset="0"/>
                          <a:ea typeface="楷体_GB2312" pitchFamily="1" charset="-122"/>
                        </a:rPr>
                        <a:t>14553.2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chemeClr val="folHlink"/>
                          </a:solidFill>
                          <a:effectLst/>
                          <a:latin typeface="Times New Roman" pitchFamily="18" charset="0"/>
                          <a:ea typeface="楷体_GB2312" pitchFamily="1" charset="-122"/>
                        </a:rPr>
                        <a:t>14565.4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chemeClr val="folHlink"/>
                          </a:solidFill>
                          <a:effectLst/>
                          <a:latin typeface="Times New Roman" pitchFamily="18" charset="0"/>
                          <a:ea typeface="楷体_GB2312" pitchFamily="1" charset="-122"/>
                        </a:rPr>
                        <a:t>14685.2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chemeClr val="folHlink"/>
                          </a:solidFill>
                          <a:effectLst/>
                          <a:latin typeface="Times New Roman" pitchFamily="18" charset="0"/>
                          <a:ea typeface="楷体_GB2312" pitchFamily="1" charset="-122"/>
                        </a:rPr>
                        <a:t>15296.4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chemeClr val="folHlink"/>
                          </a:solidFill>
                          <a:effectLst/>
                          <a:latin typeface="Times New Roman" pitchFamily="18" charset="0"/>
                          <a:ea typeface="楷体_GB2312" pitchFamily="1" charset="-122"/>
                        </a:rPr>
                        <a:t>Ft70.atsp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rgbClr val="FF00FF"/>
                          </a:solidFill>
                          <a:effectLst/>
                          <a:latin typeface="Times New Roman" pitchFamily="18" charset="0"/>
                          <a:ea typeface="楷体_GB2312" pitchFamily="1" charset="-122"/>
                        </a:rPr>
                        <a:t>39040.2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chemeClr val="folHlink"/>
                          </a:solidFill>
                          <a:effectLst/>
                          <a:latin typeface="Times New Roman" pitchFamily="18" charset="0"/>
                          <a:ea typeface="楷体_GB2312" pitchFamily="1" charset="-122"/>
                        </a:rPr>
                        <a:t>39099.0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chemeClr val="folHlink"/>
                          </a:solidFill>
                          <a:effectLst/>
                          <a:latin typeface="Times New Roman" pitchFamily="18" charset="0"/>
                          <a:ea typeface="楷体_GB2312" pitchFamily="1" charset="-122"/>
                        </a:rPr>
                        <a:t>39261.8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chemeClr val="folHlink"/>
                          </a:solidFill>
                          <a:effectLst/>
                          <a:latin typeface="Times New Roman" pitchFamily="18" charset="0"/>
                          <a:ea typeface="楷体_GB2312" pitchFamily="1" charset="-122"/>
                        </a:rPr>
                        <a:t>39596.3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chemeClr val="folHlink"/>
                          </a:solidFill>
                          <a:effectLst/>
                          <a:latin typeface="Times New Roman" pitchFamily="18" charset="0"/>
                          <a:ea typeface="楷体_GB2312" pitchFamily="1" charset="-122"/>
                        </a:rPr>
                        <a:t>Kro124p.atsp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rgbClr val="FF00FF"/>
                          </a:solidFill>
                          <a:effectLst/>
                          <a:latin typeface="Times New Roman" pitchFamily="18" charset="0"/>
                          <a:ea typeface="楷体_GB2312" pitchFamily="1" charset="-122"/>
                        </a:rPr>
                        <a:t>36773.5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chemeClr val="folHlink"/>
                          </a:solidFill>
                          <a:effectLst/>
                          <a:latin typeface="Times New Roman" pitchFamily="18" charset="0"/>
                          <a:ea typeface="楷体_GB2312" pitchFamily="1" charset="-122"/>
                        </a:rPr>
                        <a:t>36857.0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chemeClr val="folHlink"/>
                          </a:solidFill>
                          <a:effectLst/>
                          <a:latin typeface="Times New Roman" pitchFamily="18" charset="0"/>
                          <a:ea typeface="楷体_GB2312" pitchFamily="1" charset="-122"/>
                        </a:rPr>
                        <a:t>37510.2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chemeClr val="folHlink"/>
                          </a:solidFill>
                          <a:effectLst/>
                          <a:latin typeface="Times New Roman" pitchFamily="18" charset="0"/>
                          <a:ea typeface="楷体_GB2312" pitchFamily="1" charset="-122"/>
                        </a:rPr>
                        <a:t>38733.1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63">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chemeClr val="folHlink"/>
                          </a:solidFill>
                          <a:effectLst/>
                          <a:latin typeface="Times New Roman" pitchFamily="18" charset="0"/>
                          <a:ea typeface="楷体_GB2312" pitchFamily="1" charset="-122"/>
                        </a:rPr>
                        <a:t>Ftv170.atsp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chemeClr val="folHlink"/>
                          </a:solidFill>
                          <a:effectLst/>
                          <a:latin typeface="Times New Roman" pitchFamily="18" charset="0"/>
                          <a:ea typeface="楷体_GB2312" pitchFamily="1" charset="-122"/>
                        </a:rPr>
                        <a:t>2828.8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rgbClr val="FF00FF"/>
                          </a:solidFill>
                          <a:effectLst/>
                          <a:latin typeface="Times New Roman" pitchFamily="18" charset="0"/>
                          <a:ea typeface="楷体_GB2312" pitchFamily="1" charset="-122"/>
                        </a:rPr>
                        <a:t>2826.5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chemeClr val="folHlink"/>
                          </a:solidFill>
                          <a:effectLst/>
                          <a:latin typeface="Times New Roman" pitchFamily="18" charset="0"/>
                          <a:ea typeface="楷体_GB2312" pitchFamily="1" charset="-122"/>
                        </a:rPr>
                        <a:t>2952.4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600">
                          <a:solidFill>
                            <a:schemeClr val="tx1"/>
                          </a:solidFill>
                          <a:latin typeface="Verdana" pitchFamily="34" charset="0"/>
                          <a:ea typeface="宋体" pitchFamily="2" charset="-122"/>
                        </a:defRPr>
                      </a:lvl1pPr>
                      <a:lvl2pPr>
                        <a:spcBef>
                          <a:spcPct val="20000"/>
                        </a:spcBef>
                        <a:defRPr sz="2200">
                          <a:solidFill>
                            <a:schemeClr val="tx1"/>
                          </a:solidFill>
                          <a:latin typeface="Verdana" pitchFamily="34" charset="0"/>
                          <a:ea typeface="宋体" pitchFamily="2" charset="-122"/>
                        </a:defRPr>
                      </a:lvl2pPr>
                      <a:lvl3pPr>
                        <a:spcBef>
                          <a:spcPct val="20000"/>
                        </a:spcBef>
                        <a:defRPr sz="2100">
                          <a:solidFill>
                            <a:schemeClr val="tx1"/>
                          </a:solidFill>
                          <a:latin typeface="Verdana" pitchFamily="34" charset="0"/>
                          <a:ea typeface="宋体" pitchFamily="2" charset="-122"/>
                        </a:defRPr>
                      </a:lvl3pPr>
                      <a:lvl4pPr>
                        <a:spcBef>
                          <a:spcPct val="20000"/>
                        </a:spcBef>
                        <a:defRPr>
                          <a:solidFill>
                            <a:schemeClr val="tx1"/>
                          </a:solidFill>
                          <a:latin typeface="Verdana" pitchFamily="34" charset="0"/>
                          <a:ea typeface="宋体" pitchFamily="2" charset="-122"/>
                        </a:defRPr>
                      </a:lvl4pPr>
                      <a:lvl5pPr>
                        <a:spcBef>
                          <a:spcPct val="25000"/>
                        </a:spcBef>
                        <a:defRPr>
                          <a:solidFill>
                            <a:schemeClr val="tx1"/>
                          </a:solidFill>
                          <a:latin typeface="Verdana" pitchFamily="34" charset="0"/>
                          <a:ea typeface="宋体" pitchFamily="2" charset="-122"/>
                        </a:defRPr>
                      </a:lvl5pPr>
                      <a:lvl6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6pPr>
                      <a:lvl7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7pPr>
                      <a:lvl8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8pPr>
                      <a:lvl9pPr fontAlgn="base">
                        <a:spcBef>
                          <a:spcPct val="25000"/>
                        </a:spcBef>
                        <a:spcAft>
                          <a:spcPct val="0"/>
                        </a:spcAft>
                        <a:buClr>
                          <a:schemeClr val="accent2"/>
                        </a:buClr>
                        <a:buFont typeface="Wingdings" pitchFamily="2" charset="2"/>
                        <a:defRPr>
                          <a:solidFill>
                            <a:schemeClr val="tx1"/>
                          </a:solidFill>
                          <a:latin typeface="Verdan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500" b="1" i="0" u="none" strike="noStrike" cap="none" normalizeH="0" baseline="0" smtClean="0">
                          <a:ln>
                            <a:noFill/>
                          </a:ln>
                          <a:solidFill>
                            <a:schemeClr val="folHlink"/>
                          </a:solidFill>
                          <a:effectLst/>
                          <a:latin typeface="Times New Roman" pitchFamily="18" charset="0"/>
                          <a:ea typeface="楷体_GB2312" pitchFamily="1" charset="-122"/>
                        </a:rPr>
                        <a:t>3154.5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Text Box 2"/>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 typeface="Arial" pitchFamily="34" charset="0"/>
              <a:buNone/>
              <a:defRPr/>
            </a:pPr>
            <a:r>
              <a:rPr lang="zh-CN" altLang="en-US" sz="2400" b="0">
                <a:solidFill>
                  <a:srgbClr val="FF9900"/>
                </a:solidFill>
                <a:effectLst>
                  <a:outerShdw blurRad="38100" dist="38100" dir="2700000" algn="tl">
                    <a:srgbClr val="C0C0C0"/>
                  </a:outerShdw>
                </a:effectLst>
                <a:latin typeface="Arial" pitchFamily="34" charset="0"/>
                <a:ea typeface="隶书" pitchFamily="49" charset="-122"/>
              </a:rPr>
              <a:t>智能优化计算</a:t>
            </a:r>
          </a:p>
        </p:txBody>
      </p:sp>
      <p:pic>
        <p:nvPicPr>
          <p:cNvPr id="44035" name="Picture 3" descr="BD21370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3" y="468313"/>
            <a:ext cx="9144000" cy="8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Rectangle 4"/>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r>
              <a:rPr lang="zh-CN" altLang="en-US" sz="2600">
                <a:latin typeface="Times New Roman" pitchFamily="18" charset="0"/>
                <a:ea typeface="黑体" pitchFamily="49" charset="-122"/>
              </a:rPr>
              <a:t>典型应用列表</a:t>
            </a:r>
            <a:r>
              <a:rPr lang="zh-CN" altLang="en-US" sz="1500">
                <a:solidFill>
                  <a:schemeClr val="folHlink"/>
                </a:solidFill>
                <a:latin typeface="Times New Roman" pitchFamily="18" charset="0"/>
                <a:ea typeface="楷体_GB2312" pitchFamily="1" charset="-122"/>
              </a:rPr>
              <a:t>        </a:t>
            </a:r>
            <a:endParaRPr lang="zh-CN" altLang="en-US" sz="2600">
              <a:solidFill>
                <a:schemeClr val="folHlink"/>
              </a:solidFill>
              <a:latin typeface="Times New Roman" pitchFamily="18" charset="0"/>
              <a:ea typeface="楷体_GB2312" pitchFamily="1" charset="-122"/>
            </a:endParaRPr>
          </a:p>
        </p:txBody>
      </p:sp>
      <p:sp>
        <p:nvSpPr>
          <p:cNvPr id="44037" name="AutoShape 5">
            <a:hlinkClick r:id="rId3" action="ppaction://hlinksldjump" highlightClick="1"/>
          </p:cNvPr>
          <p:cNvSpPr>
            <a:spLocks noChangeArrowheads="1"/>
          </p:cNvSpPr>
          <p:nvPr/>
        </p:nvSpPr>
        <p:spPr bwMode="auto">
          <a:xfrm>
            <a:off x="8675688" y="6524625"/>
            <a:ext cx="396875" cy="261938"/>
          </a:xfrm>
          <a:prstGeom prst="actionButtonBeginning">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000">
                <a:solidFill>
                  <a:schemeClr val="tx1"/>
                </a:solidFill>
                <a:latin typeface="Verdana" pitchFamily="34" charset="0"/>
                <a:ea typeface="宋体" pitchFamily="2" charset="-122"/>
              </a:defRPr>
            </a:lvl1pPr>
            <a:lvl2pPr marL="742950" indent="-285750" eaLnBrk="0" hangingPunct="0">
              <a:spcBef>
                <a:spcPct val="20000"/>
              </a:spcBef>
              <a:buChar char="n"/>
              <a:defRPr sz="2600">
                <a:solidFill>
                  <a:schemeClr val="tx1"/>
                </a:solidFill>
                <a:latin typeface="Verdana" pitchFamily="34" charset="0"/>
                <a:ea typeface="宋体" pitchFamily="2" charset="-122"/>
              </a:defRPr>
            </a:lvl2pPr>
            <a:lvl3pPr marL="1143000" indent="-228600" eaLnBrk="0" hangingPunct="0">
              <a:spcBef>
                <a:spcPct val="20000"/>
              </a:spcBef>
              <a:defRPr sz="2300">
                <a:solidFill>
                  <a:schemeClr val="tx1"/>
                </a:solidFill>
                <a:latin typeface="Verdana" pitchFamily="34" charset="0"/>
                <a:ea typeface="宋体" pitchFamily="2" charset="-122"/>
              </a:defRPr>
            </a:lvl3pPr>
            <a:lvl4pPr marL="1600200" indent="-228600" eaLnBrk="0" hangingPunct="0">
              <a:spcBef>
                <a:spcPct val="20000"/>
              </a:spcBef>
              <a:buChar char="n"/>
              <a:defRPr sz="2000">
                <a:solidFill>
                  <a:schemeClr val="tx1"/>
                </a:solidFill>
                <a:latin typeface="Verdana" pitchFamily="34" charset="0"/>
                <a:ea typeface="宋体" pitchFamily="2" charset="-122"/>
              </a:defRPr>
            </a:lvl4pPr>
            <a:lvl5pPr marL="2057400" indent="-228600" eaLnBrk="0" hangingPunct="0">
              <a:spcBef>
                <a:spcPct val="25000"/>
              </a:spcBef>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endParaRPr lang="zh-CN" altLang="en-US">
              <a:latin typeface="Times New Roman" pitchFamily="18" charset="0"/>
            </a:endParaRPr>
          </a:p>
        </p:txBody>
      </p:sp>
      <p:sp>
        <p:nvSpPr>
          <p:cNvPr id="612358" name="Rectangle 6"/>
          <p:cNvSpPr>
            <a:spLocks noGrp="1" noRot="1" noChangeArrowheads="1"/>
          </p:cNvSpPr>
          <p:nvPr>
            <p:ph type="body" sz="half" idx="1"/>
          </p:nvPr>
        </p:nvSpPr>
        <p:spPr>
          <a:xfrm>
            <a:off x="0" y="549275"/>
            <a:ext cx="9144000" cy="719138"/>
          </a:xfrm>
          <a:gradFill rotWithShape="1">
            <a:gsLst>
              <a:gs pos="0">
                <a:srgbClr val="333333">
                  <a:alpha val="39999"/>
                </a:srgbClr>
              </a:gs>
              <a:gs pos="50000">
                <a:schemeClr val="bg1"/>
              </a:gs>
              <a:gs pos="100000">
                <a:srgbClr val="333333">
                  <a:alpha val="39999"/>
                </a:srgbClr>
              </a:gs>
            </a:gsLst>
            <a:lin ang="5400000" scaled="1"/>
          </a:gradFill>
          <a:extLst/>
        </p:spPr>
        <p:txBody>
          <a:bodyPr/>
          <a:lstStyle/>
          <a:p>
            <a:pPr marL="444500" indent="-444500" eaLnBrk="1" hangingPunct="1">
              <a:lnSpc>
                <a:spcPct val="105000"/>
              </a:lnSpc>
              <a:buFont typeface="Wingdings" pitchFamily="2" charset="2"/>
              <a:buNone/>
              <a:defRPr/>
            </a:pPr>
            <a:r>
              <a:rPr lang="en-US" altLang="zh-CN" b="1" smtClean="0">
                <a:effectLst>
                  <a:outerShdw blurRad="38100" dist="38100" dir="2700000" algn="tl">
                    <a:srgbClr val="FFFFFF"/>
                  </a:outerShdw>
                </a:effectLst>
                <a:latin typeface="Times New Roman" pitchFamily="18" charset="0"/>
                <a:ea typeface="黑体" pitchFamily="49" charset="-122"/>
              </a:rPr>
              <a:t>7.  </a:t>
            </a:r>
            <a:r>
              <a:rPr lang="zh-CN" altLang="en-US" b="1" smtClean="0">
                <a:effectLst>
                  <a:outerShdw blurRad="38100" dist="38100" dir="2700000" algn="tl">
                    <a:srgbClr val="FFFFFF"/>
                  </a:outerShdw>
                </a:effectLst>
                <a:latin typeface="Times New Roman" pitchFamily="18" charset="0"/>
                <a:ea typeface="黑体" pitchFamily="49" charset="-122"/>
              </a:rPr>
              <a:t>蚁群优化算法的应用 </a:t>
            </a:r>
          </a:p>
        </p:txBody>
      </p:sp>
      <p:pic>
        <p:nvPicPr>
          <p:cNvPr id="4404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1268413"/>
            <a:ext cx="5021262"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Rot="1" noChangeArrowheads="1"/>
          </p:cNvSpPr>
          <p:nvPr/>
        </p:nvSpPr>
        <p:spPr bwMode="auto">
          <a:xfrm>
            <a:off x="358775" y="1844675"/>
            <a:ext cx="8316913"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endParaRPr lang="en-US" altLang="zh-CN" sz="2600">
              <a:solidFill>
                <a:schemeClr val="folHlink"/>
              </a:solidFill>
              <a:latin typeface="Times New Roman" pitchFamily="18" charset="0"/>
              <a:ea typeface="楷体_GB2312" pitchFamily="1" charset="-122"/>
            </a:endParaRPr>
          </a:p>
          <a:p>
            <a:pPr eaLnBrk="1" hangingPunct="1">
              <a:spcBef>
                <a:spcPct val="10000"/>
              </a:spcBef>
            </a:pPr>
            <a:endParaRPr lang="en-US" altLang="zh-CN" sz="2600">
              <a:solidFill>
                <a:schemeClr val="folHlink"/>
              </a:solidFill>
              <a:ea typeface="楷体_GB2312" pitchFamily="1" charset="-122"/>
            </a:endParaRPr>
          </a:p>
          <a:p>
            <a:pPr eaLnBrk="1" hangingPunct="1">
              <a:spcBef>
                <a:spcPct val="10000"/>
              </a:spcBef>
            </a:pPr>
            <a:endParaRPr lang="en-US" altLang="zh-CN" sz="2600">
              <a:solidFill>
                <a:schemeClr val="folHlink"/>
              </a:solidFill>
              <a:ea typeface="楷体_GB2312" pitchFamily="1" charset="-122"/>
            </a:endParaRPr>
          </a:p>
          <a:p>
            <a:pPr eaLnBrk="1" hangingPunct="1">
              <a:spcBef>
                <a:spcPct val="10000"/>
              </a:spcBef>
            </a:pPr>
            <a:endParaRPr lang="en-US" altLang="zh-CN" sz="2600">
              <a:solidFill>
                <a:schemeClr val="folHlink"/>
              </a:solidFill>
              <a:ea typeface="楷体_GB2312" pitchFamily="1" charset="-122"/>
            </a:endParaRPr>
          </a:p>
          <a:p>
            <a:pPr eaLnBrk="1" hangingPunct="1">
              <a:spcBef>
                <a:spcPct val="10000"/>
              </a:spcBef>
            </a:pPr>
            <a:endParaRPr lang="en-US" altLang="zh-CN" sz="2600">
              <a:solidFill>
                <a:schemeClr val="folHlink"/>
              </a:solidFill>
              <a:ea typeface="楷体_GB2312" pitchFamily="1" charset="-122"/>
            </a:endParaRPr>
          </a:p>
          <a:p>
            <a:pPr eaLnBrk="1" hangingPunct="1">
              <a:spcBef>
                <a:spcPct val="10000"/>
              </a:spcBef>
            </a:pPr>
            <a:endParaRPr lang="en-US" altLang="zh-CN" sz="2400">
              <a:solidFill>
                <a:schemeClr val="folHlink"/>
              </a:solidFill>
              <a:ea typeface="楷体_GB2312" pitchFamily="1" charset="-122"/>
            </a:endParaRPr>
          </a:p>
          <a:p>
            <a:pPr eaLnBrk="1" hangingPunct="1">
              <a:spcBef>
                <a:spcPct val="10000"/>
              </a:spcBef>
              <a:buFont typeface="Wingdings" pitchFamily="2" charset="2"/>
              <a:buNone/>
            </a:pPr>
            <a:r>
              <a:rPr lang="en-US" altLang="zh-CN" sz="2400">
                <a:solidFill>
                  <a:schemeClr val="folHlink"/>
                </a:solidFill>
                <a:latin typeface="Times New Roman" pitchFamily="18" charset="0"/>
                <a:ea typeface="楷体_GB2312" pitchFamily="1" charset="-122"/>
              </a:rPr>
              <a:t>             </a:t>
            </a:r>
            <a:r>
              <a:rPr lang="zh-CN" altLang="en-US" sz="2400">
                <a:solidFill>
                  <a:schemeClr val="folHlink"/>
                </a:solidFill>
                <a:latin typeface="Times New Roman" pitchFamily="18" charset="0"/>
                <a:ea typeface="楷体_GB2312" pitchFamily="1" charset="-122"/>
              </a:rPr>
              <a:t>蚂蚁从</a:t>
            </a:r>
            <a:r>
              <a:rPr lang="en-US" altLang="zh-CN" sz="2400">
                <a:solidFill>
                  <a:schemeClr val="folHlink"/>
                </a:solidFill>
                <a:latin typeface="Times New Roman" pitchFamily="18" charset="0"/>
                <a:ea typeface="楷体_GB2312" pitchFamily="1" charset="-122"/>
              </a:rPr>
              <a:t>A</a:t>
            </a:r>
            <a:r>
              <a:rPr lang="zh-CN" altLang="en-US" sz="2400">
                <a:solidFill>
                  <a:schemeClr val="folHlink"/>
                </a:solidFill>
                <a:latin typeface="Times New Roman" pitchFamily="18" charset="0"/>
                <a:ea typeface="楷体_GB2312" pitchFamily="1" charset="-122"/>
              </a:rPr>
              <a:t>点出发，随机选择路线</a:t>
            </a:r>
            <a:r>
              <a:rPr lang="en-US" altLang="zh-CN" sz="2400">
                <a:solidFill>
                  <a:schemeClr val="folHlink"/>
                </a:solidFill>
                <a:latin typeface="Times New Roman" pitchFamily="18" charset="0"/>
                <a:ea typeface="楷体_GB2312" pitchFamily="1" charset="-122"/>
              </a:rPr>
              <a:t>ABD</a:t>
            </a:r>
            <a:r>
              <a:rPr lang="zh-CN" altLang="en-US" sz="2400">
                <a:solidFill>
                  <a:schemeClr val="folHlink"/>
                </a:solidFill>
                <a:latin typeface="Times New Roman" pitchFamily="18" charset="0"/>
                <a:ea typeface="楷体_GB2312" pitchFamily="1" charset="-122"/>
              </a:rPr>
              <a:t>或</a:t>
            </a:r>
            <a:r>
              <a:rPr lang="en-US" altLang="zh-CN" sz="2400">
                <a:solidFill>
                  <a:schemeClr val="folHlink"/>
                </a:solidFill>
                <a:latin typeface="Times New Roman" pitchFamily="18" charset="0"/>
                <a:ea typeface="楷体_GB2312" pitchFamily="1" charset="-122"/>
              </a:rPr>
              <a:t>ACD</a:t>
            </a:r>
            <a:r>
              <a:rPr lang="zh-CN" altLang="en-US" sz="2400">
                <a:solidFill>
                  <a:schemeClr val="folHlink"/>
                </a:solidFill>
                <a:latin typeface="Times New Roman" pitchFamily="18" charset="0"/>
                <a:ea typeface="楷体_GB2312" pitchFamily="1" charset="-122"/>
              </a:rPr>
              <a:t>。经过</a:t>
            </a:r>
            <a:r>
              <a:rPr lang="en-US" altLang="zh-CN" sz="2400">
                <a:solidFill>
                  <a:schemeClr val="folHlink"/>
                </a:solidFill>
                <a:latin typeface="Times New Roman" pitchFamily="18" charset="0"/>
                <a:ea typeface="楷体_GB2312" pitchFamily="1" charset="-122"/>
              </a:rPr>
              <a:t>9</a:t>
            </a:r>
            <a:r>
              <a:rPr lang="zh-CN" altLang="en-US" sz="2400">
                <a:solidFill>
                  <a:schemeClr val="folHlink"/>
                </a:solidFill>
                <a:latin typeface="Times New Roman" pitchFamily="18" charset="0"/>
                <a:ea typeface="楷体_GB2312" pitchFamily="1" charset="-122"/>
              </a:rPr>
              <a:t>个时间单位时：走</a:t>
            </a:r>
            <a:r>
              <a:rPr lang="en-US" altLang="zh-CN" sz="2400">
                <a:solidFill>
                  <a:schemeClr val="folHlink"/>
                </a:solidFill>
                <a:latin typeface="Times New Roman" pitchFamily="18" charset="0"/>
                <a:ea typeface="楷体_GB2312" pitchFamily="1" charset="-122"/>
              </a:rPr>
              <a:t>ABD</a:t>
            </a:r>
            <a:r>
              <a:rPr lang="zh-CN" altLang="en-US" sz="2400">
                <a:solidFill>
                  <a:schemeClr val="folHlink"/>
                </a:solidFill>
                <a:latin typeface="Times New Roman" pitchFamily="18" charset="0"/>
                <a:ea typeface="楷体_GB2312" pitchFamily="1" charset="-122"/>
              </a:rPr>
              <a:t>的蚂蚁到达终点，走</a:t>
            </a:r>
            <a:r>
              <a:rPr lang="en-US" altLang="zh-CN" sz="2400">
                <a:solidFill>
                  <a:schemeClr val="folHlink"/>
                </a:solidFill>
                <a:latin typeface="Times New Roman" pitchFamily="18" charset="0"/>
                <a:ea typeface="楷体_GB2312" pitchFamily="1" charset="-122"/>
              </a:rPr>
              <a:t>ACD</a:t>
            </a:r>
            <a:r>
              <a:rPr lang="zh-CN" altLang="en-US" sz="2400">
                <a:solidFill>
                  <a:schemeClr val="folHlink"/>
                </a:solidFill>
                <a:latin typeface="Times New Roman" pitchFamily="18" charset="0"/>
                <a:ea typeface="楷体_GB2312" pitchFamily="1" charset="-122"/>
              </a:rPr>
              <a:t>的蚂蚁刚好走到</a:t>
            </a:r>
            <a:r>
              <a:rPr lang="en-US" altLang="zh-CN" sz="2400">
                <a:solidFill>
                  <a:schemeClr val="folHlink"/>
                </a:solidFill>
                <a:latin typeface="Times New Roman" pitchFamily="18" charset="0"/>
                <a:ea typeface="楷体_GB2312" pitchFamily="1" charset="-122"/>
              </a:rPr>
              <a:t>C</a:t>
            </a:r>
            <a:r>
              <a:rPr lang="zh-CN" altLang="en-US" sz="2400">
                <a:solidFill>
                  <a:schemeClr val="folHlink"/>
                </a:solidFill>
                <a:latin typeface="Times New Roman" pitchFamily="18" charset="0"/>
                <a:ea typeface="楷体_GB2312" pitchFamily="1" charset="-122"/>
              </a:rPr>
              <a:t>点。</a:t>
            </a:r>
          </a:p>
        </p:txBody>
      </p:sp>
      <p:sp>
        <p:nvSpPr>
          <p:cNvPr id="575492" name="Text Box 4"/>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 typeface="Arial" pitchFamily="34" charset="0"/>
              <a:buNone/>
              <a:defRPr/>
            </a:pPr>
            <a:r>
              <a:rPr lang="zh-CN" altLang="en-US" sz="2400" b="0">
                <a:solidFill>
                  <a:srgbClr val="FF9900"/>
                </a:solidFill>
                <a:effectLst>
                  <a:outerShdw blurRad="38100" dist="38100" dir="2700000" algn="tl">
                    <a:srgbClr val="C0C0C0"/>
                  </a:outerShdw>
                </a:effectLst>
                <a:latin typeface="Arial" pitchFamily="34" charset="0"/>
                <a:ea typeface="隶书" pitchFamily="49" charset="-122"/>
              </a:rPr>
              <a:t>智能优化计算</a:t>
            </a:r>
          </a:p>
        </p:txBody>
      </p:sp>
      <p:pic>
        <p:nvPicPr>
          <p:cNvPr id="7172" name="Picture 5" descr="BD21370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3" y="468313"/>
            <a:ext cx="9144000" cy="8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5494" name="Rectangle 6"/>
          <p:cNvSpPr>
            <a:spLocks noRot="1" noChangeArrowheads="1"/>
          </p:cNvSpPr>
          <p:nvPr/>
        </p:nvSpPr>
        <p:spPr bwMode="auto">
          <a:xfrm>
            <a:off x="0" y="908050"/>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2.  </a:t>
            </a:r>
            <a:r>
              <a:rPr lang="zh-CN" altLang="en-US" smtClean="0">
                <a:effectLst>
                  <a:outerShdw blurRad="38100" dist="38100" dir="2700000" algn="tl">
                    <a:srgbClr val="FFFFFF"/>
                  </a:outerShdw>
                </a:effectLst>
                <a:latin typeface="Times New Roman" pitchFamily="18" charset="0"/>
                <a:ea typeface="黑体" pitchFamily="49" charset="-122"/>
              </a:rPr>
              <a:t>蚁群算法的原理分析</a:t>
            </a:r>
            <a:endParaRPr lang="zh-CN" altLang="en-US" smtClean="0">
              <a:ea typeface="楷体_GB2312" pitchFamily="1" charset="-122"/>
            </a:endParaRPr>
          </a:p>
        </p:txBody>
      </p:sp>
      <p:pic>
        <p:nvPicPr>
          <p:cNvPr id="717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844675"/>
            <a:ext cx="65532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7" name="Text Box 8"/>
          <p:cNvSpPr txBox="1">
            <a:spLocks noChangeArrowheads="1"/>
          </p:cNvSpPr>
          <p:nvPr/>
        </p:nvSpPr>
        <p:spPr bwMode="auto">
          <a:xfrm>
            <a:off x="1474788" y="1838325"/>
            <a:ext cx="6492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defRPr sz="3000">
                <a:solidFill>
                  <a:schemeClr val="tx1"/>
                </a:solidFill>
                <a:latin typeface="Verdana" pitchFamily="34" charset="0"/>
                <a:ea typeface="宋体" pitchFamily="2" charset="-122"/>
              </a:defRPr>
            </a:lvl1pPr>
            <a:lvl2pPr marL="742950" indent="-285750" eaLnBrk="0" hangingPunct="0">
              <a:spcBef>
                <a:spcPct val="20000"/>
              </a:spcBef>
              <a:buChar char="n"/>
              <a:defRPr sz="2600">
                <a:solidFill>
                  <a:schemeClr val="tx1"/>
                </a:solidFill>
                <a:latin typeface="Verdana" pitchFamily="34" charset="0"/>
                <a:ea typeface="宋体" pitchFamily="2" charset="-122"/>
              </a:defRPr>
            </a:lvl2pPr>
            <a:lvl3pPr marL="1143000" indent="-228600" eaLnBrk="0" hangingPunct="0">
              <a:spcBef>
                <a:spcPct val="20000"/>
              </a:spcBef>
              <a:defRPr sz="2300">
                <a:solidFill>
                  <a:schemeClr val="tx1"/>
                </a:solidFill>
                <a:latin typeface="Verdana" pitchFamily="34" charset="0"/>
                <a:ea typeface="宋体" pitchFamily="2" charset="-122"/>
              </a:defRPr>
            </a:lvl3pPr>
            <a:lvl4pPr marL="1600200" indent="-228600" eaLnBrk="0" hangingPunct="0">
              <a:spcBef>
                <a:spcPct val="20000"/>
              </a:spcBef>
              <a:buChar char="n"/>
              <a:defRPr sz="2000">
                <a:solidFill>
                  <a:schemeClr val="tx1"/>
                </a:solidFill>
                <a:latin typeface="Verdana" pitchFamily="34" charset="0"/>
                <a:ea typeface="宋体" pitchFamily="2" charset="-122"/>
              </a:defRPr>
            </a:lvl4pPr>
            <a:lvl5pPr marL="2057400" indent="-228600" eaLnBrk="0" hangingPunct="0">
              <a:spcBef>
                <a:spcPct val="25000"/>
              </a:spcBef>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lgn="ctr" eaLnBrk="1" hangingPunct="1">
              <a:lnSpc>
                <a:spcPct val="100000"/>
              </a:lnSpc>
              <a:spcBef>
                <a:spcPct val="50000"/>
              </a:spcBef>
              <a:buClrTx/>
              <a:buFont typeface="Arial" pitchFamily="34" charset="0"/>
              <a:buNone/>
            </a:pPr>
            <a:r>
              <a:rPr lang="zh-CN" altLang="en-US" sz="1800">
                <a:solidFill>
                  <a:srgbClr val="FF00FF"/>
                </a:solidFill>
                <a:latin typeface="Arial" pitchFamily="34" charset="0"/>
                <a:ea typeface="楷体_GB2312" pitchFamily="1" charset="-122"/>
              </a:rPr>
              <a:t>蚁巢</a:t>
            </a:r>
          </a:p>
        </p:txBody>
      </p:sp>
      <p:sp>
        <p:nvSpPr>
          <p:cNvPr id="7178" name="Text Box 9"/>
          <p:cNvSpPr txBox="1">
            <a:spLocks noChangeArrowheads="1"/>
          </p:cNvSpPr>
          <p:nvPr/>
        </p:nvSpPr>
        <p:spPr bwMode="auto">
          <a:xfrm>
            <a:off x="6804025" y="1844675"/>
            <a:ext cx="6492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defRPr sz="3000">
                <a:solidFill>
                  <a:schemeClr val="tx1"/>
                </a:solidFill>
                <a:latin typeface="Verdana" pitchFamily="34" charset="0"/>
                <a:ea typeface="宋体" pitchFamily="2" charset="-122"/>
              </a:defRPr>
            </a:lvl1pPr>
            <a:lvl2pPr marL="742950" indent="-285750" eaLnBrk="0" hangingPunct="0">
              <a:spcBef>
                <a:spcPct val="20000"/>
              </a:spcBef>
              <a:buChar char="n"/>
              <a:defRPr sz="2600">
                <a:solidFill>
                  <a:schemeClr val="tx1"/>
                </a:solidFill>
                <a:latin typeface="Verdana" pitchFamily="34" charset="0"/>
                <a:ea typeface="宋体" pitchFamily="2" charset="-122"/>
              </a:defRPr>
            </a:lvl2pPr>
            <a:lvl3pPr marL="1143000" indent="-228600" eaLnBrk="0" hangingPunct="0">
              <a:spcBef>
                <a:spcPct val="20000"/>
              </a:spcBef>
              <a:defRPr sz="2300">
                <a:solidFill>
                  <a:schemeClr val="tx1"/>
                </a:solidFill>
                <a:latin typeface="Verdana" pitchFamily="34" charset="0"/>
                <a:ea typeface="宋体" pitchFamily="2" charset="-122"/>
              </a:defRPr>
            </a:lvl3pPr>
            <a:lvl4pPr marL="1600200" indent="-228600" eaLnBrk="0" hangingPunct="0">
              <a:spcBef>
                <a:spcPct val="20000"/>
              </a:spcBef>
              <a:buChar char="n"/>
              <a:defRPr sz="2000">
                <a:solidFill>
                  <a:schemeClr val="tx1"/>
                </a:solidFill>
                <a:latin typeface="Verdana" pitchFamily="34" charset="0"/>
                <a:ea typeface="宋体" pitchFamily="2" charset="-122"/>
              </a:defRPr>
            </a:lvl4pPr>
            <a:lvl5pPr marL="2057400" indent="-228600" eaLnBrk="0" hangingPunct="0">
              <a:spcBef>
                <a:spcPct val="25000"/>
              </a:spcBef>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lgn="ctr" eaLnBrk="1" hangingPunct="1">
              <a:lnSpc>
                <a:spcPct val="100000"/>
              </a:lnSpc>
              <a:spcBef>
                <a:spcPct val="50000"/>
              </a:spcBef>
              <a:buClrTx/>
              <a:buFont typeface="Arial" pitchFamily="34" charset="0"/>
              <a:buNone/>
            </a:pPr>
            <a:r>
              <a:rPr lang="zh-CN" altLang="en-US" sz="1800">
                <a:solidFill>
                  <a:srgbClr val="FF00FF"/>
                </a:solidFill>
                <a:latin typeface="Arial" pitchFamily="34" charset="0"/>
                <a:ea typeface="楷体_GB2312" pitchFamily="1" charset="-122"/>
              </a:rPr>
              <a:t>食物</a:t>
            </a:r>
          </a:p>
        </p:txBody>
      </p:sp>
      <p:grpSp>
        <p:nvGrpSpPr>
          <p:cNvPr id="7179" name="Group 10"/>
          <p:cNvGrpSpPr>
            <a:grpSpLocks noChangeAspect="1"/>
          </p:cNvGrpSpPr>
          <p:nvPr/>
        </p:nvGrpSpPr>
        <p:grpSpPr bwMode="auto">
          <a:xfrm>
            <a:off x="6899275" y="2894013"/>
            <a:ext cx="433388" cy="612775"/>
            <a:chOff x="0" y="-37"/>
            <a:chExt cx="2629" cy="446"/>
          </a:xfrm>
        </p:grpSpPr>
        <p:graphicFrame>
          <p:nvGraphicFramePr>
            <p:cNvPr id="7180" name="Object 11"/>
            <p:cNvGraphicFramePr>
              <a:graphicFrameLocks noChangeAspect="1"/>
            </p:cNvGraphicFramePr>
            <p:nvPr/>
          </p:nvGraphicFramePr>
          <p:xfrm>
            <a:off x="2253" y="-37"/>
            <a:ext cx="376" cy="291"/>
          </p:xfrm>
          <a:graphic>
            <a:graphicData uri="http://schemas.openxmlformats.org/presentationml/2006/ole">
              <mc:AlternateContent xmlns:mc="http://schemas.openxmlformats.org/markup-compatibility/2006">
                <mc:Choice xmlns:v="urn:schemas-microsoft-com:vml" Requires="v">
                  <p:oleObj spid="_x0000_s7182" r:id="rId5" imgW="4167612" imgH="3468986" progId="MS_ClipArt_Gallery.2">
                    <p:embed/>
                  </p:oleObj>
                </mc:Choice>
                <mc:Fallback>
                  <p:oleObj r:id="rId5" imgW="4167612" imgH="3468986" progId="MS_ClipArt_Gallery.2">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3" y="-37"/>
                          <a:ext cx="37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181" name="Picture 12" descr="Ant-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81"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5"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 typeface="Arial" pitchFamily="34" charset="0"/>
              <a:buNone/>
              <a:defRPr/>
            </a:pPr>
            <a:r>
              <a:rPr lang="zh-CN" altLang="en-US" sz="2400" b="0">
                <a:solidFill>
                  <a:srgbClr val="FF9900"/>
                </a:solidFill>
                <a:effectLst>
                  <a:outerShdw blurRad="38100" dist="38100" dir="2700000" algn="tl">
                    <a:srgbClr val="C0C0C0"/>
                  </a:outerShdw>
                </a:effectLst>
                <a:latin typeface="Arial" pitchFamily="34" charset="0"/>
                <a:ea typeface="隶书" pitchFamily="49" charset="-122"/>
              </a:rPr>
              <a:t>智能优化计算</a:t>
            </a:r>
          </a:p>
        </p:txBody>
      </p:sp>
      <p:sp>
        <p:nvSpPr>
          <p:cNvPr id="8195" name="Rectangle 5"/>
          <p:cNvSpPr>
            <a:spLocks noRot="1" noChangeArrowheads="1"/>
          </p:cNvSpPr>
          <p:nvPr/>
        </p:nvSpPr>
        <p:spPr bwMode="auto">
          <a:xfrm>
            <a:off x="250825" y="1844675"/>
            <a:ext cx="8785225"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endParaRPr lang="en-US" altLang="zh-CN" sz="2600">
              <a:solidFill>
                <a:schemeClr val="folHlink"/>
              </a:solidFill>
              <a:latin typeface="Times New Roman" pitchFamily="18" charset="0"/>
              <a:ea typeface="楷体_GB2312" pitchFamily="1" charset="-122"/>
            </a:endParaRPr>
          </a:p>
          <a:p>
            <a:pPr eaLnBrk="1" hangingPunct="1">
              <a:spcBef>
                <a:spcPct val="10000"/>
              </a:spcBef>
            </a:pPr>
            <a:endParaRPr lang="en-US" altLang="zh-CN" sz="2600">
              <a:solidFill>
                <a:schemeClr val="folHlink"/>
              </a:solidFill>
              <a:ea typeface="楷体_GB2312" pitchFamily="1" charset="-122"/>
            </a:endParaRPr>
          </a:p>
          <a:p>
            <a:pPr eaLnBrk="1" hangingPunct="1">
              <a:spcBef>
                <a:spcPct val="10000"/>
              </a:spcBef>
            </a:pPr>
            <a:endParaRPr lang="en-US" altLang="zh-CN" sz="2600">
              <a:solidFill>
                <a:schemeClr val="folHlink"/>
              </a:solidFill>
              <a:ea typeface="楷体_GB2312" pitchFamily="1" charset="-122"/>
            </a:endParaRPr>
          </a:p>
          <a:p>
            <a:pPr eaLnBrk="1" hangingPunct="1">
              <a:spcBef>
                <a:spcPct val="10000"/>
              </a:spcBef>
            </a:pPr>
            <a:endParaRPr lang="en-US" altLang="zh-CN" sz="2600">
              <a:solidFill>
                <a:schemeClr val="folHlink"/>
              </a:solidFill>
              <a:ea typeface="楷体_GB2312" pitchFamily="1" charset="-122"/>
            </a:endParaRPr>
          </a:p>
          <a:p>
            <a:pPr eaLnBrk="1" hangingPunct="1">
              <a:spcBef>
                <a:spcPct val="10000"/>
              </a:spcBef>
            </a:pPr>
            <a:endParaRPr lang="en-US" altLang="zh-CN" sz="2600">
              <a:solidFill>
                <a:schemeClr val="folHlink"/>
              </a:solidFill>
              <a:ea typeface="楷体_GB2312" pitchFamily="1" charset="-122"/>
            </a:endParaRPr>
          </a:p>
          <a:p>
            <a:pPr eaLnBrk="1" hangingPunct="1">
              <a:spcBef>
                <a:spcPct val="10000"/>
              </a:spcBef>
            </a:pPr>
            <a:endParaRPr lang="en-US" altLang="zh-CN" sz="2600">
              <a:solidFill>
                <a:schemeClr val="folHlink"/>
              </a:solidFill>
              <a:ea typeface="楷体_GB2312" pitchFamily="1" charset="-122"/>
            </a:endParaRPr>
          </a:p>
          <a:p>
            <a:pPr eaLnBrk="1" hangingPunct="1">
              <a:spcBef>
                <a:spcPct val="10000"/>
              </a:spcBef>
              <a:buFont typeface="Wingdings" pitchFamily="2" charset="2"/>
              <a:buNone/>
            </a:pPr>
            <a:r>
              <a:rPr lang="en-US" altLang="zh-CN" sz="2600">
                <a:solidFill>
                  <a:schemeClr val="folHlink"/>
                </a:solidFill>
                <a:latin typeface="Times New Roman" pitchFamily="18" charset="0"/>
                <a:ea typeface="楷体_GB2312" pitchFamily="1" charset="-122"/>
              </a:rPr>
              <a:t>     </a:t>
            </a:r>
            <a:r>
              <a:rPr lang="en-US" altLang="zh-CN" sz="2400">
                <a:solidFill>
                  <a:schemeClr val="folHlink"/>
                </a:solidFill>
                <a:latin typeface="Times New Roman" pitchFamily="18" charset="0"/>
                <a:ea typeface="楷体_GB2312" pitchFamily="1" charset="-122"/>
              </a:rPr>
              <a:t>      	  </a:t>
            </a:r>
            <a:r>
              <a:rPr lang="zh-CN" altLang="en-US" sz="2400">
                <a:solidFill>
                  <a:schemeClr val="folHlink"/>
                </a:solidFill>
                <a:latin typeface="Times New Roman" pitchFamily="18" charset="0"/>
                <a:ea typeface="楷体_GB2312" pitchFamily="1" charset="-122"/>
              </a:rPr>
              <a:t>经过</a:t>
            </a:r>
            <a:r>
              <a:rPr lang="en-US" altLang="zh-CN" sz="2400">
                <a:solidFill>
                  <a:schemeClr val="folHlink"/>
                </a:solidFill>
                <a:latin typeface="Times New Roman" pitchFamily="18" charset="0"/>
                <a:ea typeface="楷体_GB2312" pitchFamily="1" charset="-122"/>
              </a:rPr>
              <a:t>18</a:t>
            </a:r>
            <a:r>
              <a:rPr lang="zh-CN" altLang="en-US" sz="2400">
                <a:solidFill>
                  <a:schemeClr val="folHlink"/>
                </a:solidFill>
                <a:latin typeface="Times New Roman" pitchFamily="18" charset="0"/>
                <a:ea typeface="楷体_GB2312" pitchFamily="1" charset="-122"/>
              </a:rPr>
              <a:t>个时间单位时：走</a:t>
            </a:r>
            <a:r>
              <a:rPr lang="en-US" altLang="zh-CN" sz="2400">
                <a:solidFill>
                  <a:schemeClr val="folHlink"/>
                </a:solidFill>
                <a:latin typeface="Times New Roman" pitchFamily="18" charset="0"/>
                <a:ea typeface="楷体_GB2312" pitchFamily="1" charset="-122"/>
              </a:rPr>
              <a:t>ABD</a:t>
            </a:r>
            <a:r>
              <a:rPr lang="zh-CN" altLang="en-US" sz="2400">
                <a:solidFill>
                  <a:schemeClr val="folHlink"/>
                </a:solidFill>
                <a:latin typeface="Times New Roman" pitchFamily="18" charset="0"/>
                <a:ea typeface="楷体_GB2312" pitchFamily="1" charset="-122"/>
              </a:rPr>
              <a:t>的蚂蚁到达终点后得到食物又返回了起点</a:t>
            </a:r>
            <a:r>
              <a:rPr lang="en-US" altLang="zh-CN" sz="2400">
                <a:solidFill>
                  <a:schemeClr val="folHlink"/>
                </a:solidFill>
                <a:latin typeface="Times New Roman" pitchFamily="18" charset="0"/>
                <a:ea typeface="楷体_GB2312" pitchFamily="1" charset="-122"/>
              </a:rPr>
              <a:t>A</a:t>
            </a:r>
            <a:r>
              <a:rPr lang="zh-CN" altLang="en-US" sz="2400">
                <a:solidFill>
                  <a:schemeClr val="folHlink"/>
                </a:solidFill>
                <a:latin typeface="Times New Roman" pitchFamily="18" charset="0"/>
                <a:ea typeface="楷体_GB2312" pitchFamily="1" charset="-122"/>
              </a:rPr>
              <a:t>，而走</a:t>
            </a:r>
            <a:r>
              <a:rPr lang="en-US" altLang="zh-CN" sz="2400">
                <a:solidFill>
                  <a:schemeClr val="folHlink"/>
                </a:solidFill>
                <a:latin typeface="Times New Roman" pitchFamily="18" charset="0"/>
                <a:ea typeface="楷体_GB2312" pitchFamily="1" charset="-122"/>
              </a:rPr>
              <a:t>ACD</a:t>
            </a:r>
            <a:r>
              <a:rPr lang="zh-CN" altLang="en-US" sz="2400">
                <a:solidFill>
                  <a:schemeClr val="folHlink"/>
                </a:solidFill>
                <a:latin typeface="Times New Roman" pitchFamily="18" charset="0"/>
                <a:ea typeface="楷体_GB2312" pitchFamily="1" charset="-122"/>
              </a:rPr>
              <a:t>的蚂蚁刚好走到</a:t>
            </a:r>
            <a:r>
              <a:rPr lang="en-US" altLang="zh-CN" sz="2400">
                <a:solidFill>
                  <a:schemeClr val="folHlink"/>
                </a:solidFill>
                <a:latin typeface="Times New Roman" pitchFamily="18" charset="0"/>
                <a:ea typeface="楷体_GB2312" pitchFamily="1" charset="-122"/>
              </a:rPr>
              <a:t>D</a:t>
            </a:r>
            <a:r>
              <a:rPr lang="zh-CN" altLang="en-US" sz="2400">
                <a:solidFill>
                  <a:schemeClr val="folHlink"/>
                </a:solidFill>
                <a:latin typeface="Times New Roman" pitchFamily="18" charset="0"/>
                <a:ea typeface="楷体_GB2312" pitchFamily="1" charset="-122"/>
              </a:rPr>
              <a:t>点。</a:t>
            </a:r>
          </a:p>
        </p:txBody>
      </p:sp>
      <p:pic>
        <p:nvPicPr>
          <p:cNvPr id="819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1700213"/>
            <a:ext cx="6588125" cy="333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 Box 8"/>
          <p:cNvSpPr txBox="1">
            <a:spLocks noChangeArrowheads="1"/>
          </p:cNvSpPr>
          <p:nvPr/>
        </p:nvSpPr>
        <p:spPr bwMode="auto">
          <a:xfrm>
            <a:off x="1258888" y="1989138"/>
            <a:ext cx="6492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defRPr sz="3000">
                <a:solidFill>
                  <a:schemeClr val="tx1"/>
                </a:solidFill>
                <a:latin typeface="Verdana" pitchFamily="34" charset="0"/>
                <a:ea typeface="宋体" pitchFamily="2" charset="-122"/>
              </a:defRPr>
            </a:lvl1pPr>
            <a:lvl2pPr marL="742950" indent="-285750" eaLnBrk="0" hangingPunct="0">
              <a:spcBef>
                <a:spcPct val="20000"/>
              </a:spcBef>
              <a:buChar char="n"/>
              <a:defRPr sz="2600">
                <a:solidFill>
                  <a:schemeClr val="tx1"/>
                </a:solidFill>
                <a:latin typeface="Verdana" pitchFamily="34" charset="0"/>
                <a:ea typeface="宋体" pitchFamily="2" charset="-122"/>
              </a:defRPr>
            </a:lvl2pPr>
            <a:lvl3pPr marL="1143000" indent="-228600" eaLnBrk="0" hangingPunct="0">
              <a:spcBef>
                <a:spcPct val="20000"/>
              </a:spcBef>
              <a:defRPr sz="2300">
                <a:solidFill>
                  <a:schemeClr val="tx1"/>
                </a:solidFill>
                <a:latin typeface="Verdana" pitchFamily="34" charset="0"/>
                <a:ea typeface="宋体" pitchFamily="2" charset="-122"/>
              </a:defRPr>
            </a:lvl3pPr>
            <a:lvl4pPr marL="1600200" indent="-228600" eaLnBrk="0" hangingPunct="0">
              <a:spcBef>
                <a:spcPct val="20000"/>
              </a:spcBef>
              <a:buChar char="n"/>
              <a:defRPr sz="2000">
                <a:solidFill>
                  <a:schemeClr val="tx1"/>
                </a:solidFill>
                <a:latin typeface="Verdana" pitchFamily="34" charset="0"/>
                <a:ea typeface="宋体" pitchFamily="2" charset="-122"/>
              </a:defRPr>
            </a:lvl4pPr>
            <a:lvl5pPr marL="2057400" indent="-228600" eaLnBrk="0" hangingPunct="0">
              <a:spcBef>
                <a:spcPct val="25000"/>
              </a:spcBef>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lgn="ctr" eaLnBrk="1" hangingPunct="1">
              <a:lnSpc>
                <a:spcPct val="100000"/>
              </a:lnSpc>
              <a:spcBef>
                <a:spcPct val="50000"/>
              </a:spcBef>
              <a:buClrTx/>
              <a:buFont typeface="Arial" pitchFamily="34" charset="0"/>
              <a:buNone/>
            </a:pPr>
            <a:r>
              <a:rPr lang="zh-CN" altLang="en-US" sz="1800">
                <a:solidFill>
                  <a:srgbClr val="FF00FF"/>
                </a:solidFill>
                <a:latin typeface="Arial" pitchFamily="34" charset="0"/>
                <a:ea typeface="楷体_GB2312" pitchFamily="1" charset="-122"/>
              </a:rPr>
              <a:t>蚁巢</a:t>
            </a:r>
          </a:p>
        </p:txBody>
      </p:sp>
      <p:sp>
        <p:nvSpPr>
          <p:cNvPr id="8198" name="Text Box 9"/>
          <p:cNvSpPr txBox="1">
            <a:spLocks noChangeArrowheads="1"/>
          </p:cNvSpPr>
          <p:nvPr/>
        </p:nvSpPr>
        <p:spPr bwMode="auto">
          <a:xfrm>
            <a:off x="7018338" y="1989138"/>
            <a:ext cx="6492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defRPr sz="3000">
                <a:solidFill>
                  <a:schemeClr val="tx1"/>
                </a:solidFill>
                <a:latin typeface="Verdana" pitchFamily="34" charset="0"/>
                <a:ea typeface="宋体" pitchFamily="2" charset="-122"/>
              </a:defRPr>
            </a:lvl1pPr>
            <a:lvl2pPr marL="742950" indent="-285750" eaLnBrk="0" hangingPunct="0">
              <a:spcBef>
                <a:spcPct val="20000"/>
              </a:spcBef>
              <a:buChar char="n"/>
              <a:defRPr sz="2600">
                <a:solidFill>
                  <a:schemeClr val="tx1"/>
                </a:solidFill>
                <a:latin typeface="Verdana" pitchFamily="34" charset="0"/>
                <a:ea typeface="宋体" pitchFamily="2" charset="-122"/>
              </a:defRPr>
            </a:lvl2pPr>
            <a:lvl3pPr marL="1143000" indent="-228600" eaLnBrk="0" hangingPunct="0">
              <a:spcBef>
                <a:spcPct val="20000"/>
              </a:spcBef>
              <a:defRPr sz="2300">
                <a:solidFill>
                  <a:schemeClr val="tx1"/>
                </a:solidFill>
                <a:latin typeface="Verdana" pitchFamily="34" charset="0"/>
                <a:ea typeface="宋体" pitchFamily="2" charset="-122"/>
              </a:defRPr>
            </a:lvl3pPr>
            <a:lvl4pPr marL="1600200" indent="-228600" eaLnBrk="0" hangingPunct="0">
              <a:spcBef>
                <a:spcPct val="20000"/>
              </a:spcBef>
              <a:buChar char="n"/>
              <a:defRPr sz="2000">
                <a:solidFill>
                  <a:schemeClr val="tx1"/>
                </a:solidFill>
                <a:latin typeface="Verdana" pitchFamily="34" charset="0"/>
                <a:ea typeface="宋体" pitchFamily="2" charset="-122"/>
              </a:defRPr>
            </a:lvl4pPr>
            <a:lvl5pPr marL="2057400" indent="-228600" eaLnBrk="0" hangingPunct="0">
              <a:spcBef>
                <a:spcPct val="25000"/>
              </a:spcBef>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lgn="ctr" eaLnBrk="1" hangingPunct="1">
              <a:lnSpc>
                <a:spcPct val="100000"/>
              </a:lnSpc>
              <a:spcBef>
                <a:spcPct val="50000"/>
              </a:spcBef>
              <a:buClrTx/>
              <a:buFont typeface="Arial" pitchFamily="34" charset="0"/>
              <a:buNone/>
            </a:pPr>
            <a:r>
              <a:rPr lang="zh-CN" altLang="en-US" sz="1800">
                <a:solidFill>
                  <a:srgbClr val="FF00FF"/>
                </a:solidFill>
                <a:latin typeface="Arial" pitchFamily="34" charset="0"/>
                <a:ea typeface="楷体_GB2312" pitchFamily="1" charset="-122"/>
              </a:rPr>
              <a:t>食物</a:t>
            </a:r>
          </a:p>
        </p:txBody>
      </p:sp>
      <p:sp>
        <p:nvSpPr>
          <p:cNvPr id="8199" name="Oval 10"/>
          <p:cNvSpPr>
            <a:spLocks noChangeArrowheads="1"/>
          </p:cNvSpPr>
          <p:nvPr/>
        </p:nvSpPr>
        <p:spPr bwMode="auto">
          <a:xfrm>
            <a:off x="2124075" y="2133600"/>
            <a:ext cx="287338" cy="503238"/>
          </a:xfrm>
          <a:prstGeom prst="ellipse">
            <a:avLst/>
          </a:prstGeom>
          <a:noFill/>
          <a:ln w="38100">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000">
                <a:solidFill>
                  <a:schemeClr val="tx1"/>
                </a:solidFill>
                <a:latin typeface="Verdana" pitchFamily="34" charset="0"/>
                <a:ea typeface="宋体" pitchFamily="2" charset="-122"/>
              </a:defRPr>
            </a:lvl1pPr>
            <a:lvl2pPr marL="742950" indent="-285750" eaLnBrk="0" hangingPunct="0">
              <a:spcBef>
                <a:spcPct val="20000"/>
              </a:spcBef>
              <a:buChar char="n"/>
              <a:defRPr sz="2600">
                <a:solidFill>
                  <a:schemeClr val="tx1"/>
                </a:solidFill>
                <a:latin typeface="Verdana" pitchFamily="34" charset="0"/>
                <a:ea typeface="宋体" pitchFamily="2" charset="-122"/>
              </a:defRPr>
            </a:lvl2pPr>
            <a:lvl3pPr marL="1143000" indent="-228600" eaLnBrk="0" hangingPunct="0">
              <a:spcBef>
                <a:spcPct val="20000"/>
              </a:spcBef>
              <a:defRPr sz="2300">
                <a:solidFill>
                  <a:schemeClr val="tx1"/>
                </a:solidFill>
                <a:latin typeface="Verdana" pitchFamily="34" charset="0"/>
                <a:ea typeface="宋体" pitchFamily="2" charset="-122"/>
              </a:defRPr>
            </a:lvl3pPr>
            <a:lvl4pPr marL="1600200" indent="-228600" eaLnBrk="0" hangingPunct="0">
              <a:spcBef>
                <a:spcPct val="20000"/>
              </a:spcBef>
              <a:buChar char="n"/>
              <a:defRPr sz="2000">
                <a:solidFill>
                  <a:schemeClr val="tx1"/>
                </a:solidFill>
                <a:latin typeface="Verdana" pitchFamily="34" charset="0"/>
                <a:ea typeface="宋体" pitchFamily="2" charset="-122"/>
              </a:defRPr>
            </a:lvl4pPr>
            <a:lvl5pPr marL="2057400" indent="-228600" eaLnBrk="0" hangingPunct="0">
              <a:spcBef>
                <a:spcPct val="25000"/>
              </a:spcBef>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endParaRPr lang="zh-CN" altLang="en-US">
              <a:latin typeface="Times New Roman" pitchFamily="18" charset="0"/>
            </a:endParaRPr>
          </a:p>
        </p:txBody>
      </p:sp>
      <p:sp>
        <p:nvSpPr>
          <p:cNvPr id="8200" name="Oval 11"/>
          <p:cNvSpPr>
            <a:spLocks noChangeArrowheads="1"/>
          </p:cNvSpPr>
          <p:nvPr/>
        </p:nvSpPr>
        <p:spPr bwMode="auto">
          <a:xfrm>
            <a:off x="1908175" y="2708275"/>
            <a:ext cx="287338" cy="215900"/>
          </a:xfrm>
          <a:prstGeom prst="ellipse">
            <a:avLst/>
          </a:prstGeom>
          <a:noFill/>
          <a:ln w="38100">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000">
                <a:solidFill>
                  <a:schemeClr val="tx1"/>
                </a:solidFill>
                <a:latin typeface="Verdana" pitchFamily="34" charset="0"/>
                <a:ea typeface="宋体" pitchFamily="2" charset="-122"/>
              </a:defRPr>
            </a:lvl1pPr>
            <a:lvl2pPr marL="742950" indent="-285750" eaLnBrk="0" hangingPunct="0">
              <a:spcBef>
                <a:spcPct val="20000"/>
              </a:spcBef>
              <a:buChar char="n"/>
              <a:defRPr sz="2600">
                <a:solidFill>
                  <a:schemeClr val="tx1"/>
                </a:solidFill>
                <a:latin typeface="Verdana" pitchFamily="34" charset="0"/>
                <a:ea typeface="宋体" pitchFamily="2" charset="-122"/>
              </a:defRPr>
            </a:lvl2pPr>
            <a:lvl3pPr marL="1143000" indent="-228600" eaLnBrk="0" hangingPunct="0">
              <a:spcBef>
                <a:spcPct val="20000"/>
              </a:spcBef>
              <a:defRPr sz="2300">
                <a:solidFill>
                  <a:schemeClr val="tx1"/>
                </a:solidFill>
                <a:latin typeface="Verdana" pitchFamily="34" charset="0"/>
                <a:ea typeface="宋体" pitchFamily="2" charset="-122"/>
              </a:defRPr>
            </a:lvl3pPr>
            <a:lvl4pPr marL="1600200" indent="-228600" eaLnBrk="0" hangingPunct="0">
              <a:spcBef>
                <a:spcPct val="20000"/>
              </a:spcBef>
              <a:buChar char="n"/>
              <a:defRPr sz="2000">
                <a:solidFill>
                  <a:schemeClr val="tx1"/>
                </a:solidFill>
                <a:latin typeface="Verdana" pitchFamily="34" charset="0"/>
                <a:ea typeface="宋体" pitchFamily="2" charset="-122"/>
              </a:defRPr>
            </a:lvl4pPr>
            <a:lvl5pPr marL="2057400" indent="-228600" eaLnBrk="0" hangingPunct="0">
              <a:spcBef>
                <a:spcPct val="25000"/>
              </a:spcBef>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endParaRPr lang="zh-CN" altLang="en-US">
              <a:latin typeface="Times New Roman" pitchFamily="18" charset="0"/>
            </a:endParaRPr>
          </a:p>
        </p:txBody>
      </p:sp>
      <p:grpSp>
        <p:nvGrpSpPr>
          <p:cNvPr id="8201" name="Group 12"/>
          <p:cNvGrpSpPr>
            <a:grpSpLocks noChangeAspect="1"/>
          </p:cNvGrpSpPr>
          <p:nvPr/>
        </p:nvGrpSpPr>
        <p:grpSpPr bwMode="auto">
          <a:xfrm>
            <a:off x="6969125" y="2894013"/>
            <a:ext cx="431800" cy="612775"/>
            <a:chOff x="0" y="-37"/>
            <a:chExt cx="2612" cy="446"/>
          </a:xfrm>
        </p:grpSpPr>
        <p:graphicFrame>
          <p:nvGraphicFramePr>
            <p:cNvPr id="8205" name="Object 13"/>
            <p:cNvGraphicFramePr>
              <a:graphicFrameLocks noChangeAspect="1"/>
            </p:cNvGraphicFramePr>
            <p:nvPr/>
          </p:nvGraphicFramePr>
          <p:xfrm>
            <a:off x="2238" y="-37"/>
            <a:ext cx="374" cy="291"/>
          </p:xfrm>
          <a:graphic>
            <a:graphicData uri="http://schemas.openxmlformats.org/presentationml/2006/ole">
              <mc:AlternateContent xmlns:mc="http://schemas.openxmlformats.org/markup-compatibility/2006">
                <mc:Choice xmlns:v="urn:schemas-microsoft-com:vml" Requires="v">
                  <p:oleObj spid="_x0000_s8207" r:id="rId4" imgW="4167612" imgH="3468986" progId="MS_ClipArt_Gallery.2">
                    <p:embed/>
                  </p:oleObj>
                </mc:Choice>
                <mc:Fallback>
                  <p:oleObj r:id="rId4" imgW="4167612" imgH="3468986" progId="MS_ClipArt_Gallery.2">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8" y="-37"/>
                          <a:ext cx="37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8206" name="Picture 14" descr="Ant-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81"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76528" name="Rectangle 16"/>
          <p:cNvSpPr>
            <a:spLocks noRot="1" noChangeArrowheads="1"/>
          </p:cNvSpPr>
          <p:nvPr/>
        </p:nvSpPr>
        <p:spPr bwMode="auto">
          <a:xfrm>
            <a:off x="0" y="908050"/>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2.  </a:t>
            </a:r>
            <a:r>
              <a:rPr lang="zh-CN" altLang="en-US" smtClean="0">
                <a:effectLst>
                  <a:outerShdw blurRad="38100" dist="38100" dir="2700000" algn="tl">
                    <a:srgbClr val="FFFFFF"/>
                  </a:outerShdw>
                </a:effectLst>
                <a:latin typeface="Times New Roman" pitchFamily="18" charset="0"/>
                <a:ea typeface="黑体" pitchFamily="49" charset="-122"/>
              </a:rPr>
              <a:t>蚁群算法的原理分析</a:t>
            </a:r>
            <a:endParaRPr lang="zh-CN" altLang="en-US" smtClean="0">
              <a:ea typeface="楷体_GB2312" pitchFamily="1" charset="-122"/>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Rot="1" noChangeArrowheads="1"/>
          </p:cNvSpPr>
          <p:nvPr/>
        </p:nvSpPr>
        <p:spPr bwMode="auto">
          <a:xfrm>
            <a:off x="250825" y="1844675"/>
            <a:ext cx="8785225" cy="439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endParaRPr lang="en-US" altLang="zh-CN" sz="2600">
              <a:solidFill>
                <a:schemeClr val="folHlink"/>
              </a:solidFill>
              <a:latin typeface="Times New Roman" pitchFamily="18" charset="0"/>
              <a:ea typeface="楷体_GB2312" pitchFamily="1" charset="-122"/>
            </a:endParaRPr>
          </a:p>
          <a:p>
            <a:pPr eaLnBrk="1" hangingPunct="1">
              <a:spcBef>
                <a:spcPct val="10000"/>
              </a:spcBef>
            </a:pPr>
            <a:endParaRPr lang="en-US" altLang="zh-CN" sz="2600">
              <a:solidFill>
                <a:schemeClr val="folHlink"/>
              </a:solidFill>
              <a:ea typeface="楷体_GB2312" pitchFamily="1" charset="-122"/>
            </a:endParaRPr>
          </a:p>
          <a:p>
            <a:pPr eaLnBrk="1" hangingPunct="1">
              <a:spcBef>
                <a:spcPct val="10000"/>
              </a:spcBef>
            </a:pPr>
            <a:endParaRPr lang="en-US" altLang="zh-CN" sz="2600">
              <a:solidFill>
                <a:schemeClr val="folHlink"/>
              </a:solidFill>
              <a:ea typeface="楷体_GB2312" pitchFamily="1" charset="-122"/>
            </a:endParaRPr>
          </a:p>
          <a:p>
            <a:pPr eaLnBrk="1" hangingPunct="1">
              <a:spcBef>
                <a:spcPct val="10000"/>
              </a:spcBef>
            </a:pPr>
            <a:endParaRPr lang="en-US" altLang="zh-CN" sz="2600">
              <a:solidFill>
                <a:schemeClr val="folHlink"/>
              </a:solidFill>
              <a:ea typeface="楷体_GB2312" pitchFamily="1" charset="-122"/>
            </a:endParaRPr>
          </a:p>
          <a:p>
            <a:pPr eaLnBrk="1" hangingPunct="1">
              <a:spcBef>
                <a:spcPct val="10000"/>
              </a:spcBef>
            </a:pPr>
            <a:endParaRPr lang="en-US" altLang="zh-CN" sz="2600">
              <a:solidFill>
                <a:schemeClr val="folHlink"/>
              </a:solidFill>
              <a:ea typeface="楷体_GB2312" pitchFamily="1" charset="-122"/>
            </a:endParaRPr>
          </a:p>
          <a:p>
            <a:pPr eaLnBrk="1" hangingPunct="1">
              <a:spcBef>
                <a:spcPct val="10000"/>
              </a:spcBef>
            </a:pPr>
            <a:endParaRPr lang="en-US" altLang="zh-CN" sz="2600">
              <a:solidFill>
                <a:schemeClr val="folHlink"/>
              </a:solidFill>
              <a:ea typeface="楷体_GB2312" pitchFamily="1" charset="-122"/>
            </a:endParaRPr>
          </a:p>
          <a:p>
            <a:pPr eaLnBrk="1" hangingPunct="1">
              <a:spcBef>
                <a:spcPct val="10000"/>
              </a:spcBef>
              <a:buFont typeface="Wingdings" pitchFamily="2" charset="2"/>
              <a:buNone/>
            </a:pPr>
            <a:r>
              <a:rPr lang="en-US" altLang="zh-CN" sz="2600">
                <a:solidFill>
                  <a:schemeClr val="folHlink"/>
                </a:solidFill>
                <a:latin typeface="Times New Roman" pitchFamily="18" charset="0"/>
                <a:ea typeface="楷体_GB2312" pitchFamily="1" charset="-122"/>
              </a:rPr>
              <a:t>             </a:t>
            </a:r>
          </a:p>
          <a:p>
            <a:pPr eaLnBrk="1" hangingPunct="1">
              <a:spcBef>
                <a:spcPct val="10000"/>
              </a:spcBef>
              <a:buFont typeface="Wingdings" pitchFamily="2" charset="2"/>
              <a:buNone/>
            </a:pPr>
            <a:r>
              <a:rPr lang="en-US" altLang="zh-CN" sz="2600">
                <a:solidFill>
                  <a:schemeClr val="folHlink"/>
                </a:solidFill>
                <a:latin typeface="Times New Roman" pitchFamily="18" charset="0"/>
                <a:ea typeface="楷体_GB2312" pitchFamily="1" charset="-122"/>
              </a:rPr>
              <a:t>      </a:t>
            </a:r>
            <a:r>
              <a:rPr lang="zh-CN" altLang="en-US" sz="2400">
                <a:solidFill>
                  <a:schemeClr val="folHlink"/>
                </a:solidFill>
                <a:latin typeface="Times New Roman" pitchFamily="18" charset="0"/>
                <a:ea typeface="楷体_GB2312" pitchFamily="1" charset="-122"/>
              </a:rPr>
              <a:t>最后的极限是所有的蚂蚁只选择</a:t>
            </a:r>
            <a:r>
              <a:rPr lang="en-US" altLang="zh-CN" sz="2400">
                <a:solidFill>
                  <a:schemeClr val="folHlink"/>
                </a:solidFill>
                <a:latin typeface="Times New Roman" pitchFamily="18" charset="0"/>
                <a:ea typeface="楷体_GB2312" pitchFamily="1" charset="-122"/>
              </a:rPr>
              <a:t>ABD</a:t>
            </a:r>
            <a:r>
              <a:rPr lang="zh-CN" altLang="en-US" sz="2400">
                <a:solidFill>
                  <a:schemeClr val="folHlink"/>
                </a:solidFill>
                <a:latin typeface="Times New Roman" pitchFamily="18" charset="0"/>
                <a:ea typeface="楷体_GB2312" pitchFamily="1" charset="-122"/>
              </a:rPr>
              <a:t>路线。（</a:t>
            </a:r>
            <a:r>
              <a:rPr lang="zh-CN" altLang="en-US" sz="2400">
                <a:solidFill>
                  <a:srgbClr val="FF00FF"/>
                </a:solidFill>
                <a:latin typeface="Times New Roman" pitchFamily="18" charset="0"/>
                <a:ea typeface="楷体_GB2312" pitchFamily="1" charset="-122"/>
              </a:rPr>
              <a:t>正反馈</a:t>
            </a:r>
            <a:r>
              <a:rPr lang="zh-CN" altLang="en-US" sz="2400">
                <a:solidFill>
                  <a:schemeClr val="folHlink"/>
                </a:solidFill>
                <a:latin typeface="Times New Roman" pitchFamily="18" charset="0"/>
                <a:ea typeface="楷体_GB2312" pitchFamily="1" charset="-122"/>
              </a:rPr>
              <a:t>过程）</a:t>
            </a:r>
          </a:p>
        </p:txBody>
      </p:sp>
      <p:graphicFrame>
        <p:nvGraphicFramePr>
          <p:cNvPr id="9219" name="Object 3"/>
          <p:cNvGraphicFramePr>
            <a:graphicFrameLocks noChangeAspect="1"/>
          </p:cNvGraphicFramePr>
          <p:nvPr>
            <p:ph sz="half" idx="2"/>
          </p:nvPr>
        </p:nvGraphicFramePr>
        <p:xfrm>
          <a:off x="1463675" y="1984375"/>
          <a:ext cx="6138863" cy="3511550"/>
        </p:xfrm>
        <a:graphic>
          <a:graphicData uri="http://schemas.openxmlformats.org/presentationml/2006/ole">
            <mc:AlternateContent xmlns:mc="http://schemas.openxmlformats.org/markup-compatibility/2006">
              <mc:Choice xmlns:v="urn:schemas-microsoft-com:vml" Requires="v">
                <p:oleObj spid="_x0000_s9229" r:id="rId3" imgW="6831746" imgH="3860317" progId="Photoshop.Image.7">
                  <p:embed/>
                </p:oleObj>
              </mc:Choice>
              <mc:Fallback>
                <p:oleObj r:id="rId3" imgW="6831746" imgH="3860317" progId="Photoshop.Image.7">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3675" y="1984375"/>
                        <a:ext cx="6138863" cy="351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7541" name="Text Box 5"/>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 typeface="Arial" pitchFamily="34" charset="0"/>
              <a:buNone/>
              <a:defRPr/>
            </a:pPr>
            <a:r>
              <a:rPr lang="zh-CN" altLang="en-US" sz="2400" b="0">
                <a:solidFill>
                  <a:srgbClr val="FF9900"/>
                </a:solidFill>
                <a:effectLst>
                  <a:outerShdw blurRad="38100" dist="38100" dir="2700000" algn="tl">
                    <a:srgbClr val="C0C0C0"/>
                  </a:outerShdw>
                </a:effectLst>
                <a:latin typeface="Arial" pitchFamily="34" charset="0"/>
                <a:ea typeface="隶书" pitchFamily="49" charset="-122"/>
              </a:rPr>
              <a:t>智能优化计算</a:t>
            </a:r>
          </a:p>
        </p:txBody>
      </p:sp>
      <p:sp>
        <p:nvSpPr>
          <p:cNvPr id="9221" name="AutoShape 8">
            <a:hlinkClick r:id="rId5" action="ppaction://hlinksldjump" highlightClick="1"/>
          </p:cNvPr>
          <p:cNvSpPr>
            <a:spLocks noChangeArrowheads="1"/>
          </p:cNvSpPr>
          <p:nvPr/>
        </p:nvSpPr>
        <p:spPr bwMode="auto">
          <a:xfrm>
            <a:off x="8675688" y="6524625"/>
            <a:ext cx="396875" cy="261938"/>
          </a:xfrm>
          <a:prstGeom prst="actionButtonBeginning">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defRPr sz="3000">
                <a:solidFill>
                  <a:schemeClr val="tx1"/>
                </a:solidFill>
                <a:latin typeface="Verdana" pitchFamily="34" charset="0"/>
                <a:ea typeface="宋体" pitchFamily="2" charset="-122"/>
              </a:defRPr>
            </a:lvl1pPr>
            <a:lvl2pPr marL="742950" indent="-285750" eaLnBrk="0" hangingPunct="0">
              <a:spcBef>
                <a:spcPct val="20000"/>
              </a:spcBef>
              <a:buChar char="n"/>
              <a:defRPr sz="2600">
                <a:solidFill>
                  <a:schemeClr val="tx1"/>
                </a:solidFill>
                <a:latin typeface="Verdana" pitchFamily="34" charset="0"/>
                <a:ea typeface="宋体" pitchFamily="2" charset="-122"/>
              </a:defRPr>
            </a:lvl2pPr>
            <a:lvl3pPr marL="1143000" indent="-228600" eaLnBrk="0" hangingPunct="0">
              <a:spcBef>
                <a:spcPct val="20000"/>
              </a:spcBef>
              <a:defRPr sz="2300">
                <a:solidFill>
                  <a:schemeClr val="tx1"/>
                </a:solidFill>
                <a:latin typeface="Verdana" pitchFamily="34" charset="0"/>
                <a:ea typeface="宋体" pitchFamily="2" charset="-122"/>
              </a:defRPr>
            </a:lvl3pPr>
            <a:lvl4pPr marL="1600200" indent="-228600" eaLnBrk="0" hangingPunct="0">
              <a:spcBef>
                <a:spcPct val="20000"/>
              </a:spcBef>
              <a:buChar char="n"/>
              <a:defRPr sz="2000">
                <a:solidFill>
                  <a:schemeClr val="tx1"/>
                </a:solidFill>
                <a:latin typeface="Verdana" pitchFamily="34" charset="0"/>
                <a:ea typeface="宋体" pitchFamily="2" charset="-122"/>
              </a:defRPr>
            </a:lvl4pPr>
            <a:lvl5pPr marL="2057400" indent="-228600" eaLnBrk="0" hangingPunct="0">
              <a:spcBef>
                <a:spcPct val="25000"/>
              </a:spcBef>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endParaRPr lang="zh-CN" altLang="en-US">
              <a:latin typeface="Times New Roman" pitchFamily="18" charset="0"/>
            </a:endParaRPr>
          </a:p>
        </p:txBody>
      </p:sp>
      <p:sp>
        <p:nvSpPr>
          <p:cNvPr id="9222" name="Text Box 9"/>
          <p:cNvSpPr txBox="1">
            <a:spLocks noChangeArrowheads="1"/>
          </p:cNvSpPr>
          <p:nvPr/>
        </p:nvSpPr>
        <p:spPr bwMode="auto">
          <a:xfrm>
            <a:off x="1258888" y="2341563"/>
            <a:ext cx="6492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defRPr sz="3000">
                <a:solidFill>
                  <a:schemeClr val="tx1"/>
                </a:solidFill>
                <a:latin typeface="Verdana" pitchFamily="34" charset="0"/>
                <a:ea typeface="宋体" pitchFamily="2" charset="-122"/>
              </a:defRPr>
            </a:lvl1pPr>
            <a:lvl2pPr marL="742950" indent="-285750" eaLnBrk="0" hangingPunct="0">
              <a:spcBef>
                <a:spcPct val="20000"/>
              </a:spcBef>
              <a:buChar char="n"/>
              <a:defRPr sz="2600">
                <a:solidFill>
                  <a:schemeClr val="tx1"/>
                </a:solidFill>
                <a:latin typeface="Verdana" pitchFamily="34" charset="0"/>
                <a:ea typeface="宋体" pitchFamily="2" charset="-122"/>
              </a:defRPr>
            </a:lvl2pPr>
            <a:lvl3pPr marL="1143000" indent="-228600" eaLnBrk="0" hangingPunct="0">
              <a:spcBef>
                <a:spcPct val="20000"/>
              </a:spcBef>
              <a:defRPr sz="2300">
                <a:solidFill>
                  <a:schemeClr val="tx1"/>
                </a:solidFill>
                <a:latin typeface="Verdana" pitchFamily="34" charset="0"/>
                <a:ea typeface="宋体" pitchFamily="2" charset="-122"/>
              </a:defRPr>
            </a:lvl3pPr>
            <a:lvl4pPr marL="1600200" indent="-228600" eaLnBrk="0" hangingPunct="0">
              <a:spcBef>
                <a:spcPct val="20000"/>
              </a:spcBef>
              <a:buChar char="n"/>
              <a:defRPr sz="2000">
                <a:solidFill>
                  <a:schemeClr val="tx1"/>
                </a:solidFill>
                <a:latin typeface="Verdana" pitchFamily="34" charset="0"/>
                <a:ea typeface="宋体" pitchFamily="2" charset="-122"/>
              </a:defRPr>
            </a:lvl4pPr>
            <a:lvl5pPr marL="2057400" indent="-228600" eaLnBrk="0" hangingPunct="0">
              <a:spcBef>
                <a:spcPct val="25000"/>
              </a:spcBef>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lgn="ctr" eaLnBrk="1" hangingPunct="1">
              <a:lnSpc>
                <a:spcPct val="100000"/>
              </a:lnSpc>
              <a:spcBef>
                <a:spcPct val="50000"/>
              </a:spcBef>
              <a:buClrTx/>
              <a:buFont typeface="Arial" pitchFamily="34" charset="0"/>
              <a:buNone/>
            </a:pPr>
            <a:r>
              <a:rPr lang="zh-CN" altLang="en-US" sz="1800">
                <a:solidFill>
                  <a:srgbClr val="FF00FF"/>
                </a:solidFill>
                <a:latin typeface="Arial" pitchFamily="34" charset="0"/>
                <a:ea typeface="楷体_GB2312" pitchFamily="1" charset="-122"/>
              </a:rPr>
              <a:t>蚁巢</a:t>
            </a:r>
          </a:p>
        </p:txBody>
      </p:sp>
      <p:sp>
        <p:nvSpPr>
          <p:cNvPr id="9223" name="Text Box 10"/>
          <p:cNvSpPr txBox="1">
            <a:spLocks noChangeArrowheads="1"/>
          </p:cNvSpPr>
          <p:nvPr/>
        </p:nvSpPr>
        <p:spPr bwMode="auto">
          <a:xfrm>
            <a:off x="7018338" y="2341563"/>
            <a:ext cx="6492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defRPr sz="3000">
                <a:solidFill>
                  <a:schemeClr val="tx1"/>
                </a:solidFill>
                <a:latin typeface="Verdana" pitchFamily="34" charset="0"/>
                <a:ea typeface="宋体" pitchFamily="2" charset="-122"/>
              </a:defRPr>
            </a:lvl1pPr>
            <a:lvl2pPr marL="742950" indent="-285750" eaLnBrk="0" hangingPunct="0">
              <a:spcBef>
                <a:spcPct val="20000"/>
              </a:spcBef>
              <a:buChar char="n"/>
              <a:defRPr sz="2600">
                <a:solidFill>
                  <a:schemeClr val="tx1"/>
                </a:solidFill>
                <a:latin typeface="Verdana" pitchFamily="34" charset="0"/>
                <a:ea typeface="宋体" pitchFamily="2" charset="-122"/>
              </a:defRPr>
            </a:lvl2pPr>
            <a:lvl3pPr marL="1143000" indent="-228600" eaLnBrk="0" hangingPunct="0">
              <a:spcBef>
                <a:spcPct val="20000"/>
              </a:spcBef>
              <a:defRPr sz="2300">
                <a:solidFill>
                  <a:schemeClr val="tx1"/>
                </a:solidFill>
                <a:latin typeface="Verdana" pitchFamily="34" charset="0"/>
                <a:ea typeface="宋体" pitchFamily="2" charset="-122"/>
              </a:defRPr>
            </a:lvl3pPr>
            <a:lvl4pPr marL="1600200" indent="-228600" eaLnBrk="0" hangingPunct="0">
              <a:spcBef>
                <a:spcPct val="20000"/>
              </a:spcBef>
              <a:buChar char="n"/>
              <a:defRPr sz="2000">
                <a:solidFill>
                  <a:schemeClr val="tx1"/>
                </a:solidFill>
                <a:latin typeface="Verdana" pitchFamily="34" charset="0"/>
                <a:ea typeface="宋体" pitchFamily="2" charset="-122"/>
              </a:defRPr>
            </a:lvl4pPr>
            <a:lvl5pPr marL="2057400" indent="-228600" eaLnBrk="0" hangingPunct="0">
              <a:spcBef>
                <a:spcPct val="25000"/>
              </a:spcBef>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lgn="ctr" eaLnBrk="1" hangingPunct="1">
              <a:lnSpc>
                <a:spcPct val="100000"/>
              </a:lnSpc>
              <a:spcBef>
                <a:spcPct val="50000"/>
              </a:spcBef>
              <a:buClrTx/>
              <a:buFont typeface="Arial" pitchFamily="34" charset="0"/>
              <a:buNone/>
            </a:pPr>
            <a:r>
              <a:rPr lang="zh-CN" altLang="en-US" sz="1800">
                <a:solidFill>
                  <a:srgbClr val="FF00FF"/>
                </a:solidFill>
                <a:latin typeface="Arial" pitchFamily="34" charset="0"/>
                <a:ea typeface="楷体_GB2312" pitchFamily="1" charset="-122"/>
              </a:rPr>
              <a:t>食物</a:t>
            </a:r>
          </a:p>
        </p:txBody>
      </p:sp>
      <p:graphicFrame>
        <p:nvGraphicFramePr>
          <p:cNvPr id="9224" name="Object 11"/>
          <p:cNvGraphicFramePr>
            <a:graphicFrameLocks noChangeAspect="1"/>
          </p:cNvGraphicFramePr>
          <p:nvPr>
            <p:ph sz="half" idx="2"/>
          </p:nvPr>
        </p:nvGraphicFramePr>
        <p:xfrm>
          <a:off x="6929438" y="3144838"/>
          <a:ext cx="590550" cy="498475"/>
        </p:xfrm>
        <a:graphic>
          <a:graphicData uri="http://schemas.openxmlformats.org/presentationml/2006/ole">
            <mc:AlternateContent xmlns:mc="http://schemas.openxmlformats.org/markup-compatibility/2006">
              <mc:Choice xmlns:v="urn:schemas-microsoft-com:vml" Requires="v">
                <p:oleObj spid="_x0000_s9230" r:id="rId6" imgW="4167612" imgH="3468986" progId="MS_ClipArt_Gallery.2">
                  <p:embed/>
                </p:oleObj>
              </mc:Choice>
              <mc:Fallback>
                <p:oleObj r:id="rId6" imgW="4167612" imgH="3468986" progId="MS_ClipArt_Gallery.2">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29438" y="3144838"/>
                        <a:ext cx="59055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9225" name="Picture 12" descr="Ant-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2997200"/>
            <a:ext cx="287337"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7550" name="Rectangle 14"/>
          <p:cNvSpPr>
            <a:spLocks noRot="1" noChangeArrowheads="1"/>
          </p:cNvSpPr>
          <p:nvPr/>
        </p:nvSpPr>
        <p:spPr bwMode="auto">
          <a:xfrm>
            <a:off x="0" y="908050"/>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2.  </a:t>
            </a:r>
            <a:r>
              <a:rPr lang="zh-CN" altLang="en-US" smtClean="0">
                <a:effectLst>
                  <a:outerShdw blurRad="38100" dist="38100" dir="2700000" algn="tl">
                    <a:srgbClr val="FFFFFF"/>
                  </a:outerShdw>
                </a:effectLst>
                <a:latin typeface="Times New Roman" pitchFamily="18" charset="0"/>
                <a:ea typeface="黑体" pitchFamily="49" charset="-122"/>
              </a:rPr>
              <a:t>蚁群算法的原理分析</a:t>
            </a:r>
            <a:endParaRPr lang="zh-CN" altLang="en-US" smtClean="0">
              <a:ea typeface="楷体_GB2312" pitchFamily="1" charset="-122"/>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3"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 typeface="Arial" pitchFamily="34" charset="0"/>
              <a:buNone/>
              <a:defRPr/>
            </a:pPr>
            <a:r>
              <a:rPr lang="zh-CN" altLang="en-US" sz="2400" b="0">
                <a:solidFill>
                  <a:srgbClr val="FF9900"/>
                </a:solidFill>
                <a:effectLst>
                  <a:outerShdw blurRad="38100" dist="38100" dir="2700000" algn="tl">
                    <a:srgbClr val="C0C0C0"/>
                  </a:outerShdw>
                </a:effectLst>
                <a:latin typeface="Arial" pitchFamily="34" charset="0"/>
                <a:ea typeface="隶书" pitchFamily="49" charset="-122"/>
              </a:rPr>
              <a:t>智能优化计算</a:t>
            </a:r>
          </a:p>
        </p:txBody>
      </p:sp>
      <p:pic>
        <p:nvPicPr>
          <p:cNvPr id="10243" name="Picture 4" descr="BD21370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3" y="468313"/>
            <a:ext cx="9144000" cy="8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Rectangle 5"/>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r>
              <a:rPr lang="zh-CN" altLang="en-US" sz="2600">
                <a:latin typeface="Times New Roman" pitchFamily="18" charset="0"/>
                <a:ea typeface="黑体" pitchFamily="49" charset="-122"/>
              </a:rPr>
              <a:t>解决TSP问题</a:t>
            </a:r>
          </a:p>
          <a:p>
            <a:pPr eaLnBrk="1" hangingPunct="1">
              <a:spcBef>
                <a:spcPct val="10000"/>
              </a:spcBef>
              <a:buFont typeface="Wingdings" pitchFamily="2" charset="2"/>
              <a:buNone/>
            </a:pPr>
            <a:r>
              <a:rPr lang="zh-CN" altLang="en-US" sz="1500">
                <a:solidFill>
                  <a:schemeClr val="folHlink"/>
                </a:solidFill>
                <a:latin typeface="Times New Roman" pitchFamily="18" charset="0"/>
                <a:ea typeface="楷体_GB2312" pitchFamily="1" charset="-122"/>
              </a:rPr>
              <a:t>         </a:t>
            </a:r>
            <a:r>
              <a:rPr lang="zh-CN" altLang="en-US" sz="2600">
                <a:solidFill>
                  <a:schemeClr val="folHlink"/>
                </a:solidFill>
                <a:latin typeface="Times New Roman" pitchFamily="18" charset="0"/>
                <a:ea typeface="楷体_GB2312" pitchFamily="1" charset="-122"/>
              </a:rPr>
              <a:t>在算法的初始时刻，将</a:t>
            </a:r>
            <a:r>
              <a:rPr lang="zh-CN" altLang="en-US" sz="2600" i="1">
                <a:solidFill>
                  <a:schemeClr val="folHlink"/>
                </a:solidFill>
                <a:latin typeface="Times New Roman" pitchFamily="18" charset="0"/>
                <a:ea typeface="楷体_GB2312" pitchFamily="1" charset="-122"/>
              </a:rPr>
              <a:t>m</a:t>
            </a:r>
            <a:r>
              <a:rPr lang="zh-CN" altLang="en-US" sz="2600">
                <a:solidFill>
                  <a:schemeClr val="folHlink"/>
                </a:solidFill>
                <a:latin typeface="Times New Roman" pitchFamily="18" charset="0"/>
                <a:ea typeface="楷体_GB2312" pitchFamily="1" charset="-122"/>
              </a:rPr>
              <a:t>只蚂蚁随机放到</a:t>
            </a:r>
            <a:r>
              <a:rPr lang="zh-CN" altLang="en-US" sz="2600" i="1">
                <a:solidFill>
                  <a:schemeClr val="folHlink"/>
                </a:solidFill>
                <a:latin typeface="Times New Roman" pitchFamily="18" charset="0"/>
                <a:ea typeface="楷体_GB2312" pitchFamily="1" charset="-122"/>
              </a:rPr>
              <a:t>n</a:t>
            </a:r>
            <a:r>
              <a:rPr lang="zh-CN" altLang="en-US" sz="2600">
                <a:solidFill>
                  <a:schemeClr val="folHlink"/>
                </a:solidFill>
                <a:latin typeface="Times New Roman" pitchFamily="18" charset="0"/>
                <a:ea typeface="楷体_GB2312" pitchFamily="1" charset="-122"/>
              </a:rPr>
              <a:t>座城市;</a:t>
            </a:r>
          </a:p>
          <a:p>
            <a:pPr eaLnBrk="1" hangingPunct="1">
              <a:spcBef>
                <a:spcPct val="10000"/>
              </a:spcBef>
              <a:buFont typeface="Wingdings" pitchFamily="2" charset="2"/>
              <a:buNone/>
            </a:pPr>
            <a:r>
              <a:rPr lang="zh-CN" altLang="en-US" sz="2600">
                <a:solidFill>
                  <a:schemeClr val="folHlink"/>
                </a:solidFill>
                <a:latin typeface="Times New Roman" pitchFamily="18" charset="0"/>
                <a:ea typeface="楷体_GB2312" pitchFamily="1" charset="-122"/>
              </a:rPr>
              <a:t>     </a:t>
            </a:r>
          </a:p>
          <a:p>
            <a:pPr eaLnBrk="1" hangingPunct="1">
              <a:spcBef>
                <a:spcPct val="10000"/>
              </a:spcBef>
              <a:buFont typeface="Wingdings" pitchFamily="2" charset="2"/>
              <a:buNone/>
            </a:pPr>
            <a:r>
              <a:rPr lang="zh-CN" altLang="en-US" sz="2600">
                <a:solidFill>
                  <a:schemeClr val="folHlink"/>
                </a:solidFill>
                <a:latin typeface="Times New Roman" pitchFamily="18" charset="0"/>
                <a:ea typeface="楷体_GB2312" pitchFamily="1" charset="-122"/>
              </a:rPr>
              <a:t>     将每只蚂蚁 </a:t>
            </a:r>
            <a:r>
              <a:rPr lang="zh-CN" altLang="en-US" sz="2600" i="1">
                <a:solidFill>
                  <a:schemeClr val="folHlink"/>
                </a:solidFill>
                <a:latin typeface="Times New Roman" pitchFamily="18" charset="0"/>
                <a:ea typeface="楷体_GB2312" pitchFamily="1" charset="-122"/>
              </a:rPr>
              <a:t>k</a:t>
            </a:r>
            <a:r>
              <a:rPr lang="zh-CN" altLang="en-US" sz="2600">
                <a:solidFill>
                  <a:schemeClr val="folHlink"/>
                </a:solidFill>
                <a:latin typeface="Times New Roman" pitchFamily="18" charset="0"/>
                <a:ea typeface="楷体_GB2312" pitchFamily="1" charset="-122"/>
              </a:rPr>
              <a:t>的禁忌表</a:t>
            </a:r>
            <a:r>
              <a:rPr lang="zh-CN" altLang="en-US" sz="2600" i="1">
                <a:solidFill>
                  <a:schemeClr val="folHlink"/>
                </a:solidFill>
                <a:latin typeface="Times New Roman" pitchFamily="18" charset="0"/>
                <a:ea typeface="楷体_GB2312" pitchFamily="1" charset="-122"/>
              </a:rPr>
              <a:t>tabu</a:t>
            </a:r>
            <a:r>
              <a:rPr lang="zh-CN" altLang="en-US" sz="2600" i="1" baseline="-25000">
                <a:solidFill>
                  <a:schemeClr val="folHlink"/>
                </a:solidFill>
                <a:latin typeface="Times New Roman" pitchFamily="18" charset="0"/>
                <a:ea typeface="楷体_GB2312" pitchFamily="1" charset="-122"/>
              </a:rPr>
              <a:t>k</a:t>
            </a:r>
            <a:r>
              <a:rPr lang="zh-CN" altLang="en-US" sz="2600">
                <a:solidFill>
                  <a:schemeClr val="folHlink"/>
                </a:solidFill>
                <a:latin typeface="Times New Roman" pitchFamily="18" charset="0"/>
                <a:ea typeface="楷体_GB2312" pitchFamily="1" charset="-122"/>
              </a:rPr>
              <a:t>(</a:t>
            </a:r>
            <a:r>
              <a:rPr lang="zh-CN" altLang="en-US" sz="2600" i="1">
                <a:solidFill>
                  <a:schemeClr val="folHlink"/>
                </a:solidFill>
                <a:latin typeface="Times New Roman" pitchFamily="18" charset="0"/>
                <a:ea typeface="楷体_GB2312" pitchFamily="1" charset="-122"/>
              </a:rPr>
              <a:t>s</a:t>
            </a:r>
            <a:r>
              <a:rPr lang="zh-CN" altLang="en-US" sz="2600">
                <a:solidFill>
                  <a:schemeClr val="folHlink"/>
                </a:solidFill>
                <a:latin typeface="Times New Roman" pitchFamily="18" charset="0"/>
                <a:ea typeface="楷体_GB2312" pitchFamily="1" charset="-122"/>
              </a:rPr>
              <a:t>)的第一个元素</a:t>
            </a:r>
            <a:r>
              <a:rPr lang="zh-CN" altLang="en-US" sz="2600" i="1">
                <a:solidFill>
                  <a:schemeClr val="folHlink"/>
                </a:solidFill>
                <a:latin typeface="Times New Roman" pitchFamily="18" charset="0"/>
                <a:ea typeface="楷体_GB2312" pitchFamily="1" charset="-122"/>
              </a:rPr>
              <a:t>tabu</a:t>
            </a:r>
            <a:r>
              <a:rPr lang="zh-CN" altLang="en-US" sz="2600" i="1" baseline="-25000">
                <a:solidFill>
                  <a:schemeClr val="folHlink"/>
                </a:solidFill>
                <a:latin typeface="Times New Roman" pitchFamily="18" charset="0"/>
                <a:ea typeface="楷体_GB2312" pitchFamily="1" charset="-122"/>
              </a:rPr>
              <a:t>k</a:t>
            </a:r>
            <a:r>
              <a:rPr lang="zh-CN" altLang="en-US" sz="2600">
                <a:solidFill>
                  <a:schemeClr val="folHlink"/>
                </a:solidFill>
                <a:latin typeface="Times New Roman" pitchFamily="18" charset="0"/>
                <a:ea typeface="楷体_GB2312" pitchFamily="1" charset="-122"/>
              </a:rPr>
              <a:t>(1)设置为它当前所在城市;</a:t>
            </a:r>
          </a:p>
          <a:p>
            <a:pPr eaLnBrk="1" hangingPunct="1">
              <a:spcBef>
                <a:spcPct val="10000"/>
              </a:spcBef>
              <a:buFont typeface="Wingdings" pitchFamily="2" charset="2"/>
              <a:buNone/>
            </a:pPr>
            <a:r>
              <a:rPr lang="zh-CN" altLang="en-US" sz="2600">
                <a:solidFill>
                  <a:schemeClr val="folHlink"/>
                </a:solidFill>
                <a:latin typeface="Times New Roman" pitchFamily="18" charset="0"/>
                <a:ea typeface="楷体_GB2312" pitchFamily="1" charset="-122"/>
              </a:rPr>
              <a:t>     </a:t>
            </a:r>
          </a:p>
          <a:p>
            <a:pPr eaLnBrk="1" hangingPunct="1">
              <a:spcBef>
                <a:spcPct val="10000"/>
              </a:spcBef>
              <a:buFont typeface="Wingdings" pitchFamily="2" charset="2"/>
              <a:buNone/>
            </a:pPr>
            <a:r>
              <a:rPr lang="zh-CN" altLang="en-US" sz="2600">
                <a:solidFill>
                  <a:schemeClr val="folHlink"/>
                </a:solidFill>
                <a:latin typeface="Times New Roman" pitchFamily="18" charset="0"/>
                <a:ea typeface="楷体_GB2312" pitchFamily="1" charset="-122"/>
              </a:rPr>
              <a:t>     设各路径上的信息素</a:t>
            </a:r>
            <a:r>
              <a:rPr lang="el-GR" altLang="en-US" sz="2600" i="1">
                <a:solidFill>
                  <a:schemeClr val="folHlink"/>
                </a:solidFill>
                <a:latin typeface="Times New Roman" pitchFamily="18" charset="0"/>
                <a:ea typeface="楷体_GB2312" pitchFamily="1" charset="-122"/>
              </a:rPr>
              <a:t>τ</a:t>
            </a:r>
            <a:r>
              <a:rPr lang="zh-CN" altLang="en-US" sz="2600" i="1" baseline="-25000">
                <a:solidFill>
                  <a:schemeClr val="folHlink"/>
                </a:solidFill>
                <a:latin typeface="Times New Roman" pitchFamily="18" charset="0"/>
                <a:ea typeface="楷体_GB2312" pitchFamily="1" charset="-122"/>
              </a:rPr>
              <a:t>ij</a:t>
            </a:r>
            <a:r>
              <a:rPr lang="zh-CN" altLang="en-US" sz="2600">
                <a:solidFill>
                  <a:schemeClr val="folHlink"/>
                </a:solidFill>
                <a:latin typeface="Times New Roman" pitchFamily="18" charset="0"/>
                <a:ea typeface="楷体_GB2312" pitchFamily="1" charset="-122"/>
              </a:rPr>
              <a:t>(0)=</a:t>
            </a:r>
            <a:r>
              <a:rPr lang="zh-CN" altLang="en-US" sz="2600" i="1">
                <a:solidFill>
                  <a:schemeClr val="folHlink"/>
                </a:solidFill>
                <a:latin typeface="Times New Roman" pitchFamily="18" charset="0"/>
                <a:ea typeface="楷体_GB2312" pitchFamily="1" charset="-122"/>
              </a:rPr>
              <a:t>C</a:t>
            </a:r>
            <a:r>
              <a:rPr lang="zh-CN" altLang="en-US" sz="2600">
                <a:solidFill>
                  <a:schemeClr val="folHlink"/>
                </a:solidFill>
                <a:latin typeface="Times New Roman" pitchFamily="18" charset="0"/>
                <a:ea typeface="楷体_GB2312" pitchFamily="1" charset="-122"/>
              </a:rPr>
              <a:t>（</a:t>
            </a:r>
            <a:r>
              <a:rPr lang="zh-CN" altLang="en-US" sz="2600" i="1">
                <a:solidFill>
                  <a:schemeClr val="folHlink"/>
                </a:solidFill>
                <a:latin typeface="Times New Roman" pitchFamily="18" charset="0"/>
                <a:ea typeface="楷体_GB2312" pitchFamily="1" charset="-122"/>
              </a:rPr>
              <a:t>C</a:t>
            </a:r>
            <a:r>
              <a:rPr lang="zh-CN" altLang="en-US" sz="2600">
                <a:solidFill>
                  <a:schemeClr val="folHlink"/>
                </a:solidFill>
                <a:latin typeface="Times New Roman" pitchFamily="18" charset="0"/>
                <a:ea typeface="楷体_GB2312" pitchFamily="1" charset="-122"/>
              </a:rPr>
              <a:t>为一较小的常数）;</a:t>
            </a:r>
          </a:p>
        </p:txBody>
      </p:sp>
      <p:sp>
        <p:nvSpPr>
          <p:cNvPr id="578566" name="Rectangle 6"/>
          <p:cNvSpPr>
            <a:spLocks noRot="1" noChangeArrowheads="1"/>
          </p:cNvSpPr>
          <p:nvPr/>
        </p:nvSpPr>
        <p:spPr bwMode="auto">
          <a:xfrm>
            <a:off x="0" y="9810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3.  </a:t>
            </a:r>
            <a:r>
              <a:rPr lang="zh-CN" altLang="en-US" smtClean="0">
                <a:effectLst>
                  <a:outerShdw blurRad="38100" dist="38100" dir="2700000" algn="tl">
                    <a:srgbClr val="FFFFFF"/>
                  </a:outerShdw>
                </a:effectLst>
                <a:latin typeface="Times New Roman" pitchFamily="18" charset="0"/>
                <a:ea typeface="黑体" pitchFamily="49" charset="-122"/>
              </a:rPr>
              <a:t>蚂蚁系统的模型与实现</a:t>
            </a:r>
            <a:endParaRPr lang="zh-CN" altLang="en-US" smtClean="0">
              <a:ea typeface="楷体_GB2312" pitchFamily="1" charset="-122"/>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7" name="Text Box 3"/>
          <p:cNvSpPr txBox="1">
            <a:spLocks noChangeArrowheads="1"/>
          </p:cNvSpPr>
          <p:nvPr/>
        </p:nvSpPr>
        <p:spPr bwMode="auto">
          <a:xfrm>
            <a:off x="71438" y="0"/>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buClrTx/>
              <a:buFont typeface="Arial" pitchFamily="34" charset="0"/>
              <a:buNone/>
              <a:defRPr/>
            </a:pPr>
            <a:r>
              <a:rPr lang="zh-CN" altLang="en-US" sz="2400" b="0">
                <a:solidFill>
                  <a:srgbClr val="FF9900"/>
                </a:solidFill>
                <a:effectLst>
                  <a:outerShdw blurRad="38100" dist="38100" dir="2700000" algn="tl">
                    <a:srgbClr val="C0C0C0"/>
                  </a:outerShdw>
                </a:effectLst>
                <a:latin typeface="Arial" pitchFamily="34" charset="0"/>
                <a:ea typeface="隶书" pitchFamily="49" charset="-122"/>
              </a:rPr>
              <a:t>智能优化计算</a:t>
            </a:r>
          </a:p>
        </p:txBody>
      </p:sp>
      <p:sp>
        <p:nvSpPr>
          <p:cNvPr id="11267" name="Rectangle 5"/>
          <p:cNvSpPr>
            <a:spLocks noRot="1" noChangeArrowheads="1"/>
          </p:cNvSpPr>
          <p:nvPr/>
        </p:nvSpPr>
        <p:spPr bwMode="auto">
          <a:xfrm>
            <a:off x="250825" y="1916113"/>
            <a:ext cx="854075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eaLnBrk="0" hangingPunct="0">
              <a:spcBef>
                <a:spcPct val="20000"/>
              </a:spcBef>
              <a:defRPr sz="3000">
                <a:solidFill>
                  <a:schemeClr val="tx1"/>
                </a:solidFill>
                <a:latin typeface="Verdana" pitchFamily="34" charset="0"/>
                <a:ea typeface="宋体" pitchFamily="2" charset="-122"/>
              </a:defRPr>
            </a:lvl1pPr>
            <a:lvl2pPr marL="1177925" indent="-285750" eaLnBrk="0" hangingPunct="0">
              <a:spcBef>
                <a:spcPct val="20000"/>
              </a:spcBef>
              <a:buChar char="n"/>
              <a:defRPr sz="2600">
                <a:solidFill>
                  <a:schemeClr val="tx1"/>
                </a:solidFill>
                <a:latin typeface="Verdana" pitchFamily="34" charset="0"/>
                <a:ea typeface="宋体" pitchFamily="2" charset="-122"/>
              </a:defRPr>
            </a:lvl2pPr>
            <a:lvl3pPr marL="1585913" indent="-228600" eaLnBrk="0" hangingPunct="0">
              <a:spcBef>
                <a:spcPct val="20000"/>
              </a:spcBef>
              <a:defRPr sz="2300">
                <a:solidFill>
                  <a:schemeClr val="tx1"/>
                </a:solidFill>
                <a:latin typeface="Verdana" pitchFamily="34" charset="0"/>
                <a:ea typeface="宋体" pitchFamily="2" charset="-122"/>
              </a:defRPr>
            </a:lvl3pPr>
            <a:lvl4pPr marL="1993900" indent="-228600" eaLnBrk="0" hangingPunct="0">
              <a:spcBef>
                <a:spcPct val="20000"/>
              </a:spcBef>
              <a:buChar char="n"/>
              <a:defRPr sz="2000">
                <a:solidFill>
                  <a:schemeClr val="tx1"/>
                </a:solidFill>
                <a:latin typeface="Verdana" pitchFamily="34" charset="0"/>
                <a:ea typeface="宋体" pitchFamily="2" charset="-122"/>
              </a:defRPr>
            </a:lvl4pPr>
            <a:lvl5pPr marL="2401888" indent="-228600" eaLnBrk="0" hangingPunct="0">
              <a:spcBef>
                <a:spcPct val="25000"/>
              </a:spcBef>
              <a:buChar char="§"/>
              <a:defRPr sz="2000">
                <a:solidFill>
                  <a:schemeClr val="tx1"/>
                </a:solidFill>
                <a:latin typeface="Verdana" pitchFamily="34" charset="0"/>
                <a:ea typeface="宋体" pitchFamily="2" charset="-122"/>
              </a:defRPr>
            </a:lvl5pPr>
            <a:lvl6pPr marL="28590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33162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7734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4230688"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eaLnBrk="1" hangingPunct="1">
              <a:spcBef>
                <a:spcPct val="10000"/>
              </a:spcBef>
            </a:pPr>
            <a:r>
              <a:rPr lang="zh-CN" altLang="en-US" sz="2600">
                <a:latin typeface="Times New Roman" pitchFamily="18" charset="0"/>
                <a:ea typeface="黑体" pitchFamily="49" charset="-122"/>
              </a:rPr>
              <a:t>解决TSP问题</a:t>
            </a:r>
          </a:p>
          <a:p>
            <a:pPr eaLnBrk="1" hangingPunct="1">
              <a:spcBef>
                <a:spcPct val="10000"/>
              </a:spcBef>
              <a:buFont typeface="Wingdings" pitchFamily="2" charset="2"/>
              <a:buNone/>
            </a:pPr>
            <a:r>
              <a:rPr lang="zh-CN" altLang="en-US" sz="1500">
                <a:solidFill>
                  <a:schemeClr val="folHlink"/>
                </a:solidFill>
                <a:latin typeface="Times New Roman" pitchFamily="18" charset="0"/>
                <a:ea typeface="楷体_GB2312" pitchFamily="1" charset="-122"/>
              </a:rPr>
              <a:t>         </a:t>
            </a:r>
            <a:r>
              <a:rPr lang="zh-CN" altLang="en-US" sz="2600">
                <a:solidFill>
                  <a:schemeClr val="folHlink"/>
                </a:solidFill>
                <a:latin typeface="Times New Roman" pitchFamily="18" charset="0"/>
                <a:ea typeface="楷体_GB2312" pitchFamily="1" charset="-122"/>
              </a:rPr>
              <a:t>每只蚂蚁根据路径上的信息素和启发式信息（两城市间距离）独立地选择下一座城市：</a:t>
            </a:r>
          </a:p>
          <a:p>
            <a:pPr eaLnBrk="1" hangingPunct="1">
              <a:spcBef>
                <a:spcPct val="10000"/>
              </a:spcBef>
              <a:buFont typeface="Wingdings" pitchFamily="2" charset="2"/>
              <a:buNone/>
            </a:pPr>
            <a:r>
              <a:rPr lang="zh-CN" altLang="en-US" sz="2600">
                <a:solidFill>
                  <a:schemeClr val="folHlink"/>
                </a:solidFill>
                <a:latin typeface="Times New Roman" pitchFamily="18" charset="0"/>
                <a:ea typeface="楷体_GB2312" pitchFamily="1" charset="-122"/>
              </a:rPr>
              <a:t>     在时刻</a:t>
            </a:r>
            <a:r>
              <a:rPr lang="zh-CN" altLang="en-US" sz="2600" i="1">
                <a:solidFill>
                  <a:schemeClr val="folHlink"/>
                </a:solidFill>
                <a:latin typeface="Times New Roman" pitchFamily="18" charset="0"/>
                <a:ea typeface="楷体_GB2312" pitchFamily="1" charset="-122"/>
              </a:rPr>
              <a:t>t</a:t>
            </a:r>
            <a:r>
              <a:rPr lang="zh-CN" altLang="en-US" sz="2600">
                <a:solidFill>
                  <a:schemeClr val="folHlink"/>
                </a:solidFill>
                <a:latin typeface="Times New Roman" pitchFamily="18" charset="0"/>
                <a:ea typeface="楷体_GB2312" pitchFamily="1" charset="-122"/>
              </a:rPr>
              <a:t>，蚂蚁</a:t>
            </a:r>
            <a:r>
              <a:rPr lang="zh-CN" altLang="en-US" sz="2600" i="1">
                <a:solidFill>
                  <a:schemeClr val="folHlink"/>
                </a:solidFill>
                <a:latin typeface="Times New Roman" pitchFamily="18" charset="0"/>
                <a:ea typeface="楷体_GB2312" pitchFamily="1" charset="-122"/>
              </a:rPr>
              <a:t>k</a:t>
            </a:r>
            <a:r>
              <a:rPr lang="zh-CN" altLang="en-US" sz="2600">
                <a:solidFill>
                  <a:schemeClr val="folHlink"/>
                </a:solidFill>
                <a:latin typeface="Times New Roman" pitchFamily="18" charset="0"/>
                <a:ea typeface="楷体_GB2312" pitchFamily="1" charset="-122"/>
              </a:rPr>
              <a:t>从城市</a:t>
            </a:r>
            <a:r>
              <a:rPr lang="zh-CN" altLang="en-US" sz="2600" i="1">
                <a:solidFill>
                  <a:schemeClr val="folHlink"/>
                </a:solidFill>
                <a:latin typeface="Times New Roman" pitchFamily="18" charset="0"/>
                <a:ea typeface="楷体_GB2312" pitchFamily="1" charset="-122"/>
              </a:rPr>
              <a:t>i</a:t>
            </a:r>
            <a:r>
              <a:rPr lang="zh-CN" altLang="en-US" sz="2600">
                <a:solidFill>
                  <a:schemeClr val="folHlink"/>
                </a:solidFill>
                <a:latin typeface="Times New Roman" pitchFamily="18" charset="0"/>
                <a:ea typeface="楷体_GB2312" pitchFamily="1" charset="-122"/>
              </a:rPr>
              <a:t>转移到城市</a:t>
            </a:r>
            <a:r>
              <a:rPr lang="zh-CN" altLang="en-US" sz="2600" i="1">
                <a:solidFill>
                  <a:schemeClr val="folHlink"/>
                </a:solidFill>
                <a:latin typeface="Times New Roman" pitchFamily="18" charset="0"/>
                <a:ea typeface="楷体_GB2312" pitchFamily="1" charset="-122"/>
              </a:rPr>
              <a:t>j</a:t>
            </a:r>
            <a:r>
              <a:rPr lang="zh-CN" altLang="en-US" sz="2600">
                <a:solidFill>
                  <a:schemeClr val="folHlink"/>
                </a:solidFill>
                <a:latin typeface="Times New Roman" pitchFamily="18" charset="0"/>
                <a:ea typeface="楷体_GB2312" pitchFamily="1" charset="-122"/>
              </a:rPr>
              <a:t>的概率为</a:t>
            </a:r>
          </a:p>
          <a:p>
            <a:pPr eaLnBrk="1" hangingPunct="1">
              <a:spcBef>
                <a:spcPct val="10000"/>
              </a:spcBef>
              <a:buFont typeface="Wingdings" pitchFamily="2" charset="2"/>
              <a:buNone/>
            </a:pPr>
            <a:endParaRPr lang="zh-CN" altLang="en-US" sz="2600">
              <a:solidFill>
                <a:schemeClr val="folHlink"/>
              </a:solidFill>
              <a:latin typeface="Times New Roman" pitchFamily="18" charset="0"/>
              <a:ea typeface="楷体_GB2312" pitchFamily="1" charset="-122"/>
            </a:endParaRPr>
          </a:p>
          <a:p>
            <a:pPr eaLnBrk="1" hangingPunct="1">
              <a:spcBef>
                <a:spcPct val="10000"/>
              </a:spcBef>
              <a:buFont typeface="Wingdings" pitchFamily="2" charset="2"/>
              <a:buNone/>
            </a:pPr>
            <a:r>
              <a:rPr lang="zh-CN" altLang="en-US" sz="2600" i="1">
                <a:solidFill>
                  <a:schemeClr val="folHlink"/>
                </a:solidFill>
                <a:latin typeface="Times New Roman" pitchFamily="18" charset="0"/>
                <a:ea typeface="楷体_GB2312" pitchFamily="1" charset="-122"/>
              </a:rPr>
              <a:t>                                                           </a:t>
            </a:r>
            <a:r>
              <a:rPr lang="el-GR" altLang="en-US" sz="2600" i="1">
                <a:solidFill>
                  <a:schemeClr val="folHlink"/>
                </a:solidFill>
                <a:latin typeface="Times New Roman" pitchFamily="18" charset="0"/>
                <a:ea typeface="楷体_GB2312" pitchFamily="1" charset="-122"/>
              </a:rPr>
              <a:t>α</a:t>
            </a:r>
            <a:r>
              <a:rPr lang="zh-CN" altLang="en-US" sz="2600">
                <a:solidFill>
                  <a:schemeClr val="folHlink"/>
                </a:solidFill>
                <a:latin typeface="Times New Roman" pitchFamily="18" charset="0"/>
                <a:ea typeface="楷体_GB2312" pitchFamily="1" charset="-122"/>
              </a:rPr>
              <a:t>、</a:t>
            </a:r>
            <a:r>
              <a:rPr lang="el-GR" altLang="en-US" sz="2600" i="1">
                <a:solidFill>
                  <a:schemeClr val="folHlink"/>
                </a:solidFill>
                <a:latin typeface="Times New Roman" pitchFamily="18" charset="0"/>
                <a:ea typeface="楷体_GB2312" pitchFamily="1" charset="-122"/>
              </a:rPr>
              <a:t>β</a:t>
            </a:r>
            <a:r>
              <a:rPr lang="zh-CN" altLang="en-US" sz="2600">
                <a:solidFill>
                  <a:schemeClr val="folHlink"/>
                </a:solidFill>
                <a:latin typeface="Times New Roman" pitchFamily="18" charset="0"/>
                <a:ea typeface="楷体_GB2312" pitchFamily="1" charset="-122"/>
              </a:rPr>
              <a:t>分别表示信</a:t>
            </a:r>
          </a:p>
          <a:p>
            <a:pPr eaLnBrk="1" hangingPunct="1">
              <a:spcBef>
                <a:spcPct val="10000"/>
              </a:spcBef>
              <a:buFont typeface="Wingdings" pitchFamily="2" charset="2"/>
              <a:buNone/>
            </a:pPr>
            <a:r>
              <a:rPr lang="zh-CN" altLang="en-US" sz="2600">
                <a:solidFill>
                  <a:schemeClr val="folHlink"/>
                </a:solidFill>
                <a:latin typeface="Times New Roman" pitchFamily="18" charset="0"/>
                <a:ea typeface="楷体_GB2312" pitchFamily="1" charset="-122"/>
              </a:rPr>
              <a:t>                                                           息素和启发式因子</a:t>
            </a:r>
          </a:p>
          <a:p>
            <a:pPr eaLnBrk="1" hangingPunct="1">
              <a:spcBef>
                <a:spcPct val="10000"/>
              </a:spcBef>
              <a:buFont typeface="Wingdings" pitchFamily="2" charset="2"/>
              <a:buNone/>
            </a:pPr>
            <a:r>
              <a:rPr lang="zh-CN" altLang="en-US" sz="2600">
                <a:solidFill>
                  <a:schemeClr val="folHlink"/>
                </a:solidFill>
                <a:latin typeface="Times New Roman" pitchFamily="18" charset="0"/>
                <a:ea typeface="楷体_GB2312" pitchFamily="1" charset="-122"/>
              </a:rPr>
              <a:t>                                                           的相对重要程度。</a:t>
            </a:r>
          </a:p>
        </p:txBody>
      </p:sp>
      <p:graphicFrame>
        <p:nvGraphicFramePr>
          <p:cNvPr id="11268" name="Object 7"/>
          <p:cNvGraphicFramePr>
            <a:graphicFrameLocks noChangeAspect="1"/>
          </p:cNvGraphicFramePr>
          <p:nvPr>
            <p:ph sz="half" idx="2"/>
          </p:nvPr>
        </p:nvGraphicFramePr>
        <p:xfrm>
          <a:off x="395288" y="4076700"/>
          <a:ext cx="4752975" cy="1985963"/>
        </p:xfrm>
        <a:graphic>
          <a:graphicData uri="http://schemas.openxmlformats.org/presentationml/2006/ole">
            <mc:AlternateContent xmlns:mc="http://schemas.openxmlformats.org/markup-compatibility/2006">
              <mc:Choice xmlns:v="urn:schemas-microsoft-com:vml" Requires="v">
                <p:oleObj spid="_x0000_s11273" name="公式" r:id="rId3" imgW="2552400" imgH="1066680" progId="Equation.3">
                  <p:embed/>
                </p:oleObj>
              </mc:Choice>
              <mc:Fallback>
                <p:oleObj name="公式" r:id="rId3" imgW="2552400" imgH="106668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4076700"/>
                        <a:ext cx="4752975" cy="1985963"/>
                      </a:xfrm>
                      <a:prstGeom prst="rect">
                        <a:avLst/>
                      </a:prstGeom>
                      <a:solidFill>
                        <a:srgbClr val="66FF66">
                          <a:alpha val="23921"/>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9" name="AutoShape 8"/>
          <p:cNvSpPr>
            <a:spLocks noChangeArrowheads="1"/>
          </p:cNvSpPr>
          <p:nvPr/>
        </p:nvSpPr>
        <p:spPr bwMode="auto">
          <a:xfrm>
            <a:off x="5435600" y="4076700"/>
            <a:ext cx="3313113" cy="503238"/>
          </a:xfrm>
          <a:prstGeom prst="wedgeRoundRectCallout">
            <a:avLst>
              <a:gd name="adj1" fmla="val -56324"/>
              <a:gd name="adj2" fmla="val 25708"/>
              <a:gd name="adj3" fmla="val 16667"/>
            </a:avLst>
          </a:prstGeom>
          <a:solidFill>
            <a:srgbClr val="FFFF99"/>
          </a:solidFill>
          <a:ln w="381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defRPr sz="3000">
                <a:solidFill>
                  <a:schemeClr val="tx1"/>
                </a:solidFill>
                <a:latin typeface="Verdana" pitchFamily="34" charset="0"/>
                <a:ea typeface="宋体" pitchFamily="2" charset="-122"/>
              </a:defRPr>
            </a:lvl1pPr>
            <a:lvl2pPr marL="742950" indent="-285750" eaLnBrk="0" hangingPunct="0">
              <a:spcBef>
                <a:spcPct val="20000"/>
              </a:spcBef>
              <a:buChar char="n"/>
              <a:defRPr sz="2600">
                <a:solidFill>
                  <a:schemeClr val="tx1"/>
                </a:solidFill>
                <a:latin typeface="Verdana" pitchFamily="34" charset="0"/>
                <a:ea typeface="宋体" pitchFamily="2" charset="-122"/>
              </a:defRPr>
            </a:lvl2pPr>
            <a:lvl3pPr marL="1143000" indent="-228600" eaLnBrk="0" hangingPunct="0">
              <a:spcBef>
                <a:spcPct val="20000"/>
              </a:spcBef>
              <a:defRPr sz="2300">
                <a:solidFill>
                  <a:schemeClr val="tx1"/>
                </a:solidFill>
                <a:latin typeface="Verdana" pitchFamily="34" charset="0"/>
                <a:ea typeface="宋体" pitchFamily="2" charset="-122"/>
              </a:defRPr>
            </a:lvl3pPr>
            <a:lvl4pPr marL="1600200" indent="-228600" eaLnBrk="0" hangingPunct="0">
              <a:spcBef>
                <a:spcPct val="20000"/>
              </a:spcBef>
              <a:buChar char="n"/>
              <a:defRPr sz="2000">
                <a:solidFill>
                  <a:schemeClr val="tx1"/>
                </a:solidFill>
                <a:latin typeface="Verdana" pitchFamily="34" charset="0"/>
                <a:ea typeface="宋体" pitchFamily="2" charset="-122"/>
              </a:defRPr>
            </a:lvl4pPr>
            <a:lvl5pPr marL="2057400" indent="-228600" eaLnBrk="0" hangingPunct="0">
              <a:spcBef>
                <a:spcPct val="25000"/>
              </a:spcBef>
              <a:buChar char="§"/>
              <a:defRPr sz="2000">
                <a:solidFill>
                  <a:schemeClr val="tx1"/>
                </a:solidFill>
                <a:latin typeface="Verdana" pitchFamily="34" charset="0"/>
                <a:ea typeface="宋体"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chemeClr val="tx1"/>
                </a:solidFill>
                <a:latin typeface="Verdana" pitchFamily="34" charset="0"/>
                <a:ea typeface="宋体" pitchFamily="2" charset="-122"/>
              </a:defRPr>
            </a:lvl9pPr>
          </a:lstStyle>
          <a:p>
            <a:pPr algn="ctr" eaLnBrk="1" hangingPunct="1">
              <a:lnSpc>
                <a:spcPct val="100000"/>
              </a:lnSpc>
              <a:spcBef>
                <a:spcPct val="0"/>
              </a:spcBef>
              <a:buClrTx/>
              <a:buFont typeface="Arial" pitchFamily="34" charset="0"/>
              <a:buNone/>
            </a:pPr>
            <a:r>
              <a:rPr lang="zh-CN" altLang="en-US" sz="1800">
                <a:solidFill>
                  <a:schemeClr val="folHlink"/>
                </a:solidFill>
                <a:latin typeface="Arial" pitchFamily="34" charset="0"/>
                <a:ea typeface="楷体_GB2312" pitchFamily="1" charset="-122"/>
              </a:rPr>
              <a:t>下一步允许的城市的集合</a:t>
            </a:r>
          </a:p>
        </p:txBody>
      </p:sp>
      <p:sp>
        <p:nvSpPr>
          <p:cNvPr id="579594" name="Rectangle 10"/>
          <p:cNvSpPr>
            <a:spLocks noRot="1" noChangeArrowheads="1"/>
          </p:cNvSpPr>
          <p:nvPr/>
        </p:nvSpPr>
        <p:spPr bwMode="auto">
          <a:xfrm>
            <a:off x="0" y="981075"/>
            <a:ext cx="9144000" cy="576263"/>
          </a:xfrm>
          <a:prstGeom prst="rect">
            <a:avLst/>
          </a:prstGeom>
          <a:gradFill rotWithShape="1">
            <a:gsLst>
              <a:gs pos="0">
                <a:srgbClr val="DDDDDD">
                  <a:alpha val="39999"/>
                </a:srgbClr>
              </a:gs>
              <a:gs pos="50000">
                <a:srgbClr val="B2B2B2">
                  <a:alpha val="59999"/>
                </a:srgbClr>
              </a:gs>
              <a:gs pos="100000">
                <a:srgbClr val="DDDDDD">
                  <a:alpha val="39999"/>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4500" indent="-444500">
              <a:spcBef>
                <a:spcPct val="20000"/>
              </a:spcBef>
              <a:defRPr sz="2600">
                <a:solidFill>
                  <a:schemeClr val="tx1"/>
                </a:solidFill>
                <a:latin typeface="Verdana" pitchFamily="34" charset="0"/>
                <a:ea typeface="宋体" pitchFamily="2" charset="-122"/>
              </a:defRPr>
            </a:lvl1pPr>
            <a:lvl2pPr marL="1177925" indent="-285750">
              <a:spcBef>
                <a:spcPct val="20000"/>
              </a:spcBef>
              <a:buChar char="n"/>
              <a:defRPr sz="2200">
                <a:solidFill>
                  <a:schemeClr val="tx1"/>
                </a:solidFill>
                <a:latin typeface="Verdana" pitchFamily="34" charset="0"/>
                <a:ea typeface="宋体" pitchFamily="2" charset="-122"/>
              </a:defRPr>
            </a:lvl2pPr>
            <a:lvl3pPr marL="1585913" indent="-228600">
              <a:spcBef>
                <a:spcPct val="20000"/>
              </a:spcBef>
              <a:defRPr sz="2100">
                <a:solidFill>
                  <a:schemeClr val="tx1"/>
                </a:solidFill>
                <a:latin typeface="Verdana" pitchFamily="34" charset="0"/>
                <a:ea typeface="宋体" pitchFamily="2" charset="-122"/>
              </a:defRPr>
            </a:lvl3pPr>
            <a:lvl4pPr marL="1993900" indent="-228600">
              <a:spcBef>
                <a:spcPct val="20000"/>
              </a:spcBef>
              <a:buChar char="n"/>
              <a:defRPr>
                <a:solidFill>
                  <a:schemeClr val="tx1"/>
                </a:solidFill>
                <a:latin typeface="Verdana" pitchFamily="34" charset="0"/>
                <a:ea typeface="宋体" pitchFamily="2" charset="-122"/>
              </a:defRPr>
            </a:lvl4pPr>
            <a:lvl5pPr marL="2401888" indent="-228600">
              <a:spcBef>
                <a:spcPct val="25000"/>
              </a:spcBef>
              <a:buChar char="§"/>
              <a:defRPr>
                <a:solidFill>
                  <a:schemeClr val="tx1"/>
                </a:solidFill>
                <a:latin typeface="Verdana" pitchFamily="34" charset="0"/>
                <a:ea typeface="宋体" pitchFamily="2" charset="-122"/>
              </a:defRPr>
            </a:lvl5pPr>
            <a:lvl6pPr marL="28590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6pPr>
            <a:lvl7pPr marL="33162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7pPr>
            <a:lvl8pPr marL="37734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8pPr>
            <a:lvl9pPr marL="4230688" indent="-228600" fontAlgn="base">
              <a:spcBef>
                <a:spcPct val="25000"/>
              </a:spcBef>
              <a:spcAft>
                <a:spcPct val="0"/>
              </a:spcAft>
              <a:buClr>
                <a:schemeClr val="accent2"/>
              </a:buClr>
              <a:buFont typeface="Wingdings" pitchFamily="2" charset="2"/>
              <a:buChar char="§"/>
              <a:defRPr>
                <a:solidFill>
                  <a:schemeClr val="tx1"/>
                </a:solidFill>
                <a:latin typeface="Verdana" pitchFamily="34" charset="0"/>
                <a:ea typeface="宋体" pitchFamily="2" charset="-122"/>
              </a:defRPr>
            </a:lvl9pPr>
          </a:lstStyle>
          <a:p>
            <a:pPr>
              <a:lnSpc>
                <a:spcPct val="105000"/>
              </a:lnSpc>
              <a:buFont typeface="Wingdings" pitchFamily="2" charset="2"/>
              <a:buNone/>
              <a:defRPr/>
            </a:pPr>
            <a:r>
              <a:rPr lang="en-US" altLang="zh-CN" smtClean="0">
                <a:effectLst>
                  <a:outerShdw blurRad="38100" dist="38100" dir="2700000" algn="tl">
                    <a:srgbClr val="FFFFFF"/>
                  </a:outerShdw>
                </a:effectLst>
                <a:latin typeface="Times New Roman" pitchFamily="18" charset="0"/>
                <a:ea typeface="黑体" pitchFamily="49" charset="-122"/>
              </a:rPr>
              <a:t>    3.  </a:t>
            </a:r>
            <a:r>
              <a:rPr lang="zh-CN" altLang="en-US" smtClean="0">
                <a:effectLst>
                  <a:outerShdw blurRad="38100" dist="38100" dir="2700000" algn="tl">
                    <a:srgbClr val="FFFFFF"/>
                  </a:outerShdw>
                </a:effectLst>
                <a:latin typeface="Times New Roman" pitchFamily="18" charset="0"/>
                <a:ea typeface="黑体" pitchFamily="49" charset="-122"/>
              </a:rPr>
              <a:t>蚂蚁系统的模型与实现</a:t>
            </a:r>
            <a:endParaRPr lang="zh-CN" altLang="en-US" smtClean="0">
              <a:ea typeface="楷体_GB2312" pitchFamily="1" charset="-122"/>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444500" marR="0" indent="-444500" algn="l" defTabSz="914400" rtl="0" eaLnBrk="1" fontAlgn="base" latinLnBrk="0" hangingPunct="1">
          <a:lnSpc>
            <a:spcPct val="120000"/>
          </a:lnSpc>
          <a:spcBef>
            <a:spcPct val="10000"/>
          </a:spcBef>
          <a:spcAft>
            <a:spcPct val="0"/>
          </a:spcAft>
          <a:buClr>
            <a:schemeClr val="accent2"/>
          </a:buClr>
          <a:buSzTx/>
          <a:buFont typeface="Wingdings" pitchFamily="2" charset="2"/>
          <a:buChar char="o"/>
          <a:tabLst/>
          <a:defRPr kumimoji="0" lang="zh-CN" altLang="en-US" sz="30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444500" marR="0" indent="-444500" algn="l" defTabSz="914400" rtl="0" eaLnBrk="1" fontAlgn="base" latinLnBrk="0" hangingPunct="1">
          <a:lnSpc>
            <a:spcPct val="120000"/>
          </a:lnSpc>
          <a:spcBef>
            <a:spcPct val="10000"/>
          </a:spcBef>
          <a:spcAft>
            <a:spcPct val="0"/>
          </a:spcAft>
          <a:buClr>
            <a:schemeClr val="accent2"/>
          </a:buClr>
          <a:buSzTx/>
          <a:buFont typeface="Wingdings" pitchFamily="2" charset="2"/>
          <a:buChar char="o"/>
          <a:tabLst/>
          <a:defRPr kumimoji="0" lang="zh-CN" altLang="en-US" sz="30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5085</TotalTime>
  <Words>2163</Words>
  <Application>Microsoft Office PowerPoint</Application>
  <PresentationFormat>全屏显示(4:3)</PresentationFormat>
  <Paragraphs>350</Paragraphs>
  <Slides>41</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vt:i4>
      </vt:variant>
      <vt:variant>
        <vt:lpstr>幻灯片标题</vt:lpstr>
      </vt:variant>
      <vt:variant>
        <vt:i4>41</vt:i4>
      </vt:variant>
    </vt:vector>
  </HeadingPairs>
  <TitlesOfParts>
    <vt:vector size="55" baseType="lpstr">
      <vt:lpstr>Times New Roman</vt:lpstr>
      <vt:lpstr>宋体</vt:lpstr>
      <vt:lpstr>Wingdings</vt:lpstr>
      <vt:lpstr>Verdana</vt:lpstr>
      <vt:lpstr>Arial</vt:lpstr>
      <vt:lpstr>楷体</vt:lpstr>
      <vt:lpstr>隶书</vt:lpstr>
      <vt:lpstr>黑体</vt:lpstr>
      <vt:lpstr>楷体_GB2312</vt:lpstr>
      <vt:lpstr>Profile</vt:lpstr>
      <vt:lpstr>MS_ClipArt_Gallery.2</vt:lpstr>
      <vt:lpstr>Photoshop.Image.7</vt:lpstr>
      <vt:lpstr>Microsoft 公式 3.0</vt:lpstr>
      <vt:lpstr>Microsoft Visio 绘图</vt:lpstr>
      <vt:lpstr>第5讲  蚁群算法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CUIT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  法</dc:title>
  <dc:creator>番茄花园</dc:creator>
  <cp:lastModifiedBy>ywy</cp:lastModifiedBy>
  <cp:revision>288</cp:revision>
  <dcterms:created xsi:type="dcterms:W3CDTF">2006-04-21T15:12:29Z</dcterms:created>
  <dcterms:modified xsi:type="dcterms:W3CDTF">2017-05-07T15:24:42Z</dcterms:modified>
</cp:coreProperties>
</file>