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110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762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52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00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203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876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58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79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7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3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01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6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58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78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40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94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7481-DE81-431F-ADB7-FEE8830D8007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6896-43F9-4073-9D30-E7ACEDDFFD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318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1FABF-1D24-278E-8968-F9B5ACFC0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34260"/>
            <a:ext cx="10820400" cy="3232829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 </a:t>
            </a:r>
            <a:r>
              <a:rPr lang="pl-PL" sz="4000" dirty="0"/>
              <a:t>Zaimplementowanie rozwiązania umożliwiającego przechowywanie dokumentów na serwerze sieciowym </a:t>
            </a:r>
          </a:p>
        </p:txBody>
      </p:sp>
    </p:spTree>
    <p:extLst>
      <p:ext uri="{BB962C8B-B14F-4D97-AF65-F5344CB8AC3E}">
        <p14:creationId xmlns:p14="http://schemas.microsoft.com/office/powerpoint/2010/main" val="401644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75B2A-BB23-F294-75D5-9750E0F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Uprawnieniami i Dostępem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4D1741-F8CB-9364-E939-E72DF212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Silna autentykacja użytkowników: Wykorzystanie wieloskładnikowej autentykacji (MFA), w tym hasła, </a:t>
            </a:r>
            <a:r>
              <a:rPr lang="pl-PL" dirty="0" err="1"/>
              <a:t>tokenów</a:t>
            </a:r>
            <a:r>
              <a:rPr lang="pl-PL" dirty="0"/>
              <a:t> bezpieczeństwa  lub biometrycznych metod weryfikacji (np. odcisk palca, rozpoznawanie twarzy).</a:t>
            </a:r>
          </a:p>
          <a:p>
            <a:r>
              <a:rPr lang="pl-PL" dirty="0"/>
              <a:t>Role i uprawnienia użytkowników: Definiowanie i egzekwowanie polityk dostępu na podstawie roli użytkownika w organizacji, z zasadami minimalnych uprawnień.</a:t>
            </a:r>
          </a:p>
          <a:p>
            <a:r>
              <a:rPr lang="pl-PL" dirty="0"/>
              <a:t>Zarządzanie sesją: Automatyczne </a:t>
            </a:r>
            <a:r>
              <a:rPr lang="pl-PL" dirty="0" err="1"/>
              <a:t>wylogowywanie</a:t>
            </a:r>
            <a:r>
              <a:rPr lang="pl-PL" dirty="0"/>
              <a:t> po okresie nieaktywności, ograniczenie czasu trwania sesji.</a:t>
            </a:r>
          </a:p>
        </p:txBody>
      </p:sp>
    </p:spTree>
    <p:extLst>
      <p:ext uri="{BB962C8B-B14F-4D97-AF65-F5344CB8AC3E}">
        <p14:creationId xmlns:p14="http://schemas.microsoft.com/office/powerpoint/2010/main" val="168219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69B606-53B7-0AAE-158D-B1F52F76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Szyfrowanie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EAFCC1-3FB8-8670-3969-79BE40EB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Szyfrowanie przesyłanych danych (Data in Transit): Używanie protokołów takich jak TLS/SSL do szyfrowania danych przesyłanych między klientem a serwerem.</a:t>
            </a:r>
          </a:p>
          <a:p>
            <a:r>
              <a:rPr lang="pl-PL" dirty="0"/>
              <a:t>Szyfrowanie danych przechowywanych (Data </a:t>
            </a:r>
            <a:r>
              <a:rPr lang="pl-PL" dirty="0" err="1"/>
              <a:t>at</a:t>
            </a:r>
            <a:r>
              <a:rPr lang="pl-PL" dirty="0"/>
              <a:t> Rest): Zastosowanie szyfrowania na poziomie dysku lub pliku, np. AES-256, do ochrony danych przechowywanych na serwerze.</a:t>
            </a:r>
          </a:p>
          <a:p>
            <a:r>
              <a:rPr lang="pl-PL" dirty="0"/>
              <a:t>Klucze szyfrujące: Bezpieczne zarządzanie kluczami szyfrującymi, w tym ich regularna rotacja i przechowywanie w bezpiecznych magazynach kluczy.</a:t>
            </a:r>
          </a:p>
        </p:txBody>
      </p:sp>
    </p:spTree>
    <p:extLst>
      <p:ext uri="{BB962C8B-B14F-4D97-AF65-F5344CB8AC3E}">
        <p14:creationId xmlns:p14="http://schemas.microsoft.com/office/powerpoint/2010/main" val="303995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ECC8F-6559-66D5-BA10-79E96351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i Monitoring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DE52B8-1A3B-1C07-AF07-1F6D74B5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Logi dostępu: Zapisywanie i monitorowanie logów dostępu do dokumentów, w tym informacji kto, kiedy i jakie dokonał operacje na dokumentach.</a:t>
            </a:r>
          </a:p>
          <a:p>
            <a:r>
              <a:rPr lang="pl-PL" dirty="0"/>
              <a:t>Systemy wykrywania i zapobiegania włamaniom (IDS/IPS): Używanie systemów IDS/IPS do monitorowania nieautoryzowanych prób dostępu i </a:t>
            </a:r>
            <a:r>
              <a:rPr lang="pl-PL" dirty="0" err="1"/>
              <a:t>pote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080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9BD21E-02C2-2C61-84CE-46C7349D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Ochrona Przed Atakami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7A91E8-DDA2-333B-96AF-C20F1487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Zabezpieczenia przeciwko </a:t>
            </a:r>
            <a:r>
              <a:rPr lang="pl-PL" dirty="0" err="1"/>
              <a:t>DoS</a:t>
            </a:r>
            <a:r>
              <a:rPr lang="pl-PL" dirty="0"/>
              <a:t>/</a:t>
            </a:r>
            <a:r>
              <a:rPr lang="pl-PL" dirty="0" err="1"/>
              <a:t>DDoS</a:t>
            </a:r>
            <a:r>
              <a:rPr lang="pl-PL" dirty="0"/>
              <a:t>: Implementacja rozwiązań ograniczających wpływ ataków </a:t>
            </a:r>
            <a:r>
              <a:rPr lang="pl-PL" dirty="0" err="1"/>
              <a:t>DoS</a:t>
            </a:r>
            <a:r>
              <a:rPr lang="pl-PL" dirty="0"/>
              <a:t>/</a:t>
            </a:r>
            <a:r>
              <a:rPr lang="pl-PL" dirty="0" err="1"/>
              <a:t>DDoS</a:t>
            </a:r>
            <a:r>
              <a:rPr lang="pl-PL" dirty="0"/>
              <a:t> na dostępność serwera (np. przez usługi takie jak </a:t>
            </a:r>
            <a:r>
              <a:rPr lang="pl-PL" dirty="0" err="1"/>
              <a:t>Cloudflare</a:t>
            </a:r>
            <a:r>
              <a:rPr lang="pl-PL" dirty="0"/>
              <a:t>)</a:t>
            </a:r>
          </a:p>
          <a:p>
            <a:r>
              <a:rPr lang="pl-PL" dirty="0"/>
              <a:t>Zabezpieczenia przed iniekcją SQL i XSS: Używanie narzędzi do </a:t>
            </a:r>
            <a:r>
              <a:rPr lang="pl-PL" dirty="0" err="1"/>
              <a:t>sanitacji</a:t>
            </a:r>
            <a:r>
              <a:rPr lang="pl-PL" dirty="0"/>
              <a:t> danych wejściowych, aby zapobiegać typowym atakom na aplikacje webowe.</a:t>
            </a:r>
          </a:p>
        </p:txBody>
      </p:sp>
    </p:spTree>
    <p:extLst>
      <p:ext uri="{BB962C8B-B14F-4D97-AF65-F5344CB8AC3E}">
        <p14:creationId xmlns:p14="http://schemas.microsoft.com/office/powerpoint/2010/main" val="256290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730A11-A551-CB48-CDE1-1B8574C0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8441"/>
            <a:ext cx="8610600" cy="1293028"/>
          </a:xfrm>
        </p:spPr>
        <p:txBody>
          <a:bodyPr/>
          <a:lstStyle/>
          <a:p>
            <a:pPr algn="ctr"/>
            <a:r>
              <a:rPr lang="pl-PL" dirty="0"/>
              <a:t> Zabezpieczenia sieciowe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32D86F-ACF1-59FF-62FC-200D02A6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Firewall i systemy wykrywania/wstrzymywania intruzów (IDS/IPS): Ochrona sieci przed nieautoryzowanym dostępem i monitorowanie potencjalnych prób ataków.</a:t>
            </a:r>
          </a:p>
          <a:p>
            <a:pPr marL="0" indent="0" algn="ctr">
              <a:buNone/>
            </a:pPr>
            <a:r>
              <a:rPr lang="pl-PL" dirty="0"/>
              <a:t>Odseparowanie sieci: Używanie osobnych sieci (fizycznych lub wirtualnych) dla różnych części infrastruktury serwera.</a:t>
            </a:r>
          </a:p>
          <a:p>
            <a:pPr marL="0" indent="0" algn="ctr">
              <a:buNone/>
            </a:pPr>
            <a:r>
              <a:rPr lang="pl-PL" dirty="0"/>
              <a:t>VPN i bezpieczne kanały komunikacji: Wykorzystanie sieci VPN dla zdalnego dostępu, zapewniające szyfrowane połączenie dla wszystkich przesyłanych danych.</a:t>
            </a:r>
          </a:p>
        </p:txBody>
      </p:sp>
    </p:spTree>
    <p:extLst>
      <p:ext uri="{BB962C8B-B14F-4D97-AF65-F5344CB8AC3E}">
        <p14:creationId xmlns:p14="http://schemas.microsoft.com/office/powerpoint/2010/main" val="176440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709F59-2D45-0F33-D4A9-222218DF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922" y="364954"/>
            <a:ext cx="3201578" cy="928074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Kleopatra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3441D24-C1CC-ADA4-4FBD-ED969FC79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2710"/>
            <a:ext cx="10820400" cy="269033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2AAC69E-D466-E07F-5538-261C23E5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77223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4258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676</TotalTime>
  <Words>318</Words>
  <Application>Microsoft Office PowerPoint</Application>
  <PresentationFormat>Panoramiczny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Para</vt:lpstr>
      <vt:lpstr> Zaimplementowanie rozwiązania umożliwiającego przechowywanie dokumentów na serwerze sieciowym </vt:lpstr>
      <vt:lpstr>Zarządzanie Uprawnieniami i Dostępem</vt:lpstr>
      <vt:lpstr>Szyfrowanie Danych</vt:lpstr>
      <vt:lpstr>Logowanie i Monitoring</vt:lpstr>
      <vt:lpstr>Ochrona Przed Atakami </vt:lpstr>
      <vt:lpstr> Zabezpieczenia sieciowe</vt:lpstr>
      <vt:lpstr> Kleopatra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Zaimplementowanie rozwiązania umożliwiającego przechowywanie dokumentów na serwerze sieciowym</dc:title>
  <dc:creator>Julian Mikuśkiewicz</dc:creator>
  <cp:lastModifiedBy>jul.mikuskiewicz</cp:lastModifiedBy>
  <cp:revision>6</cp:revision>
  <dcterms:created xsi:type="dcterms:W3CDTF">2024-04-20T19:20:28Z</dcterms:created>
  <dcterms:modified xsi:type="dcterms:W3CDTF">2024-04-23T09:47:18Z</dcterms:modified>
</cp:coreProperties>
</file>