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05F75-33E2-4D03-97DB-882D06CD9149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7C96C-EAF4-4DC3-BE0B-076504FF2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https://maps.s5p-pal.com/no2/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7C96C-EAF4-4DC3-BE0B-076504FF25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9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032D-B9BE-35E0-0773-F0DBD33DA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0BE80-C7C3-1E18-1DA7-28CC5899C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1B9D-7846-38F8-A86B-EB1BC3A0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507-914B-4DE7-B646-D7B3E4D3B300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2E29-20AD-BA2D-951A-55E0226F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892A6-707D-94CA-8B1B-05DC73DE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D435-2735-4336-BF5E-40CF2B829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7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E46E-C058-B585-B511-DC273C45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80A2D-5796-1633-E3C4-8E9710183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D8A5-89F4-F584-E4BD-69BAC861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507-914B-4DE7-B646-D7B3E4D3B300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8C51-6259-B5BD-B6FA-5A04DD13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E93A-CA5D-9076-E4C9-E0D5643B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D435-2735-4336-BF5E-40CF2B829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4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A5473-E636-0D10-156F-5501187FA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E8FA3-AF08-FD32-FF36-2D3080508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C9ED-42E1-6923-5340-9670E886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507-914B-4DE7-B646-D7B3E4D3B300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B5FD9-8BA8-A5A1-C74C-57FE9E55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D5FF2-11BE-66E8-18AE-052ECB90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D435-2735-4336-BF5E-40CF2B829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34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7DA5-F337-3B71-DE20-A58DD5B9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6A6D-190B-31F0-9343-35FE6063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53C1-28DC-B053-B3BC-89C589AD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507-914B-4DE7-B646-D7B3E4D3B300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256B-0B5C-991C-9625-736F2F09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D2CCE-BF57-2780-9A79-5C1891CF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D435-2735-4336-BF5E-40CF2B829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26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CFE6-5D00-1054-6A69-061B6E2D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512ED-28DD-3976-E0BA-14ED32A6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7B4F-A0FE-4CE8-F71F-D55F9DFC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507-914B-4DE7-B646-D7B3E4D3B300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04DA1-271A-6DEA-2B6E-B6D9B4F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E1745-39E4-5A01-BFC5-AF15CF54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D435-2735-4336-BF5E-40CF2B829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9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1EFC-1208-870D-19E0-73C0A2F0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B785-3BB9-6DF6-C97D-B754FF45A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08EDA-4688-13AC-9788-7D11DEF23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09141-6BEA-D897-87C3-242F4885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507-914B-4DE7-B646-D7B3E4D3B300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D3C77-E502-B496-48E9-C8CE0FC4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C65F7-F0B6-CFC8-336E-81E562BE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D435-2735-4336-BF5E-40CF2B829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5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C377-60CC-A026-3425-5E2C34E6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8806-776C-BF36-2577-D63ACC62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731B8-266C-6D35-61B0-D40FA684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2E052-FC14-FCCD-A634-D1941681B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35C35-310D-51FF-C30A-9C9A27E5C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6F0D2-E674-05F7-B851-13A34AA3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507-914B-4DE7-B646-D7B3E4D3B300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0ECB1-CC4F-7F2C-90C1-63B4F373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6552D-C629-61C3-4006-95075F2C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D435-2735-4336-BF5E-40CF2B829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74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F062-5226-E8CC-B166-80AE860C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1DFF2-67B0-7A8E-3E15-0FC2BE4E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507-914B-4DE7-B646-D7B3E4D3B300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31669-B521-B25A-50A9-AF47818D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2F17-E75E-5676-E73C-EE671B75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D435-2735-4336-BF5E-40CF2B829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98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7DB17-F670-4EA2-7451-CB8044B9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507-914B-4DE7-B646-D7B3E4D3B300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28A54-4D2A-DD68-3E2A-DD4223BA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0F2BF-52F0-C093-D8B2-2DAB6F94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D435-2735-4336-BF5E-40CF2B829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1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0561-D194-FA59-AEEA-C130EB56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DCE0-18E3-A04D-0F6E-AA94EFE8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E2765-51F3-15F3-2CA1-800F0EC2B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60CB2-9278-2964-A07F-C594A25B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507-914B-4DE7-B646-D7B3E4D3B300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AD897-BDD1-46EF-4289-26344CFD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7F65C-0C94-BA22-8C78-6D4EA11F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D435-2735-4336-BF5E-40CF2B829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5E41-9207-C873-0A5A-F85F8415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34A48-63E6-3834-C1A9-7D93A7141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EE57F-D4BB-4920-9E80-42BEE654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839FC-CCD8-2644-AAC3-7FF70F57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507-914B-4DE7-B646-D7B3E4D3B300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AD4F-4539-BD7F-E93A-EC1B84CE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A81D8-8E33-1ADC-8711-6F7EA19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D435-2735-4336-BF5E-40CF2B829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2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6EFF8-B59B-5684-F630-0859ECD0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FC0BB-6977-395D-5C46-4DFEF024A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5D73-14E4-413B-425F-4BBB454FE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8507-914B-4DE7-B646-D7B3E4D3B300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0107B-C080-712B-C8F2-CB5326404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F275-CDA9-27C2-2696-2AF31EC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D435-2735-4336-BF5E-40CF2B8298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7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BC09-BBD7-955C-1368-986F6DC71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D23A1-0A83-29B0-5FB7-C830108C5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4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0C76-369B-66DA-7920-20C49551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and after Florida forest fires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79237-CEB7-0C50-1526-E99915A1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326" y="1556884"/>
            <a:ext cx="3290058" cy="3865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B1133-C181-F49B-1164-77E38946D0FA}"/>
              </a:ext>
            </a:extLst>
          </p:cNvPr>
          <p:cNvSpPr txBox="1"/>
          <p:nvPr/>
        </p:nvSpPr>
        <p:spPr>
          <a:xfrm>
            <a:off x="6495413" y="596053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04-01-2021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C6BA4-CFC9-64C3-5803-F75F64AB0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333" y="1556883"/>
            <a:ext cx="3186860" cy="3865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B19C0-E091-FB07-0007-9E4DB7DABD2B}"/>
              </a:ext>
            </a:extLst>
          </p:cNvPr>
          <p:cNvSpPr txBox="1"/>
          <p:nvPr/>
        </p:nvSpPr>
        <p:spPr>
          <a:xfrm>
            <a:off x="2528821" y="596053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28-12-2020</a:t>
            </a:r>
          </a:p>
        </p:txBody>
      </p:sp>
    </p:spTree>
    <p:extLst>
      <p:ext uri="{BB962C8B-B14F-4D97-AF65-F5344CB8AC3E}">
        <p14:creationId xmlns:p14="http://schemas.microsoft.com/office/powerpoint/2010/main" val="227846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Before and after Florida forest fires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Poelsma</dc:creator>
  <cp:lastModifiedBy>Julian Poelsma</cp:lastModifiedBy>
  <cp:revision>3</cp:revision>
  <dcterms:created xsi:type="dcterms:W3CDTF">2022-12-04T15:56:10Z</dcterms:created>
  <dcterms:modified xsi:type="dcterms:W3CDTF">2022-12-04T16:05:53Z</dcterms:modified>
</cp:coreProperties>
</file>