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</p:sldMasterIdLst>
  <p:notesMasterIdLst>
    <p:notesMasterId r:id="rId20"/>
  </p:notesMasterIdLst>
  <p:sldIdLst>
    <p:sldId id="267" r:id="rId2"/>
    <p:sldId id="282" r:id="rId3"/>
    <p:sldId id="258" r:id="rId4"/>
    <p:sldId id="261" r:id="rId5"/>
    <p:sldId id="266" r:id="rId6"/>
    <p:sldId id="263" r:id="rId7"/>
    <p:sldId id="262" r:id="rId8"/>
    <p:sldId id="283" r:id="rId9"/>
    <p:sldId id="275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8" r:id="rId1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Palatino" pitchFamily="18" charset="0"/>
        <a:ea typeface="+mn-ea"/>
        <a:cs typeface="+mn-cs"/>
        <a:sym typeface="Palatino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D0"/>
    <a:srgbClr val="003300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88" y="-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7864-DCBB-48AC-81E9-759EFE62A5D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7B17-2429-42C7-9D64-A5B2CE3B7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13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7B17-2429-42C7-9D64-A5B2CE3B75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7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87B0-C7DC-47A1-B02C-ABFED2FD2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3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359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779483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236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624145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5514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DBAF-C737-4E02-84FC-D038FFBEB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4E4F-93CF-4BC1-94F7-44DDE58DF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1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2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8EE2-29C4-420C-B1F2-BB98B0D4EC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DE4-E427-407F-B778-3F3651E364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AA5-39C9-4601-95A0-492466F54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3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546D-CE2A-4720-A038-4D8948A94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2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6974-9A25-4FA9-84F4-E551F8C43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48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B782-8FA7-407F-B604-10E37528F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2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BE9C-4933-4A17-B032-6E203A6511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7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00903562-558C-40CB-9EAE-51B39EB33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4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97" name="Rectangle 1"/>
          <p:cNvSpPr>
            <a:spLocks/>
          </p:cNvSpPr>
          <p:nvPr/>
        </p:nvSpPr>
        <p:spPr bwMode="auto">
          <a:xfrm>
            <a:off x="677863" y="9297988"/>
            <a:ext cx="5473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600" b="1" dirty="0" smtClean="0">
                <a:solidFill>
                  <a:srgbClr val="676767"/>
                </a:solidFill>
                <a:latin typeface="Georgia" pitchFamily="18" charset="0"/>
                <a:cs typeface="Arial" charset="0"/>
                <a:sym typeface="Arial" charset="0"/>
              </a:rPr>
              <a:t>PROJECT SUPERVISOR: RANJEET PANIGRAHI</a:t>
            </a:r>
            <a:endParaRPr lang="en-US" sz="1600" b="1" dirty="0">
              <a:solidFill>
                <a:srgbClr val="676767"/>
              </a:solidFill>
              <a:latin typeface="Georgia" pitchFamily="18" charset="0"/>
              <a:cs typeface="Arial" charset="0"/>
              <a:sym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863" y="3124200"/>
            <a:ext cx="9525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7200" b="1" dirty="0" smtClean="0"/>
              <a:t>RESTAURANT</a:t>
            </a:r>
            <a:endParaRPr lang="en-US" sz="7200" b="1" dirty="0"/>
          </a:p>
          <a:p>
            <a:pPr algn="ctr"/>
            <a:r>
              <a:rPr lang="en-US" sz="7200" b="1" dirty="0"/>
              <a:t>MENU ORDERING </a:t>
            </a:r>
          </a:p>
          <a:p>
            <a:pPr algn="ctr"/>
            <a:r>
              <a:rPr lang="en-US" sz="7200" b="1" dirty="0"/>
              <a:t>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0" y="457200"/>
            <a:ext cx="9027858" cy="1878471"/>
          </a:xfrm>
        </p:spPr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01" y="1653916"/>
            <a:ext cx="9448799" cy="73818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02" y="1653916"/>
            <a:ext cx="9448798" cy="738187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0800000" flipH="1">
            <a:off x="787360" y="2019280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3244" y="394810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01872" y="773432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02532" y="5448304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45078" y="2090718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13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800" y="304800"/>
            <a:ext cx="9027858" cy="1878471"/>
          </a:xfrm>
        </p:spPr>
        <p:txBody>
          <a:bodyPr/>
          <a:lstStyle/>
          <a:p>
            <a:r>
              <a:rPr lang="en-IN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200" y="2145171"/>
            <a:ext cx="10058400" cy="3598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3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304800"/>
            <a:ext cx="9027858" cy="1878471"/>
          </a:xfrm>
        </p:spPr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3719253"/>
            <a:ext cx="9429496" cy="44341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2981" y="251460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Level 0:-</a:t>
            </a:r>
            <a:endParaRPr lang="en-IN" sz="3600" b="1" dirty="0"/>
          </a:p>
        </p:txBody>
      </p:sp>
      <p:sp>
        <p:nvSpPr>
          <p:cNvPr id="7" name="Right Arrow 6"/>
          <p:cNvSpPr/>
          <p:nvPr/>
        </p:nvSpPr>
        <p:spPr>
          <a:xfrm>
            <a:off x="711200" y="26275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20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71" y="201303"/>
            <a:ext cx="9027858" cy="1878471"/>
          </a:xfrm>
        </p:spPr>
        <p:txBody>
          <a:bodyPr/>
          <a:lstStyle/>
          <a:p>
            <a:r>
              <a:rPr lang="en-IN" dirty="0" smtClean="0"/>
              <a:t>      </a:t>
            </a:r>
            <a:r>
              <a:rPr lang="en-IN" sz="3600" b="1" dirty="0" smtClean="0">
                <a:solidFill>
                  <a:schemeClr val="tx1"/>
                </a:solidFill>
              </a:rPr>
              <a:t>Level 1:-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521" y="1212660"/>
            <a:ext cx="9059608" cy="3274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51574" y="4845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06600" y="4487022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+mj-lt"/>
              </a:rPr>
              <a:t>Level 2:-</a:t>
            </a:r>
            <a:endParaRPr lang="en-IN" sz="3600" b="1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51574" y="4567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521" y="5678717"/>
            <a:ext cx="8382000" cy="34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5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42" y="102729"/>
            <a:ext cx="9027858" cy="1878471"/>
          </a:xfrm>
        </p:spPr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Webpage Screenshots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" y="1905000"/>
            <a:ext cx="10058399" cy="63500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4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5178214" cy="18784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" y="533400"/>
            <a:ext cx="9677400" cy="7055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19050"/>
            <a:ext cx="9027860" cy="1878471"/>
          </a:xfrm>
        </p:spPr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Screenshots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00" y="1897521"/>
            <a:ext cx="4055049" cy="669402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3200" y="1897521"/>
            <a:ext cx="4267200" cy="66940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6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0418" y="1905000"/>
            <a:ext cx="645326" cy="1069058"/>
          </a:xfrm>
        </p:spPr>
        <p:txBody>
          <a:bodyPr/>
          <a:lstStyle/>
          <a:p>
            <a:r>
              <a:rPr lang="en-IN" dirty="0" smtClean="0"/>
              <a:t>q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1600200"/>
            <a:ext cx="3810000" cy="69913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3200" y="1600200"/>
            <a:ext cx="3966149" cy="69913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1000" y="7086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Confirm Order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8248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CC15-6B35-4984-AC91-7DB664A7FA53}" type="slidenum">
              <a:rPr lang="en-US"/>
              <a:pPr/>
              <a:t>18</a:t>
            </a:fld>
            <a:endParaRPr lang="en-US"/>
          </a:p>
        </p:txBody>
      </p:sp>
      <p:pic>
        <p:nvPicPr>
          <p:cNvPr id="8" name="Picture 7" descr="have-a-nice-day-new-greetings-download-f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7547" y="457200"/>
            <a:ext cx="5009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 smtClean="0">
                <a:solidFill>
                  <a:srgbClr val="E917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Thank you</a:t>
            </a:r>
            <a:endParaRPr lang="en-IN" sz="6600" b="1" dirty="0">
              <a:solidFill>
                <a:srgbClr val="E917D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0" y="990600"/>
            <a:ext cx="9027858" cy="1878471"/>
          </a:xfrm>
        </p:spPr>
        <p:txBody>
          <a:bodyPr/>
          <a:lstStyle/>
          <a:p>
            <a:r>
              <a:rPr lang="en-IN" b="1" dirty="0" smtClean="0"/>
              <a:t>PRESENTED BY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918741"/>
            <a:ext cx="9525000" cy="386305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sz="3200" dirty="0" smtClean="0"/>
              <a:t>SHIVAM KUMAR                         1301210754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sz="3200" dirty="0" smtClean="0"/>
              <a:t>SOUMYA RANJAN JENA              1301210448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sz="3200" dirty="0" smtClean="0"/>
              <a:t>DEBARANJAN BEHERA               1301210588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C7F-6645-4626-8DAE-55A17E77E3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168399" y="3048000"/>
            <a:ext cx="797896" cy="375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1168399" y="4267200"/>
            <a:ext cx="797895" cy="31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1168399" y="5430232"/>
            <a:ext cx="797896" cy="37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7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13004800" cy="1003300"/>
          </a:xfrm>
          <a:ln/>
        </p:spPr>
        <p:txBody>
          <a:bodyPr/>
          <a:lstStyle/>
          <a:p>
            <a:pPr algn="ctr"/>
            <a:r>
              <a:rPr lang="en-US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 Goal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638300"/>
            <a:ext cx="11125200" cy="6286500"/>
          </a:xfrm>
          <a:ln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rPr>
              <a:t>   Our main goal  of this project is to create such a restaurant management software or system which will save time of both customers &amp; restaurant management team. On the other hand it will help to run business with much more efficiently than past.</a:t>
            </a:r>
          </a:p>
          <a:p>
            <a:pPr>
              <a:buNone/>
            </a:pPr>
            <a:endParaRPr lang="en-US" sz="1800" b="1" dirty="0" smtClean="0">
              <a:solidFill>
                <a:srgbClr val="00B0F0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Georgia" pitchFamily="18" charset="0"/>
              </a:rPr>
              <a:t>   With this system customers can order food easily and order’s copy will go directly to kitchen room and cash counter immediately.</a:t>
            </a:r>
            <a:endParaRPr lang="en-US" sz="3600" b="1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1B40-8140-4F62-8532-D745743C95E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Required  Materials</a:t>
            </a:r>
            <a:endParaRPr lang="en-US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254-A3DF-44AD-B072-BA1EEB478B71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8006511"/>
              </p:ext>
            </p:extLst>
          </p:nvPr>
        </p:nvGraphicFramePr>
        <p:xfrm>
          <a:off x="1549400" y="2133600"/>
          <a:ext cx="8669868" cy="53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934"/>
                <a:gridCol w="4334934"/>
              </a:tblGrid>
              <a:tr h="13559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eorgia" pitchFamily="18" charset="0"/>
                        </a:rPr>
                        <a:t>Platform</a:t>
                      </a:r>
                      <a:endParaRPr lang="en-US" sz="3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eorgia" pitchFamily="18" charset="0"/>
                        </a:rPr>
                        <a:t>Windows, Android</a:t>
                      </a:r>
                      <a:endParaRPr lang="en-US" sz="3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  <a:tr h="17625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Georgia" pitchFamily="18" charset="0"/>
                        </a:rPr>
                        <a:t>Languages</a:t>
                      </a:r>
                      <a:endParaRPr lang="en-US" sz="36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Georgia" pitchFamily="18" charset="0"/>
                        </a:rPr>
                        <a:t>Java, XML, </a:t>
                      </a:r>
                    </a:p>
                    <a:p>
                      <a:pPr algn="ctr"/>
                      <a:r>
                        <a:rPr lang="en-US" sz="3600" dirty="0" smtClean="0">
                          <a:latin typeface="Georgia" pitchFamily="18" charset="0"/>
                        </a:rPr>
                        <a:t>JSP</a:t>
                      </a:r>
                      <a:r>
                        <a:rPr lang="en-US" sz="3600" baseline="0" dirty="0" smtClean="0">
                          <a:latin typeface="Georgia" pitchFamily="18" charset="0"/>
                        </a:rPr>
                        <a:t> </a:t>
                      </a:r>
                      <a:endParaRPr lang="en-US" sz="3600" dirty="0" smtClean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85974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Georgia" pitchFamily="18" charset="0"/>
                        </a:rPr>
                        <a:t>Server</a:t>
                      </a:r>
                      <a:endParaRPr lang="en-US" sz="36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0" dirty="0" smtClean="0">
                          <a:latin typeface="Georgia" pitchFamily="18" charset="0"/>
                        </a:rPr>
                        <a:t>Apache</a:t>
                      </a:r>
                      <a:r>
                        <a:rPr lang="en-US" sz="3600" i="0" baseline="0" dirty="0" smtClean="0">
                          <a:latin typeface="Georgia" pitchFamily="18" charset="0"/>
                        </a:rPr>
                        <a:t> Tomcat</a:t>
                      </a:r>
                      <a:endParaRPr lang="en-US" sz="3600" i="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14204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Georgia" pitchFamily="18" charset="0"/>
                        </a:rPr>
                        <a:t>Others</a:t>
                      </a:r>
                      <a:endParaRPr lang="en-US" sz="36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0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JDK</a:t>
                      </a:r>
                      <a:r>
                        <a:rPr lang="en-US" sz="3600" i="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 8, Database, Wi-Fi Zone</a:t>
                      </a:r>
                      <a:endParaRPr lang="en-US" sz="3600" i="0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2750"/>
            <a:ext cx="13004800" cy="1003300"/>
          </a:xfrm>
          <a:ln/>
        </p:spPr>
        <p:txBody>
          <a:bodyPr/>
          <a:lstStyle/>
          <a:p>
            <a:pPr algn="ctr"/>
            <a:r>
              <a:rPr lang="en-US" sz="50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Why We Need This System??</a:t>
            </a:r>
            <a:endParaRPr lang="en-US" sz="50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032000"/>
            <a:ext cx="10441816" cy="6502400"/>
          </a:xfrm>
          <a:ln/>
        </p:spPr>
        <p:txBody>
          <a:bodyPr/>
          <a:lstStyle/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sz="3600" b="1" dirty="0" smtClean="0">
                <a:latin typeface="Georgia" pitchFamily="18" charset="0"/>
              </a:rPr>
              <a:t>To save time and to have a better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3600" b="1" dirty="0">
                <a:latin typeface="Georgia" pitchFamily="18" charset="0"/>
              </a:rPr>
              <a:t>	</a:t>
            </a:r>
            <a:r>
              <a:rPr lang="en-US" sz="3600" b="1" dirty="0" smtClean="0">
                <a:latin typeface="Georgia" pitchFamily="18" charset="0"/>
              </a:rPr>
              <a:t>service.</a:t>
            </a:r>
            <a:endParaRPr lang="en-US" sz="3600" b="1" dirty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sz="3600" b="1" dirty="0" smtClean="0">
                <a:latin typeface="Georgia" pitchFamily="18" charset="0"/>
              </a:rPr>
              <a:t>  Customers will easily get to know the new items implemented by the manager.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US" sz="3600" b="1" dirty="0" smtClean="0">
                <a:latin typeface="Georgia" pitchFamily="18" charset="0"/>
              </a:rPr>
              <a:t>There is no need to reprint the menu after every  update of item or price.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endParaRPr lang="en-US" sz="2000" b="1" dirty="0">
              <a:latin typeface="Georgia" pitchFamily="18" charset="0"/>
            </a:endParaRPr>
          </a:p>
          <a:p>
            <a:pPr marL="0" indent="0" algn="ctr">
              <a:buClr>
                <a:srgbClr val="000000"/>
              </a:buClr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Georgia" pitchFamily="18" charset="0"/>
              </a:rPr>
              <a:t>To revoke this types of  problems we need this software.</a:t>
            </a:r>
            <a:endParaRPr lang="en-US" sz="3600" b="1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76CE-4EEA-4638-AF7C-F52EB07A4AC1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8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2750"/>
            <a:ext cx="13004800" cy="1003300"/>
          </a:xfrm>
          <a:ln/>
        </p:spPr>
        <p:txBody>
          <a:bodyPr/>
          <a:lstStyle/>
          <a:p>
            <a:pPr algn="ctr"/>
            <a:r>
              <a:rPr lang="en-US" sz="50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Feasibility Study</a:t>
            </a:r>
            <a:endParaRPr lang="en-US" sz="50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03242" y="2184400"/>
            <a:ext cx="10123557" cy="6121400"/>
          </a:xfrm>
          <a:ln/>
        </p:spPr>
        <p:txBody>
          <a:bodyPr/>
          <a:lstStyle/>
          <a:p>
            <a:pPr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3600" b="1" dirty="0" smtClean="0">
                <a:latin typeface="Georgia" pitchFamily="18" charset="0"/>
              </a:rPr>
              <a:t> It is very Logical to handle above mentioned problems.</a:t>
            </a:r>
          </a:p>
          <a:p>
            <a:pPr>
              <a:buClr>
                <a:srgbClr val="000000"/>
              </a:buClr>
              <a:buFont typeface="Wingdings" pitchFamily="2" charset="2"/>
              <a:buChar char="ü"/>
            </a:pPr>
            <a:endParaRPr lang="en-US" sz="2400" b="1" dirty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3600" b="1" dirty="0" smtClean="0">
                <a:latin typeface="Georgia" pitchFamily="18" charset="0"/>
              </a:rPr>
              <a:t> This system will not a complex. It’s very simple and easy to maintain.</a:t>
            </a:r>
          </a:p>
          <a:p>
            <a:pPr>
              <a:buClr>
                <a:srgbClr val="000000"/>
              </a:buClr>
              <a:buFont typeface="Wingdings" pitchFamily="2" charset="2"/>
              <a:buChar char="ü"/>
            </a:pPr>
            <a:endParaRPr lang="en-US" sz="2400" b="1" dirty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ü"/>
            </a:pPr>
            <a:r>
              <a:rPr lang="en-US" sz="3600" b="1" dirty="0" smtClean="0">
                <a:latin typeface="Georgia" pitchFamily="18" charset="0"/>
              </a:rPr>
              <a:t> In present situation Upper &amp; Middle Class Restaurant Management may have much demand of this system.</a:t>
            </a:r>
            <a:endParaRPr lang="en-US" sz="3600" b="1" dirty="0">
              <a:latin typeface="Georgia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76CE-4EEA-4638-AF7C-F52EB07A4AC1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13004800" cy="1003300"/>
          </a:xfrm>
          <a:ln/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Project  Analysis</a:t>
            </a:r>
            <a:endParaRPr lang="en-US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>
          <a:xfrm>
            <a:off x="558800" y="1447800"/>
            <a:ext cx="11569700" cy="6934200"/>
          </a:xfrm>
          <a:ln/>
        </p:spPr>
        <p:txBody>
          <a:bodyPr/>
          <a:lstStyle/>
          <a:p>
            <a:pPr>
              <a:buClr>
                <a:srgbClr val="000000"/>
              </a:buClr>
              <a:buNone/>
            </a:pPr>
            <a:r>
              <a:rPr lang="en-US" sz="3000" b="1" dirty="0" smtClean="0">
                <a:latin typeface="Georgia" pitchFamily="18" charset="0"/>
              </a:rPr>
              <a:t>According to our project goal we have to do following things …</a:t>
            </a:r>
          </a:p>
          <a:p>
            <a:pPr>
              <a:buClr>
                <a:srgbClr val="000000"/>
              </a:buClr>
              <a:buNone/>
            </a:pPr>
            <a:endParaRPr lang="en-US" sz="1600" b="1" dirty="0" smtClean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000" b="1" dirty="0" smtClean="0">
                <a:latin typeface="Georgia" pitchFamily="18" charset="0"/>
              </a:rPr>
              <a:t>  User Login Option.</a:t>
            </a: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endParaRPr lang="en-US" sz="1200" b="1" dirty="0" smtClean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000" b="1" dirty="0" smtClean="0">
                <a:latin typeface="Georgia" pitchFamily="18" charset="0"/>
              </a:rPr>
              <a:t>  Table No, Food Items, Price, Food Selection &amp; Order options.</a:t>
            </a: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endParaRPr lang="en-US" sz="1200" b="1" dirty="0" smtClean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000" b="1" dirty="0" smtClean="0">
                <a:latin typeface="Georgia" pitchFamily="18" charset="0"/>
              </a:rPr>
              <a:t>  Order flow to manager system and cook system .</a:t>
            </a: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endParaRPr lang="en-US" sz="1200" b="1" dirty="0" smtClean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000" b="1" dirty="0" smtClean="0">
                <a:latin typeface="Georgia" pitchFamily="18" charset="0"/>
              </a:rPr>
              <a:t>  Order Receiving Acknowledgement.</a:t>
            </a: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endParaRPr lang="en-US" sz="1200" b="1" dirty="0" smtClean="0">
              <a:latin typeface="Georgia" pitchFamily="18" charset="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r>
              <a:rPr lang="en-US" sz="3000" b="1" dirty="0" smtClean="0">
                <a:latin typeface="Georgia" pitchFamily="18" charset="0"/>
              </a:rPr>
              <a:t>  Bill Receiving System.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D5A-7BA1-4CA6-870D-D0E5762A1A8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5200" y="304800"/>
            <a:ext cx="9027858" cy="1831058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6000"/>
            <a:ext cx="9047704" cy="6553200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IN" sz="2800" b="1" dirty="0" smtClean="0"/>
              <a:t>In the modern era almost everyone is having an Android smart phone, so every restaurant can apply this system to their respective restaurant’s. 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IN" sz="2800" b="1" dirty="0" smtClean="0"/>
              <a:t>It can simply improve the service of the restaurant and lead to more profit to the manager.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en-IN" sz="2800" b="1" dirty="0" smtClean="0"/>
              <a:t>It will save time for the customers and give a better impression on their mind for the restaurant.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endParaRPr lang="en-IN" sz="2800" b="1" dirty="0"/>
          </a:p>
          <a:p>
            <a:pPr marL="0" indent="0">
              <a:buClr>
                <a:srgbClr val="000000"/>
              </a:buClr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Hence, we must use this system for the future                  enhancement.</a:t>
            </a:r>
            <a:endParaRPr lang="en-IN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6974-9A25-4FA9-84F4-E551F8C43A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2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12750"/>
            <a:ext cx="13004800" cy="1003300"/>
          </a:xfrm>
          <a:ln/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70C0"/>
                </a:solidFill>
                <a:latin typeface="Georgia" pitchFamily="18" charset="0"/>
              </a:rPr>
              <a:t>Advantages of This System</a:t>
            </a:r>
            <a:endParaRPr lang="en-US" u="sng" dirty="0">
              <a:solidFill>
                <a:srgbClr val="0070C0"/>
              </a:solidFill>
              <a:latin typeface="Georgia" pitchFamily="18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863600" y="1852613"/>
            <a:ext cx="11264900" cy="4776787"/>
          </a:xfrm>
          <a:ln/>
        </p:spPr>
        <p:txBody>
          <a:bodyPr>
            <a:normAutofit lnSpcReduction="10000"/>
          </a:bodyPr>
          <a:lstStyle/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Easy to Use.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Easy to Learn the system.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Easy to Order Food.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Easy to Select Which foods have to prepare.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Easy to Calculate Bill.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600" b="1" dirty="0" smtClean="0">
                <a:latin typeface="Georgia" pitchFamily="18" charset="0"/>
              </a:rPr>
              <a:t> This system can be used in Windows &amp; Android OS Platform.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CC15-6B35-4984-AC91-7DB664A7FA5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Pages>0</Pages>
  <Words>406</Words>
  <Characters>0</Characters>
  <Application>Microsoft Office PowerPoint</Application>
  <PresentationFormat>Custom</PresentationFormat>
  <Lines>0</Lines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1_Facet</vt:lpstr>
      <vt:lpstr>Slide 1</vt:lpstr>
      <vt:lpstr>PRESENTED BY</vt:lpstr>
      <vt:lpstr>Project  Goal</vt:lpstr>
      <vt:lpstr>Required  Materials</vt:lpstr>
      <vt:lpstr>Why We Need This System??</vt:lpstr>
      <vt:lpstr>Feasibility Study</vt:lpstr>
      <vt:lpstr>Project  Analysis</vt:lpstr>
      <vt:lpstr>Future Enhancement</vt:lpstr>
      <vt:lpstr>Advantages of This System</vt:lpstr>
      <vt:lpstr>ER Diagram</vt:lpstr>
      <vt:lpstr>ER Diagram</vt:lpstr>
      <vt:lpstr>Data Flow Diagram</vt:lpstr>
      <vt:lpstr>      Level 1:-</vt:lpstr>
      <vt:lpstr>Webpage Screenshots</vt:lpstr>
      <vt:lpstr>Slide 15</vt:lpstr>
      <vt:lpstr>App Screenshots</vt:lpstr>
      <vt:lpstr>q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the title here</dc:title>
  <dc:creator>Sadi</dc:creator>
  <cp:lastModifiedBy>soumya ranjan jena</cp:lastModifiedBy>
  <cp:revision>105</cp:revision>
  <dcterms:modified xsi:type="dcterms:W3CDTF">2017-04-14T04:24:33Z</dcterms:modified>
</cp:coreProperties>
</file>