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26E251DA-535F-49BE-8E46-AC7094DCE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Trip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0B8BD7B6-131A-439E-96E6-FED32B9E0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5/19/19 1:59:52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xmlns="" id="{1DFA5780-E66E-464D-8051-4A8D26895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985837"/>
            <a:ext cx="87915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xmlns="" id="{CF7940B7-E0A8-40C4-B0D0-BD7843BE6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271"/>
            <a:ext cx="12192000" cy="1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xmlns="" id="{0239A54C-D4F1-48A2-A7A1-2D0D941C0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904875"/>
            <a:ext cx="87058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xmlns="" id="{3ECDF9C7-3C3B-4C6D-B60B-825349C32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904875"/>
            <a:ext cx="87058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xmlns="" id="{2102C812-8174-47FD-8882-B695E9CDE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985837"/>
            <a:ext cx="87915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xmlns="" id="{73D18034-C4A2-40B8-B149-C11285CFF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985837"/>
            <a:ext cx="87915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xmlns="" id="{D1D8FF55-60EE-4AE4-80E7-7925D75C2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6845"/>
            <a:ext cx="12192000" cy="42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xmlns="" id="{21E7FFBA-A8B3-460B-8B87-DE1C706A6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8569"/>
            <a:ext cx="12192000" cy="92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xmlns="" id="{DF7A75F9-D7CC-447C-9FBC-111C3B0EF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823912"/>
            <a:ext cx="58293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xmlns="" id="{8ECD5312-16B6-48A3-8105-D4FA74A40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985837"/>
            <a:ext cx="35242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Trip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</dc:title>
  <dc:creator/>
  <cp:lastModifiedBy>Microsoft Office User</cp:lastModifiedBy>
  <cp:revision>1</cp:revision>
  <dcterms:created xsi:type="dcterms:W3CDTF">2018-08-15T22:40:47Z</dcterms:created>
  <dcterms:modified xsi:type="dcterms:W3CDTF">2019-05-19T22:12:01Z</dcterms:modified>
</cp:coreProperties>
</file>