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47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F37E-0D1F-DE41-8C70-6DC6C3D953F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A258-5AA2-8248-8EC9-2127D18C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in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Women Who Code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or 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Actions (I want to create a new event)</a:t>
            </a:r>
          </a:p>
          <a:p>
            <a:pPr lvl="1"/>
            <a:r>
              <a:rPr lang="en-US" dirty="0" smtClean="0"/>
              <a:t>How the app responds to request for info </a:t>
            </a:r>
          </a:p>
          <a:p>
            <a:pPr lvl="2"/>
            <a:r>
              <a:rPr lang="en-US" dirty="0" smtClean="0"/>
              <a:t>Is this a standard HTML request? Show that page view. </a:t>
            </a:r>
          </a:p>
          <a:p>
            <a:pPr lvl="2"/>
            <a:r>
              <a:rPr lang="en-US" dirty="0" smtClean="0"/>
              <a:t>Is this another request? Render some model information</a:t>
            </a:r>
            <a:endParaRPr lang="en-US" dirty="0"/>
          </a:p>
          <a:p>
            <a:r>
              <a:rPr lang="en-US" dirty="0" smtClean="0"/>
              <a:t>Model	</a:t>
            </a:r>
          </a:p>
          <a:p>
            <a:pPr lvl="1"/>
            <a:r>
              <a:rPr lang="en-US" dirty="0" smtClean="0"/>
              <a:t>Inherent states of behaviors (</a:t>
            </a:r>
            <a:r>
              <a:rPr lang="en-US" dirty="0" err="1" smtClean="0"/>
              <a:t>eg</a:t>
            </a:r>
            <a:r>
              <a:rPr lang="en-US" dirty="0" smtClean="0"/>
              <a:t>, what are my upcoming events?)</a:t>
            </a:r>
          </a:p>
          <a:p>
            <a:pPr lvl="1"/>
            <a:r>
              <a:rPr lang="en-US" dirty="0" smtClean="0"/>
              <a:t>How the object responds to request for info (“My name is #{</a:t>
            </a:r>
            <a:r>
              <a:rPr lang="en-US" dirty="0" err="1" smtClean="0"/>
              <a:t>full_name</a:t>
            </a:r>
            <a:r>
              <a:rPr lang="en-US" dirty="0" smtClean="0"/>
              <a:t>}”)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User </a:t>
            </a:r>
            <a:r>
              <a:rPr lang="en-US" sz="5400" dirty="0" smtClean="0">
                <a:sym typeface="Wingdings"/>
              </a:rPr>
              <a:t> View  Controller</a:t>
            </a:r>
            <a:r>
              <a:rPr lang="en-US" sz="5400" dirty="0">
                <a:sym typeface="Wingdings"/>
              </a:rPr>
              <a:t> </a:t>
            </a:r>
            <a:r>
              <a:rPr lang="en-US" sz="5400" dirty="0" err="1" smtClean="0">
                <a:sym typeface="Wingdings"/>
              </a:rPr>
              <a:t>ViewControllerModelControllerViewUser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730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MVC stand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user sees</a:t>
            </a:r>
          </a:p>
          <a:p>
            <a:r>
              <a:rPr lang="en-US" dirty="0" smtClean="0"/>
              <a:t>ERB (embedded Ruby) is default</a:t>
            </a:r>
          </a:p>
          <a:p>
            <a:r>
              <a:rPr lang="en-US" dirty="0" smtClean="0"/>
              <a:t>You can write any/all of the following in relation to your views: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85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3968" r="3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478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that view looks like on browser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7478" b="7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168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how data is stored and structured</a:t>
            </a:r>
          </a:p>
          <a:p>
            <a:r>
              <a:rPr lang="en-US" dirty="0" smtClean="0"/>
              <a:t>Updates the view</a:t>
            </a:r>
          </a:p>
          <a:p>
            <a:r>
              <a:rPr lang="en-US" dirty="0" smtClean="0"/>
              <a:t>Ruby (.</a:t>
            </a:r>
            <a:r>
              <a:rPr lang="en-US" dirty="0" err="1" smtClean="0"/>
              <a:t>rb</a:t>
            </a:r>
            <a:r>
              <a:rPr lang="en-US" dirty="0" smtClean="0"/>
              <a:t>) file</a:t>
            </a:r>
          </a:p>
          <a:p>
            <a:r>
              <a:rPr lang="en-US" dirty="0" smtClean="0"/>
              <a:t>Contains the inherent nature or state of the object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full_name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“#{</a:t>
            </a:r>
            <a:r>
              <a:rPr lang="en-US" dirty="0" err="1" smtClean="0"/>
              <a:t>first_name</a:t>
            </a:r>
            <a:r>
              <a:rPr lang="en-US" dirty="0" smtClean="0"/>
              <a:t>} #{</a:t>
            </a:r>
            <a:r>
              <a:rPr lang="en-US" dirty="0" err="1" smtClean="0"/>
              <a:t>last_name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end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19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Pin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</a:p>
          <a:p>
            <a:pPr marL="400050" lvl="1" indent="0">
              <a:buNone/>
            </a:pPr>
            <a:r>
              <a:rPr lang="en-US" dirty="0" err="1" smtClean="0"/>
              <a:t>has_attached_file</a:t>
            </a:r>
            <a:r>
              <a:rPr lang="en-US" dirty="0" smtClean="0"/>
              <a:t> :image, :styles =&gt; { :medium =&gt; "300x300&gt;", :thumb =&gt; "100x100&gt;" }</a:t>
            </a:r>
          </a:p>
          <a:p>
            <a:pPr marL="400050" lvl="1" indent="0">
              <a:buNone/>
            </a:pPr>
            <a:r>
              <a:rPr lang="en-US" dirty="0" err="1" smtClean="0"/>
              <a:t>validates_attachment_content_type</a:t>
            </a:r>
            <a:r>
              <a:rPr lang="en-US" dirty="0" smtClean="0"/>
              <a:t> :image, :</a:t>
            </a:r>
            <a:r>
              <a:rPr lang="en-US" dirty="0" err="1" smtClean="0"/>
              <a:t>content_type</a:t>
            </a:r>
            <a:r>
              <a:rPr lang="en-US" dirty="0" smtClean="0"/>
              <a:t> =&gt; ["image/jpg", "image/jpeg", "image/</a:t>
            </a:r>
            <a:r>
              <a:rPr lang="en-US" dirty="0" err="1" smtClean="0"/>
              <a:t>png</a:t>
            </a:r>
            <a:r>
              <a:rPr lang="en-US" dirty="0" smtClean="0"/>
              <a:t>", "image/gif"]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the action is at</a:t>
            </a:r>
          </a:p>
          <a:p>
            <a:r>
              <a:rPr lang="en-US" dirty="0" smtClean="0"/>
              <a:t>Sends commands to the model to change or update any data</a:t>
            </a:r>
          </a:p>
          <a:p>
            <a:r>
              <a:rPr lang="en-US" dirty="0" smtClean="0"/>
              <a:t>Can also send commands to the view</a:t>
            </a:r>
          </a:p>
          <a:p>
            <a:r>
              <a:rPr lang="en-US" dirty="0" smtClean="0"/>
              <a:t>Acts like a gatekeeper or a traffic cop</a:t>
            </a:r>
          </a:p>
          <a:p>
            <a:r>
              <a:rPr lang="en-US" dirty="0" smtClean="0"/>
              <a:t>Ruby (.</a:t>
            </a:r>
            <a:r>
              <a:rPr lang="en-US" dirty="0" err="1" smtClean="0"/>
              <a:t>rb</a:t>
            </a:r>
            <a:r>
              <a:rPr lang="en-US" dirty="0" smtClean="0"/>
              <a:t>)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pins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class </a:t>
            </a:r>
            <a:r>
              <a:rPr lang="en-US" sz="5600" dirty="0" err="1" smtClean="0"/>
              <a:t>PinsController</a:t>
            </a:r>
            <a:r>
              <a:rPr lang="en-US" sz="5600" dirty="0" smtClean="0"/>
              <a:t> &lt; </a:t>
            </a:r>
            <a:r>
              <a:rPr lang="en-US" sz="5600" dirty="0" err="1" smtClean="0"/>
              <a:t>ApplicationController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before_action</a:t>
            </a:r>
            <a:r>
              <a:rPr lang="en-US" sz="5600" dirty="0" smtClean="0"/>
              <a:t> :</a:t>
            </a:r>
            <a:r>
              <a:rPr lang="en-US" sz="5600" dirty="0" err="1" smtClean="0"/>
              <a:t>set_pin</a:t>
            </a:r>
            <a:r>
              <a:rPr lang="en-US" sz="5600" dirty="0" smtClean="0"/>
              <a:t>, only: [:show, :edit, :update, :destroy]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def</a:t>
            </a:r>
            <a:r>
              <a:rPr lang="en-US" sz="5600" dirty="0" smtClean="0"/>
              <a:t> index</a:t>
            </a:r>
          </a:p>
          <a:p>
            <a:pPr marL="0" indent="0">
              <a:buNone/>
            </a:pPr>
            <a:r>
              <a:rPr lang="en-US" sz="5600" dirty="0" smtClean="0"/>
              <a:t>    @pins = </a:t>
            </a:r>
            <a:r>
              <a:rPr lang="en-US" sz="5600" dirty="0" err="1" smtClean="0"/>
              <a:t>Pin.all.order</a:t>
            </a:r>
            <a:r>
              <a:rPr lang="en-US" sz="5600" dirty="0" smtClean="0"/>
              <a:t>("</a:t>
            </a:r>
            <a:r>
              <a:rPr lang="en-US" sz="5600" dirty="0" err="1" smtClean="0"/>
              <a:t>created_at</a:t>
            </a:r>
            <a:r>
              <a:rPr lang="en-US" sz="5600" dirty="0" smtClean="0"/>
              <a:t> DESC")</a:t>
            </a:r>
          </a:p>
          <a:p>
            <a:pPr marL="0" indent="0">
              <a:buNone/>
            </a:pPr>
            <a:r>
              <a:rPr lang="en-US" sz="5600" dirty="0" smtClean="0"/>
              <a:t>  end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def</a:t>
            </a:r>
            <a:r>
              <a:rPr lang="en-US" sz="5600" dirty="0" smtClean="0"/>
              <a:t> show</a:t>
            </a:r>
          </a:p>
          <a:p>
            <a:pPr marL="0" indent="0">
              <a:buNone/>
            </a:pPr>
            <a:r>
              <a:rPr lang="en-US" sz="5600" dirty="0" smtClean="0"/>
              <a:t>  end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def</a:t>
            </a:r>
            <a:r>
              <a:rPr lang="en-US" sz="5600" dirty="0" smtClean="0"/>
              <a:t> new</a:t>
            </a:r>
          </a:p>
          <a:p>
            <a:pPr marL="0" indent="0">
              <a:buNone/>
            </a:pPr>
            <a:r>
              <a:rPr lang="en-US" sz="5600" dirty="0" smtClean="0"/>
              <a:t>    @pin = </a:t>
            </a:r>
            <a:r>
              <a:rPr lang="en-US" sz="5600" dirty="0" err="1" smtClean="0"/>
              <a:t>Pin.new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end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err="1" smtClean="0"/>
              <a:t>def</a:t>
            </a:r>
            <a:r>
              <a:rPr lang="en-US" sz="5600" dirty="0" smtClean="0"/>
              <a:t> destroy</a:t>
            </a:r>
          </a:p>
          <a:p>
            <a:pPr marL="0" indent="0">
              <a:buNone/>
            </a:pPr>
            <a:r>
              <a:rPr lang="en-US" sz="5600" dirty="0" smtClean="0"/>
              <a:t>    @</a:t>
            </a:r>
            <a:r>
              <a:rPr lang="en-US" sz="5600" dirty="0" err="1" smtClean="0"/>
              <a:t>pin.destroy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respond_to</a:t>
            </a:r>
            <a:r>
              <a:rPr lang="en-US" sz="5600" dirty="0" smtClean="0"/>
              <a:t> do |format|</a:t>
            </a:r>
          </a:p>
          <a:p>
            <a:pPr marL="0" indent="0">
              <a:buNone/>
            </a:pPr>
            <a:r>
              <a:rPr lang="en-US" sz="5600" dirty="0" smtClean="0"/>
              <a:t>      </a:t>
            </a:r>
            <a:r>
              <a:rPr lang="en-US" sz="5600" dirty="0" err="1" smtClean="0"/>
              <a:t>format.html</a:t>
            </a:r>
            <a:r>
              <a:rPr lang="en-US" sz="5600" dirty="0" smtClean="0"/>
              <a:t> { </a:t>
            </a:r>
            <a:r>
              <a:rPr lang="en-US" sz="5600" dirty="0" err="1" smtClean="0"/>
              <a:t>redirect_to</a:t>
            </a:r>
            <a:r>
              <a:rPr lang="en-US" sz="5600" dirty="0" smtClean="0"/>
              <a:t> </a:t>
            </a:r>
            <a:r>
              <a:rPr lang="en-US" sz="5600" dirty="0" err="1" smtClean="0"/>
              <a:t>pins_url</a:t>
            </a:r>
            <a:r>
              <a:rPr lang="en-US" sz="5600" dirty="0" smtClean="0"/>
              <a:t>, notice: 'Pin was successfully destroyed.' }</a:t>
            </a:r>
          </a:p>
          <a:p>
            <a:pPr marL="0" indent="0">
              <a:buNone/>
            </a:pPr>
            <a:r>
              <a:rPr lang="en-US" sz="5600" dirty="0" smtClean="0"/>
              <a:t>      </a:t>
            </a:r>
            <a:r>
              <a:rPr lang="en-US" sz="5600" dirty="0" err="1" smtClean="0"/>
              <a:t>format.json</a:t>
            </a:r>
            <a:r>
              <a:rPr lang="en-US" sz="5600" dirty="0" smtClean="0"/>
              <a:t> { head :</a:t>
            </a:r>
            <a:r>
              <a:rPr lang="en-US" sz="5600" dirty="0" err="1" smtClean="0"/>
              <a:t>no_content</a:t>
            </a:r>
            <a:r>
              <a:rPr lang="en-US" sz="5600" dirty="0" smtClean="0"/>
              <a:t> }</a:t>
            </a:r>
          </a:p>
          <a:p>
            <a:pPr marL="0" indent="0">
              <a:buNone/>
            </a:pPr>
            <a:r>
              <a:rPr lang="en-US" sz="5600" dirty="0" smtClean="0"/>
              <a:t>    end</a:t>
            </a:r>
          </a:p>
          <a:p>
            <a:pPr marL="0" indent="0">
              <a:buNone/>
            </a:pPr>
            <a:r>
              <a:rPr lang="en-US" sz="5600" dirty="0" smtClean="0"/>
              <a:t>  end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355</Words>
  <Application>Microsoft Macintosh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MVC in Rails</vt:lpstr>
      <vt:lpstr>What does MVC stand for?</vt:lpstr>
      <vt:lpstr>View </vt:lpstr>
      <vt:lpstr>An example view</vt:lpstr>
      <vt:lpstr>What that view looks like on browser</vt:lpstr>
      <vt:lpstr>Model</vt:lpstr>
      <vt:lpstr>Basic model</vt:lpstr>
      <vt:lpstr>Controller  </vt:lpstr>
      <vt:lpstr>Sample pins controller</vt:lpstr>
      <vt:lpstr>Model or Controller?</vt:lpstr>
      <vt:lpstr>MVC flow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Upton-Cosulich</dc:creator>
  <cp:lastModifiedBy>Erin Upton-Cosulich</cp:lastModifiedBy>
  <cp:revision>7</cp:revision>
  <dcterms:created xsi:type="dcterms:W3CDTF">2016-04-11T11:59:52Z</dcterms:created>
  <dcterms:modified xsi:type="dcterms:W3CDTF">2016-04-11T21:04:12Z</dcterms:modified>
</cp:coreProperties>
</file>