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my-cool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Intro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the Basics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Women Who Code DC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37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 Limitations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static files</a:t>
            </a:r>
          </a:p>
          <a:p>
            <a:r>
              <a:rPr lang="en-US" dirty="0"/>
              <a:t>HTML, CSS, JavaScript, CSV, JSON,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No PHP, </a:t>
            </a:r>
            <a:r>
              <a:rPr lang="en-US" dirty="0" err="1"/>
              <a:t>Node.js</a:t>
            </a:r>
            <a:r>
              <a:rPr lang="en-US" dirty="0"/>
              <a:t>, Ruby, </a:t>
            </a:r>
            <a:r>
              <a:rPr lang="en-US" dirty="0" err="1"/>
              <a:t>Django</a:t>
            </a:r>
            <a:r>
              <a:rPr lang="en-US" dirty="0"/>
              <a:t>, or server-side frameworks</a:t>
            </a:r>
          </a:p>
          <a:p>
            <a:r>
              <a:rPr lang="en-US" dirty="0"/>
              <a:t>This means it is hard to manage pieces of code that repeat on multiple pages - menus, headers, and footers</a:t>
            </a:r>
          </a:p>
        </p:txBody>
      </p:sp>
    </p:spTree>
    <p:extLst>
      <p:ext uri="{BB962C8B-B14F-4D97-AF65-F5344CB8AC3E}">
        <p14:creationId xmlns:p14="http://schemas.microsoft.com/office/powerpoint/2010/main" val="264592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Free!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Easy to use and configure</a:t>
            </a:r>
          </a:p>
          <a:p>
            <a:r>
              <a:rPr lang="en-US" dirty="0"/>
              <a:t>Under source control automatically</a:t>
            </a:r>
          </a:p>
          <a:p>
            <a:r>
              <a:rPr lang="en-US" dirty="0"/>
              <a:t>Use Jekyll to host your blog</a:t>
            </a:r>
          </a:p>
        </p:txBody>
      </p:sp>
    </p:spTree>
    <p:extLst>
      <p:ext uri="{BB962C8B-B14F-4D97-AF65-F5344CB8AC3E}">
        <p14:creationId xmlns:p14="http://schemas.microsoft.com/office/powerpoint/2010/main" val="2316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 brief instructions according to your operating system (Mac, Windows, Linux) at: </a:t>
            </a:r>
          </a:p>
          <a:p>
            <a:pPr marL="0" indent="0" algn="ctr">
              <a:buNone/>
            </a:pPr>
            <a:r>
              <a:rPr lang="en-US" sz="2800" dirty="0"/>
              <a:t>https://</a:t>
            </a:r>
            <a:r>
              <a:rPr lang="en-US" sz="2800" dirty="0" err="1"/>
              <a:t>help.github.com</a:t>
            </a:r>
            <a:r>
              <a:rPr lang="en-US" sz="2800" dirty="0"/>
              <a:t>/articles/set-up-</a:t>
            </a:r>
            <a:r>
              <a:rPr lang="en-US" sz="2800" dirty="0" err="1"/>
              <a:t>git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365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https://</a:t>
            </a:r>
            <a:r>
              <a:rPr lang="en-US" sz="6000" dirty="0" err="1"/>
              <a:t>github.com</a:t>
            </a:r>
            <a:r>
              <a:rPr lang="en-US" sz="6000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0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username, email,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155" b="20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304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free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804" t="-10156" r="-15632" b="-8254"/>
          <a:stretch/>
        </p:blipFill>
        <p:spPr>
          <a:xfrm>
            <a:off x="739775" y="1579218"/>
            <a:ext cx="7662863" cy="5278782"/>
          </a:xfrm>
        </p:spPr>
      </p:pic>
    </p:spTree>
    <p:extLst>
      <p:ext uri="{BB962C8B-B14F-4D97-AF65-F5344CB8AC3E}">
        <p14:creationId xmlns:p14="http://schemas.microsoft.com/office/powerpoint/2010/main" val="16391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signup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53" y="1590261"/>
            <a:ext cx="6819476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3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Click on New Repository </a:t>
            </a:r>
            <a:br>
              <a:rPr lang="en-US" sz="3600" dirty="0" smtClean="0"/>
            </a:br>
            <a:r>
              <a:rPr lang="en-US" sz="3600" dirty="0" smtClean="0"/>
              <a:t>(then verify email address)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1" b="8785"/>
          <a:stretch/>
        </p:blipFill>
        <p:spPr>
          <a:xfrm>
            <a:off x="739775" y="1488142"/>
            <a:ext cx="7662864" cy="5369858"/>
          </a:xfrm>
        </p:spPr>
      </p:pic>
    </p:spTree>
    <p:extLst>
      <p:ext uri="{BB962C8B-B14F-4D97-AF65-F5344CB8AC3E}">
        <p14:creationId xmlns:p14="http://schemas.microsoft.com/office/powerpoint/2010/main" val="58717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repo name and description, then click create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1" b="5830"/>
          <a:stretch/>
        </p:blipFill>
        <p:spPr>
          <a:xfrm>
            <a:off x="739775" y="1623392"/>
            <a:ext cx="7662863" cy="5234608"/>
          </a:xfrm>
        </p:spPr>
      </p:pic>
    </p:spTree>
    <p:extLst>
      <p:ext uri="{BB962C8B-B14F-4D97-AF65-F5344CB8AC3E}">
        <p14:creationId xmlns:p14="http://schemas.microsoft.com/office/powerpoint/2010/main" val="232480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4261"/>
            <a:ext cx="8229600" cy="913880"/>
          </a:xfrm>
        </p:spPr>
        <p:txBody>
          <a:bodyPr/>
          <a:lstStyle/>
          <a:p>
            <a:r>
              <a:rPr lang="en-US" dirty="0" smtClean="0"/>
              <a:t>Type these commands inside Terminal once you’ve navigated to your app’s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 -m "first commit"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https://</a:t>
            </a:r>
            <a:r>
              <a:rPr lang="en-US" dirty="0" err="1"/>
              <a:t>github.com</a:t>
            </a:r>
            <a:r>
              <a:rPr lang="en-US" dirty="0"/>
              <a:t>/n00b54321</a:t>
            </a:r>
            <a:r>
              <a:rPr lang="en-US" dirty="0" smtClean="0"/>
              <a:t>/</a:t>
            </a:r>
            <a:r>
              <a:rPr lang="en-US" dirty="0" err="1" smtClean="0"/>
              <a:t>MYAPPNAME.git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[[CUSTOMIZE]]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90310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</a:t>
            </a:r>
            <a:r>
              <a:rPr lang="en-US" dirty="0" smtClean="0"/>
              <a:t>the basics of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/>
              <a:t>Learn </a:t>
            </a:r>
            <a:r>
              <a:rPr lang="en-US" dirty="0" smtClean="0"/>
              <a:t>the basics of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  <a:p>
            <a:r>
              <a:rPr lang="en-US" dirty="0" smtClean="0"/>
              <a:t>Learn some Bash</a:t>
            </a:r>
          </a:p>
          <a:p>
            <a:r>
              <a:rPr lang="en-US" dirty="0" smtClean="0"/>
              <a:t>Get started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7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	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best practices:</a:t>
            </a:r>
          </a:p>
          <a:p>
            <a:r>
              <a:rPr lang="en-US" dirty="0" smtClean="0"/>
              <a:t>Commit </a:t>
            </a:r>
            <a:r>
              <a:rPr lang="en-US" dirty="0"/>
              <a:t>early and </a:t>
            </a:r>
            <a:r>
              <a:rPr lang="en-US" dirty="0" smtClean="0"/>
              <a:t>often</a:t>
            </a:r>
          </a:p>
          <a:p>
            <a:r>
              <a:rPr lang="en-US" dirty="0" smtClean="0"/>
              <a:t>Don't panic (as long as you commit!)</a:t>
            </a:r>
          </a:p>
          <a:p>
            <a:r>
              <a:rPr lang="en-US" dirty="0" smtClean="0"/>
              <a:t>Write thoughtful commit messages</a:t>
            </a:r>
          </a:p>
          <a:p>
            <a:pPr marL="0" indent="0">
              <a:buNone/>
            </a:pPr>
            <a:r>
              <a:rPr lang="en-US" dirty="0" smtClean="0"/>
              <a:t>Read more</a:t>
            </a:r>
            <a:r>
              <a:rPr lang="en-US" dirty="0"/>
              <a:t>: </a:t>
            </a:r>
            <a:r>
              <a:rPr lang="en-US" dirty="0" err="1" smtClean="0"/>
              <a:t>sethrobertson.github.io</a:t>
            </a:r>
            <a:r>
              <a:rPr lang="en-US" dirty="0"/>
              <a:t>/</a:t>
            </a:r>
            <a:r>
              <a:rPr lang="en-US" dirty="0" err="1" smtClean="0"/>
              <a:t>GitBestPractices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1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Open Source?</a:t>
            </a:r>
          </a:p>
          <a:p>
            <a:r>
              <a:rPr lang="en-US" dirty="0"/>
              <a:t>Open = Free, available, public, </a:t>
            </a:r>
            <a:r>
              <a:rPr lang="en-US" dirty="0" smtClean="0"/>
              <a:t>transparent</a:t>
            </a:r>
            <a:endParaRPr lang="en-US" dirty="0"/>
          </a:p>
          <a:p>
            <a:r>
              <a:rPr lang="en-US" dirty="0"/>
              <a:t>Source = software source code</a:t>
            </a:r>
          </a:p>
          <a:p>
            <a:r>
              <a:rPr lang="en-US" dirty="0" smtClean="0"/>
              <a:t>Opposite </a:t>
            </a:r>
            <a:r>
              <a:rPr lang="en-US" dirty="0"/>
              <a:t>of commercial proprietary </a:t>
            </a:r>
            <a:r>
              <a:rPr lang="en-US" dirty="0" smtClean="0"/>
              <a:t>software</a:t>
            </a:r>
            <a:endParaRPr lang="en-US" dirty="0"/>
          </a:p>
          <a:p>
            <a:r>
              <a:rPr lang="en-US" dirty="0" smtClean="0"/>
              <a:t>Important: public </a:t>
            </a:r>
            <a:r>
              <a:rPr lang="en-US" dirty="0"/>
              <a:t>software projects on </a:t>
            </a:r>
            <a:r>
              <a:rPr lang="en-US" dirty="0" err="1"/>
              <a:t>GitHub</a:t>
            </a:r>
            <a:r>
              <a:rPr lang="en-US" dirty="0"/>
              <a:t> are open </a:t>
            </a:r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program that helps you write software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Distributed version control for source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Distributed = more than one copy on more than one computer </a:t>
            </a:r>
          </a:p>
          <a:p>
            <a:r>
              <a:rPr lang="en-US" dirty="0"/>
              <a:t>Created in 2005 by Linus Torvalds (Linux kernel).</a:t>
            </a:r>
          </a:p>
        </p:txBody>
      </p:sp>
    </p:spTree>
    <p:extLst>
      <p:ext uri="{BB962C8B-B14F-4D97-AF65-F5344CB8AC3E}">
        <p14:creationId xmlns:p14="http://schemas.microsoft.com/office/powerpoint/2010/main" val="348646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= a software </a:t>
            </a:r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53" t="10847" r="1153" b="2748"/>
          <a:stretch/>
        </p:blipFill>
        <p:spPr>
          <a:xfrm>
            <a:off x="739775" y="1612900"/>
            <a:ext cx="7662863" cy="4424363"/>
          </a:xfrm>
        </p:spPr>
      </p:pic>
    </p:spTree>
    <p:extLst>
      <p:ext uri="{BB962C8B-B14F-4D97-AF65-F5344CB8AC3E}">
        <p14:creationId xmlns:p14="http://schemas.microsoft.com/office/powerpoint/2010/main" val="291015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website that hosts public and private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dirty="0"/>
              <a:t>Repository </a:t>
            </a:r>
            <a:r>
              <a:rPr lang="en-US" dirty="0" smtClean="0"/>
              <a:t>is </a:t>
            </a:r>
            <a:r>
              <a:rPr lang="en-US" dirty="0"/>
              <a:t>a project or set of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"Social </a:t>
            </a:r>
            <a:r>
              <a:rPr lang="en-US" dirty="0" smtClean="0"/>
              <a:t>coding”</a:t>
            </a:r>
            <a:endParaRPr lang="en-US" dirty="0"/>
          </a:p>
          <a:p>
            <a:r>
              <a:rPr lang="en-US" dirty="0"/>
              <a:t>Created </a:t>
            </a:r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website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9747" b="9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295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30174"/>
            <a:ext cx="7662864" cy="3707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 err="1" smtClean="0"/>
              <a:t>Git</a:t>
            </a:r>
            <a:r>
              <a:rPr lang="en-US" sz="8800" dirty="0" smtClean="0"/>
              <a:t> + </a:t>
            </a:r>
            <a:br>
              <a:rPr lang="en-US" sz="8800" dirty="0" smtClean="0"/>
            </a:br>
            <a:r>
              <a:rPr lang="en-US" sz="8800" dirty="0" smtClean="0"/>
              <a:t>social media </a:t>
            </a:r>
            <a:br>
              <a:rPr lang="en-US" sz="8800" dirty="0" smtClean="0"/>
            </a:br>
            <a:r>
              <a:rPr lang="en-US" sz="8800" dirty="0" smtClean="0"/>
              <a:t>= </a:t>
            </a:r>
            <a:r>
              <a:rPr lang="en-US" sz="8800" dirty="0" err="1" smtClean="0"/>
              <a:t>GitHub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718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 Pages?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web site hosting via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/>
              <a:t>Uses specially named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b="1" dirty="0"/>
              <a:t>User</a:t>
            </a:r>
            <a:r>
              <a:rPr lang="en-US" dirty="0"/>
              <a:t> pages = http://</a:t>
            </a:r>
            <a:r>
              <a:rPr lang="en-US" dirty="0" err="1"/>
              <a:t>username.github.io</a:t>
            </a:r>
            <a:r>
              <a:rPr lang="en-US" dirty="0"/>
              <a:t>/</a:t>
            </a:r>
          </a:p>
          <a:p>
            <a:r>
              <a:rPr lang="en-US" b="1" dirty="0"/>
              <a:t>Organization</a:t>
            </a:r>
            <a:r>
              <a:rPr lang="en-US" dirty="0"/>
              <a:t> pages = http://</a:t>
            </a:r>
            <a:r>
              <a:rPr lang="en-US" dirty="0" err="1"/>
              <a:t>organization.github.io</a:t>
            </a:r>
            <a:r>
              <a:rPr lang="en-US" dirty="0"/>
              <a:t>/</a:t>
            </a:r>
          </a:p>
          <a:p>
            <a:r>
              <a:rPr lang="en-US" b="1" dirty="0"/>
              <a:t>Project</a:t>
            </a:r>
            <a:r>
              <a:rPr lang="en-US" dirty="0"/>
              <a:t> pages =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username.github.io</a:t>
            </a:r>
            <a:r>
              <a:rPr lang="en-US" dirty="0">
                <a:hlinkClick r:id="rId2"/>
              </a:rPr>
              <a:t>/my-cool-project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5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35</TotalTime>
  <Words>421</Words>
  <Application>Microsoft Macintosh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Genesis</vt:lpstr>
      <vt:lpstr>Brief Intro to Git</vt:lpstr>
      <vt:lpstr>Goals</vt:lpstr>
      <vt:lpstr>What is Open Source?</vt:lpstr>
      <vt:lpstr>What’s Git?</vt:lpstr>
      <vt:lpstr>Git = a software program</vt:lpstr>
      <vt:lpstr>What’s GitHub?</vt:lpstr>
      <vt:lpstr>Github is a website</vt:lpstr>
      <vt:lpstr>PowerPoint Presentation</vt:lpstr>
      <vt:lpstr>What is GitHub Pages?</vt:lpstr>
      <vt:lpstr>GitHub Pages Limitations </vt:lpstr>
      <vt:lpstr>Why use it then?</vt:lpstr>
      <vt:lpstr>Set up Git</vt:lpstr>
      <vt:lpstr>Create a GitHub account</vt:lpstr>
      <vt:lpstr>Enter username, email, password</vt:lpstr>
      <vt:lpstr>Keep the free account</vt:lpstr>
      <vt:lpstr>Finalize signup</vt:lpstr>
      <vt:lpstr>Click on New Repository  (then verify email address)</vt:lpstr>
      <vt:lpstr>Add repo name and description, then click create repository</vt:lpstr>
      <vt:lpstr>Type these commands inside Terminal once you’ve navigated to your app’s folder</vt:lpstr>
      <vt:lpstr>Remember 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Erin Upton-Cosulich</dc:creator>
  <cp:lastModifiedBy>Erin Upton-Cosulich</cp:lastModifiedBy>
  <cp:revision>8</cp:revision>
  <dcterms:created xsi:type="dcterms:W3CDTF">2016-04-11T21:19:34Z</dcterms:created>
  <dcterms:modified xsi:type="dcterms:W3CDTF">2016-04-11T21:55:27Z</dcterms:modified>
</cp:coreProperties>
</file>