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8" r:id="rId4"/>
    <p:sldId id="400" r:id="rId5"/>
    <p:sldId id="402" r:id="rId6"/>
    <p:sldId id="403" r:id="rId7"/>
    <p:sldId id="399" r:id="rId8"/>
    <p:sldId id="404" r:id="rId9"/>
    <p:sldId id="405" r:id="rId10"/>
    <p:sldId id="39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8A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45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5621a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5621a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30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83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94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69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01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04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23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74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5bbe6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5bbe6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32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-165179" y="1135753"/>
            <a:ext cx="3916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pt-BR" sz="3500" dirty="0" smtClean="0">
                <a:solidFill>
                  <a:srgbClr val="000000"/>
                </a:solidFill>
              </a:rPr>
              <a:t>Programação 1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652921" y="3166728"/>
            <a:ext cx="30981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66666"/>
                </a:solidFill>
              </a:rPr>
              <a:t>Anderson Paulo da Silva</a:t>
            </a:r>
            <a:r>
              <a:rPr lang="pt-BR" sz="1400" dirty="0">
                <a:solidFill>
                  <a:srgbClr val="666666"/>
                </a:solidFill>
              </a:rPr>
              <a:t/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100" dirty="0">
                <a:solidFill>
                  <a:srgbClr val="666666"/>
                </a:solidFill>
              </a:rPr>
              <a:t>psilva.anderson@gmail.com</a:t>
            </a:r>
            <a:endParaRPr sz="11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esultado de imagem para java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49" y="895479"/>
            <a:ext cx="4326188" cy="227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04637" y="2417862"/>
            <a:ext cx="30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Projeto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5782" y="890336"/>
            <a:ext cx="68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Carrinho de Compras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5782" y="1495454"/>
            <a:ext cx="684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A </a:t>
            </a:r>
            <a:r>
              <a:rPr lang="pt-BR" sz="1800" dirty="0" err="1" smtClean="0"/>
              <a:t>APSMart</a:t>
            </a:r>
            <a:r>
              <a:rPr lang="pt-BR" sz="1800" dirty="0" smtClean="0"/>
              <a:t> precisa de um sistema que simule um carrinho de compras online.</a:t>
            </a:r>
          </a:p>
          <a:p>
            <a:endParaRPr lang="pt-BR" sz="1800" dirty="0"/>
          </a:p>
          <a:p>
            <a:r>
              <a:rPr lang="pt-BR" sz="1800" dirty="0" smtClean="0"/>
              <a:t>Cada carrinho pode guardar até 10 objetos do tipo Produto.</a:t>
            </a:r>
          </a:p>
          <a:p>
            <a:endParaRPr lang="pt-BR" sz="1800" dirty="0"/>
          </a:p>
          <a:p>
            <a:r>
              <a:rPr lang="pt-BR" sz="1800" dirty="0" smtClean="0"/>
              <a:t>Os produtos são divididos em:</a:t>
            </a:r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Eletrônicos;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Alimentos;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Higiene.</a:t>
            </a:r>
            <a:endParaRPr lang="pt-BR" sz="1800" dirty="0"/>
          </a:p>
          <a:p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1607" y="79968"/>
            <a:ext cx="6845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Os eletrônicos se dividem possuem:</a:t>
            </a:r>
            <a:endParaRPr lang="pt-BR" sz="1800" dirty="0" smtClean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Tipo (TV, Som, Smartphone);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Cor;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Fabricante;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Tamanho (largura x altura);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Nº de série (Não se repete para nenhum produto);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Preço.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r>
              <a:rPr lang="pt-BR" sz="1800" dirty="0" smtClean="0"/>
              <a:t>Eles podem: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Ligar / Desligar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Aumentar o som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Fazer chamada (apenas smartphone);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Mudar canal/estação (apenas TV e Som);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Apresentar nº de série;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Apresentar a cor;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Apresentar o </a:t>
            </a:r>
            <a:r>
              <a:rPr lang="pt-BR" sz="1800" dirty="0" smtClean="0"/>
              <a:t>tamanho;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o preço.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8067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4588" y="460031"/>
            <a:ext cx="6845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Os produtos alimentos se dividem possuem:</a:t>
            </a:r>
            <a:endParaRPr lang="pt-BR" sz="1800" dirty="0" smtClean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Tipo (Feijão, Arroz e Carne);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Peso (em kg);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Nº de código de barras (é o mesmo para cada tipo);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Fabricante;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Preço.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r>
              <a:rPr lang="pt-BR" sz="1800" dirty="0"/>
              <a:t>Eles podem:</a:t>
            </a:r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a quantidade de kg que possuem;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o tipo do produto (feijão </a:t>
            </a:r>
            <a:r>
              <a:rPr lang="pt-BR" sz="1800" dirty="0" err="1" smtClean="0"/>
              <a:t>macassar</a:t>
            </a:r>
            <a:r>
              <a:rPr lang="pt-BR" sz="1800" dirty="0" smtClean="0"/>
              <a:t>, arroz arbóreo, carne bovina, </a:t>
            </a:r>
            <a:r>
              <a:rPr lang="pt-BR" sz="1800" dirty="0" err="1" smtClean="0"/>
              <a:t>etc</a:t>
            </a:r>
            <a:r>
              <a:rPr lang="pt-BR" sz="1800" dirty="0" smtClean="0"/>
              <a:t>);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o código de barras;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preço.</a:t>
            </a:r>
          </a:p>
        </p:txBody>
      </p:sp>
    </p:spTree>
    <p:extLst>
      <p:ext uri="{BB962C8B-B14F-4D97-AF65-F5344CB8AC3E}">
        <p14:creationId xmlns:p14="http://schemas.microsoft.com/office/powerpoint/2010/main" val="36953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4588" y="702078"/>
            <a:ext cx="6845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Os produtos de Higiene se dividem possuem:</a:t>
            </a:r>
            <a:endParaRPr lang="pt-BR" sz="1800" dirty="0" smtClean="0"/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Tipo (Creme Dental, Shampoo e Sabonete);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Nome;</a:t>
            </a:r>
            <a:endParaRPr lang="pt-B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Peso líquido (em ml);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Nº de código de barras (é o mesmo para cada tipo);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Fabricante;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Preço.</a:t>
            </a:r>
          </a:p>
          <a:p>
            <a:endParaRPr lang="pt-BR" sz="1800" dirty="0"/>
          </a:p>
          <a:p>
            <a:r>
              <a:rPr lang="pt-BR" sz="1800" dirty="0"/>
              <a:t>Eles podem:</a:t>
            </a:r>
          </a:p>
          <a:p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Apresentar a quantidade de </a:t>
            </a:r>
            <a:r>
              <a:rPr lang="pt-BR" sz="1800" dirty="0" smtClean="0"/>
              <a:t>ml que </a:t>
            </a:r>
            <a:r>
              <a:rPr lang="pt-BR" sz="1800" dirty="0"/>
              <a:t>possuem</a:t>
            </a:r>
            <a:r>
              <a:rPr lang="pt-BR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</a:t>
            </a:r>
            <a:r>
              <a:rPr lang="pt-BR" sz="1800" dirty="0"/>
              <a:t>o código de barras</a:t>
            </a:r>
            <a:r>
              <a:rPr lang="pt-BR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Apresentar o preço.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8938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5782" y="890336"/>
            <a:ext cx="68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Os eletrônicos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5782" y="1495454"/>
            <a:ext cx="6845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Devem vir todos de uma classe eletrônicos;</a:t>
            </a:r>
          </a:p>
          <a:p>
            <a:endParaRPr lang="pt-BR" sz="1800" dirty="0" smtClean="0"/>
          </a:p>
          <a:p>
            <a:r>
              <a:rPr lang="pt-BR" sz="1800" dirty="0" smtClean="0"/>
              <a:t>Devem possuir pelo menos uma sobrecarga (tanto de construtor quanto de métodos em geral);</a:t>
            </a:r>
          </a:p>
          <a:p>
            <a:endParaRPr lang="pt-BR" sz="1800" dirty="0"/>
          </a:p>
          <a:p>
            <a:r>
              <a:rPr lang="pt-BR" sz="1800" dirty="0" smtClean="0"/>
              <a:t>Deve haver pelo menos dois fabricantes para cada tipo de produto.</a:t>
            </a:r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8800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5782" y="890336"/>
            <a:ext cx="68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Os produtos de higiene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5782" y="1495454"/>
            <a:ext cx="6845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Devem vir todos de uma mesma classe Higiene;</a:t>
            </a:r>
          </a:p>
          <a:p>
            <a:endParaRPr lang="pt-BR" sz="1800" dirty="0"/>
          </a:p>
          <a:p>
            <a:r>
              <a:rPr lang="pt-BR" sz="1800" dirty="0" smtClean="0"/>
              <a:t>Deve haver pelo menos dois fabricantes para cada tipo de produto.</a:t>
            </a:r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8525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5782" y="890336"/>
            <a:ext cx="68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Os produtos de Alimento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5782" y="1495454"/>
            <a:ext cx="6845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Devem vir todos de uma mesma classe Alimento;</a:t>
            </a:r>
          </a:p>
          <a:p>
            <a:endParaRPr lang="pt-BR" sz="1800" dirty="0"/>
          </a:p>
          <a:p>
            <a:r>
              <a:rPr lang="pt-BR" sz="1800" dirty="0" smtClean="0"/>
              <a:t>Deve haver pelo menos dois fabricantes para cada tipo de produto.</a:t>
            </a:r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1063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435925" y="0"/>
            <a:ext cx="1708200" cy="5143500"/>
          </a:xfrm>
          <a:prstGeom prst="rect">
            <a:avLst/>
          </a:prstGeom>
          <a:solidFill>
            <a:srgbClr val="EF40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5400000">
            <a:off x="5712275" y="2172000"/>
            <a:ext cx="51555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 rot="-5400000">
            <a:off x="7672200" y="2757851"/>
            <a:ext cx="255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fld id="{00000000-1234-1234-1234-123412341234}" type="slidenum">
              <a:rPr lang="pt-BR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r>
              <a:rPr lang="pt-BR" sz="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8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Porgramação</a:t>
            </a:r>
            <a:r>
              <a:rPr lang="pt-BR" sz="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endParaRPr sz="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8464" y="258325"/>
            <a:ext cx="68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Carrinho de compras</a:t>
            </a:r>
            <a:endParaRPr lang="pt-BR" sz="1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8464" y="905664"/>
            <a:ext cx="6845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Deve iniciar vazio, mas pode armazenar até 10 produtos;</a:t>
            </a:r>
          </a:p>
          <a:p>
            <a:endParaRPr lang="pt-BR" sz="1800" dirty="0"/>
          </a:p>
          <a:p>
            <a:r>
              <a:rPr lang="pt-BR" sz="1800" dirty="0" smtClean="0"/>
              <a:t>Deve ser capaz de dizer o valor total da compra até o momento (se o usuário colocou trê</a:t>
            </a:r>
            <a:r>
              <a:rPr lang="pt-BR" sz="1800" dirty="0" smtClean="0"/>
              <a:t>s produtos e pedir o valor total, deve dizer o total da soma dos valores dos três produtos, se mais tarde ele adicionar mais produtos, deve dar o valor atualizado);</a:t>
            </a:r>
          </a:p>
          <a:p>
            <a:endParaRPr lang="pt-BR" sz="1800" dirty="0"/>
          </a:p>
          <a:p>
            <a:r>
              <a:rPr lang="pt-BR" sz="1800" dirty="0" smtClean="0"/>
              <a:t>O carrinho deve ficar em aberto até que o usuário feche sua compra (ele pode fazer isso com qualquer quantidade de itens de 1 a 10);</a:t>
            </a:r>
          </a:p>
          <a:p>
            <a:endParaRPr lang="pt-BR" sz="1800" dirty="0"/>
          </a:p>
          <a:p>
            <a:r>
              <a:rPr lang="pt-BR" sz="1800" dirty="0" smtClean="0"/>
              <a:t>O usuário pode ver a qualquer momento, todos os itens do carrinho de compras;</a:t>
            </a:r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2071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508</Words>
  <Application>Microsoft Office PowerPoint</Application>
  <PresentationFormat>Apresentação na tela (16:9)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Tema do Office</vt:lpstr>
      <vt:lpstr>Programação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1</dc:title>
  <dc:creator>Anderson Paulo da Silva</dc:creator>
  <cp:lastModifiedBy>Anderson Paulo da Silva</cp:lastModifiedBy>
  <cp:revision>78</cp:revision>
  <dcterms:modified xsi:type="dcterms:W3CDTF">2018-11-19T22:39:42Z</dcterms:modified>
</cp:coreProperties>
</file>