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481C9-9F9E-4F7B-A7D3-92FA23F3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3473270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cap="none" dirty="0">
                <a:solidFill>
                  <a:srgbClr val="7030A0"/>
                </a:solidFill>
                <a:latin typeface="Algerian" panose="04020705040A02060702" pitchFamily="82" charset="0"/>
              </a:rPr>
              <a:t>my journal </a:t>
            </a:r>
            <a:br>
              <a:rPr lang="en-US" altLang="zh-TW" sz="8800" b="1" cap="none" dirty="0">
                <a:solidFill>
                  <a:srgbClr val="7030A0"/>
                </a:solidFill>
                <a:latin typeface="Algerian" panose="04020705040A02060702" pitchFamily="82" charset="0"/>
              </a:rPr>
            </a:br>
            <a:r>
              <a:rPr lang="en-US" altLang="zh-TW" sz="8800" b="1" cap="none" dirty="0">
                <a:solidFill>
                  <a:srgbClr val="7030A0"/>
                </a:solidFill>
                <a:latin typeface="Algerian" panose="04020705040A02060702" pitchFamily="82" charset="0"/>
              </a:rPr>
              <a:t>to python</a:t>
            </a:r>
            <a:endParaRPr lang="zh-TW" altLang="en-US" sz="8800" b="1" cap="none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A7289D-46C6-4557-B0EF-2CF220757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322976" y="-212055"/>
            <a:ext cx="9448800" cy="45719"/>
          </a:xfrm>
        </p:spPr>
        <p:txBody>
          <a:bodyPr>
            <a:normAutofit fontScale="25000" lnSpcReduction="20000"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10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B4A2C-C9FB-46C4-B192-B8A72BB2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latin typeface="Castellar" panose="020A0402060406010301" pitchFamily="18" charset="0"/>
              </a:rPr>
              <a:t>AGENDA</a:t>
            </a:r>
            <a:endParaRPr lang="zh-TW" altLang="en-US" dirty="0">
              <a:solidFill>
                <a:srgbClr val="C0000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4A9DB3-1819-480E-BD72-82CE4682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Input and output:input0 and print0</a:t>
            </a:r>
          </a:p>
          <a:p>
            <a:r>
              <a:rPr lang="en-US" altLang="zh-TW" dirty="0"/>
              <a:t>Data </a:t>
            </a:r>
            <a:r>
              <a:rPr lang="en-US" altLang="zh-TW" dirty="0" err="1"/>
              <a:t>types:numerisc,strings,list,dict</a:t>
            </a:r>
            <a:endParaRPr lang="en-US" altLang="zh-TW" dirty="0"/>
          </a:p>
          <a:p>
            <a:r>
              <a:rPr lang="en-US" altLang="zh-TW" dirty="0"/>
              <a:t>Operations ON data type</a:t>
            </a:r>
          </a:p>
          <a:p>
            <a:r>
              <a:rPr lang="en-US" altLang="zh-TW" dirty="0"/>
              <a:t>CONTROLS:IF-|IF-ELSIF|-F-ELSE</a:t>
            </a:r>
          </a:p>
          <a:p>
            <a:r>
              <a:rPr lang="en-US" altLang="zh-TW" dirty="0"/>
              <a:t>LOOP:FOR|WHILE|RANGE0|BREAK|CONTINUE</a:t>
            </a:r>
          </a:p>
          <a:p>
            <a:r>
              <a:rPr lang="en-US" altLang="zh-TW" dirty="0"/>
              <a:t>FUNCTION:</a:t>
            </a:r>
          </a:p>
          <a:p>
            <a:r>
              <a:rPr lang="en-US" altLang="zh-TW" dirty="0"/>
              <a:t>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96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2CE7D-E896-4732-9D8B-A9FB4B2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1" y="764373"/>
            <a:ext cx="10259735" cy="460458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WHAT IS PYTHON?</a:t>
            </a:r>
            <a:br>
              <a:rPr lang="en-US" altLang="zh-TW" dirty="0"/>
            </a:br>
            <a:r>
              <a:rPr lang="en-US" altLang="zh-TW" i="1" dirty="0">
                <a:latin typeface="Algerian" panose="04020705040A02060702" pitchFamily="82" charset="0"/>
              </a:rPr>
              <a:t>Python is a popular programming language. It was created by Guido van Rossum, and released in 1991.</a:t>
            </a:r>
            <a:br>
              <a:rPr lang="en-US" altLang="zh-TW" i="1" dirty="0">
                <a:latin typeface="Algerian" panose="04020705040A02060702" pitchFamily="82" charset="0"/>
              </a:rPr>
            </a:br>
            <a:br>
              <a:rPr lang="en-US" altLang="zh-TW" i="1" dirty="0">
                <a:latin typeface="Algerian" panose="04020705040A02060702" pitchFamily="82" charset="0"/>
              </a:rPr>
            </a:br>
            <a: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  <a:t>It is used for:</a:t>
            </a:r>
            <a:b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</a:br>
            <a: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  <a:t>web development (server-side),</a:t>
            </a:r>
            <a:b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</a:br>
            <a: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  <a:t>software development,</a:t>
            </a:r>
            <a:b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</a:br>
            <a: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  <a:t>mathematics,</a:t>
            </a:r>
            <a:b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</a:br>
            <a: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  <a:t>system scripting.</a:t>
            </a:r>
            <a:br>
              <a:rPr lang="en-US" altLang="zh-TW" i="1" dirty="0">
                <a:solidFill>
                  <a:schemeClr val="accent6"/>
                </a:solidFill>
                <a:latin typeface="Bodoni MT Black" panose="02070A03080606020203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79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5DDFC-8FD8-4B40-AB48-5E507AD1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" y="109058"/>
            <a:ext cx="4077049" cy="69628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68F252-2E6F-4955-8103-1BA2ECD5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393" y="1988192"/>
            <a:ext cx="10510007" cy="466427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What can Python do?</a:t>
            </a:r>
          </a:p>
          <a:p>
            <a:r>
              <a:rPr lang="en-US" altLang="zh-TW" dirty="0"/>
              <a:t>Python can be used on a server to create web applications.</a:t>
            </a:r>
          </a:p>
          <a:p>
            <a:r>
              <a:rPr lang="en-US" altLang="zh-TW" dirty="0"/>
              <a:t>Python can be used alongside software to create workflows.</a:t>
            </a:r>
          </a:p>
          <a:p>
            <a:r>
              <a:rPr lang="en-US" altLang="zh-TW" dirty="0"/>
              <a:t>Python can connect to database systems. It can also read and modify files.</a:t>
            </a:r>
          </a:p>
          <a:p>
            <a:r>
              <a:rPr lang="en-US" altLang="zh-TW" dirty="0"/>
              <a:t>Python can be used to handle big data and perform complex mathematics.</a:t>
            </a:r>
          </a:p>
          <a:p>
            <a:r>
              <a:rPr lang="en-US" altLang="zh-TW" dirty="0"/>
              <a:t>Python can be used for rapid prototyping, or for production-ready software development.</a:t>
            </a:r>
          </a:p>
          <a:p>
            <a:r>
              <a:rPr lang="en-US" altLang="zh-TW" dirty="0"/>
              <a:t>http://www.w3schools.com\</a:t>
            </a:r>
          </a:p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FF4E0B-B134-4B45-9125-231298D5E4F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3" y="722485"/>
            <a:ext cx="7313238" cy="24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5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3DC76-A0CA-4EDD-BCBC-016BE7E0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DATA TYPES DICTIONARY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11D3F-1AD3-4EF3-AAB9-F03A8D17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3719679"/>
          </a:xfrm>
        </p:spPr>
        <p:txBody>
          <a:bodyPr/>
          <a:lstStyle/>
          <a:p>
            <a:r>
              <a:rPr lang="en-US" altLang="zh-TW" sz="1800" i="1" dirty="0">
                <a:latin typeface="Baskerville Old Face" panose="02020602080505020303" pitchFamily="18" charset="0"/>
              </a:rPr>
              <a:t>Dictionaries are used to store data values in </a:t>
            </a:r>
            <a:r>
              <a:rPr lang="en-US" altLang="zh-TW" sz="1800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key: value pairs.</a:t>
            </a:r>
          </a:p>
          <a:p>
            <a:r>
              <a:rPr lang="en-US" altLang="zh-TW" sz="1800" i="1" dirty="0">
                <a:latin typeface="Baskerville Old Face" panose="02020602080505020303" pitchFamily="18" charset="0"/>
              </a:rPr>
              <a:t>A dictionary is a collection which is </a:t>
            </a:r>
            <a:r>
              <a:rPr lang="en-US" altLang="zh-TW" sz="1800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ordered</a:t>
            </a:r>
            <a:r>
              <a:rPr lang="en-US" altLang="zh-TW" sz="1800" i="1" dirty="0">
                <a:latin typeface="Baskerville Old Face" panose="02020602080505020303" pitchFamily="18" charset="0"/>
              </a:rPr>
              <a:t>*, changeable and do not allow duplicates.</a:t>
            </a:r>
          </a:p>
          <a:p>
            <a:r>
              <a:rPr lang="en-US" altLang="zh-TW" sz="1800" i="1" dirty="0">
                <a:latin typeface="Baskerville Old Face" panose="02020602080505020303" pitchFamily="18" charset="0"/>
              </a:rPr>
              <a:t>As of Python version 3.7, dictionaries are ordered</a:t>
            </a:r>
            <a:r>
              <a:rPr lang="en-US" altLang="zh-TW" sz="1800" i="1" u="sng" dirty="0">
                <a:latin typeface="Baskerville Old Face" panose="02020602080505020303" pitchFamily="18" charset="0"/>
              </a:rPr>
              <a:t>. In Python 3.6 and earlier, dictionaries </a:t>
            </a:r>
            <a:r>
              <a:rPr lang="en-US" altLang="zh-TW" sz="1800" i="1" dirty="0">
                <a:latin typeface="Baskerville Old Face" panose="02020602080505020303" pitchFamily="18" charset="0"/>
              </a:rPr>
              <a:t>are unordered.</a:t>
            </a:r>
          </a:p>
          <a:p>
            <a:r>
              <a:rPr lang="en-US" altLang="zh-TW" sz="1800" i="1" dirty="0">
                <a:latin typeface="Baskerville Old Face" panose="02020602080505020303" pitchFamily="18" charset="0"/>
              </a:rPr>
              <a:t>Dictionaries are written with curly brackets, and have keys and values:</a:t>
            </a:r>
            <a:endParaRPr lang="zh-TW" altLang="en-US" sz="1800" i="1" dirty="0">
              <a:latin typeface="Baskerville Old Face" panose="02020602080505020303" pitchFamily="18" charset="0"/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324B0D-283B-44A1-9DB0-05B35BEF8B4F}"/>
              </a:ext>
            </a:extLst>
          </p:cNvPr>
          <p:cNvSpPr/>
          <p:nvPr/>
        </p:nvSpPr>
        <p:spPr>
          <a:xfrm>
            <a:off x="6702803" y="2413338"/>
            <a:ext cx="40602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thisdict</a:t>
            </a:r>
            <a:r>
              <a:rPr lang="en-US" altLang="zh-TW" dirty="0"/>
              <a:t> = {</a:t>
            </a:r>
          </a:p>
          <a:p>
            <a:r>
              <a:rPr lang="en-US" altLang="zh-TW" dirty="0"/>
              <a:t>"brand": "Ford",</a:t>
            </a:r>
          </a:p>
          <a:p>
            <a:r>
              <a:rPr lang="en-US" altLang="zh-TW" dirty="0"/>
              <a:t>  "model": "Mustang",</a:t>
            </a:r>
          </a:p>
          <a:p>
            <a:r>
              <a:rPr lang="en-US" altLang="zh-TW" dirty="0"/>
              <a:t>  "year": 1964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thisdict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9310BA-AB85-4E9D-A4A7-EE43F822936A}"/>
              </a:ext>
            </a:extLst>
          </p:cNvPr>
          <p:cNvSpPr/>
          <p:nvPr/>
        </p:nvSpPr>
        <p:spPr>
          <a:xfrm>
            <a:off x="9660823" y="2925552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err="1">
                <a:solidFill>
                  <a:srgbClr val="C00000"/>
                </a:solidFill>
              </a:rPr>
              <a:t>key:value</a:t>
            </a:r>
            <a:r>
              <a:rPr lang="en-US" altLang="zh-TW" i="1" dirty="0">
                <a:solidFill>
                  <a:srgbClr val="C00000"/>
                </a:solidFill>
              </a:rPr>
              <a:t> pairs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DDC1C20-B37D-48A7-BE26-E878F1217CC2}"/>
              </a:ext>
            </a:extLst>
          </p:cNvPr>
          <p:cNvCxnSpPr/>
          <p:nvPr/>
        </p:nvCxnSpPr>
        <p:spPr>
          <a:xfrm flipV="1">
            <a:off x="7583648" y="1971413"/>
            <a:ext cx="394282" cy="86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5FADCF3-DBB9-4CCC-B352-4E0192891A24}"/>
              </a:ext>
            </a:extLst>
          </p:cNvPr>
          <p:cNvSpPr/>
          <p:nvPr/>
        </p:nvSpPr>
        <p:spPr>
          <a:xfrm>
            <a:off x="7977930" y="1325082"/>
            <a:ext cx="59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/>
              <a:t> </a:t>
            </a:r>
            <a:r>
              <a:rPr lang="en-US" altLang="zh-TW" i="1" dirty="0">
                <a:solidFill>
                  <a:schemeClr val="bg2"/>
                </a:solidFill>
              </a:rPr>
              <a:t>key</a:t>
            </a:r>
            <a:endParaRPr lang="zh-TW" altLang="en-US" dirty="0">
              <a:solidFill>
                <a:schemeClr val="bg2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2E2A588-7455-4172-B272-B38E82F41629}"/>
              </a:ext>
            </a:extLst>
          </p:cNvPr>
          <p:cNvCxnSpPr/>
          <p:nvPr/>
        </p:nvCxnSpPr>
        <p:spPr>
          <a:xfrm flipV="1">
            <a:off x="8145710" y="2057401"/>
            <a:ext cx="431011" cy="77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AF9C3D7-F64A-4F4F-B6DB-9549FF5140B8}"/>
              </a:ext>
            </a:extLst>
          </p:cNvPr>
          <p:cNvSpPr/>
          <p:nvPr/>
        </p:nvSpPr>
        <p:spPr>
          <a:xfrm>
            <a:off x="8506293" y="1670661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chemeClr val="bg2"/>
                </a:solidFill>
              </a:rPr>
              <a:t>value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9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1CD6D-0724-4DAB-AE2D-42C326D1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Methods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34532CC-FBC9-4A31-81FA-27DCC9BE7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960" y="1770077"/>
            <a:ext cx="9689284" cy="44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0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ABB027C1-79F9-4B8E-BAFF-E2DEDB3C6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08" y="318783"/>
            <a:ext cx="10578518" cy="58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2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A75EC-D366-4D43-BEA4-15611577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19510-AB85-44CE-B211-536F8A5A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538631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29</TotalTime>
  <Words>280</Words>
  <Application>Microsoft Office PowerPoint</Application>
  <PresentationFormat>寬螢幕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Algerian</vt:lpstr>
      <vt:lpstr>Arial</vt:lpstr>
      <vt:lpstr>Baskerville Old Face</vt:lpstr>
      <vt:lpstr>Bodoni MT Black</vt:lpstr>
      <vt:lpstr>Castellar</vt:lpstr>
      <vt:lpstr>Century Gothic</vt:lpstr>
      <vt:lpstr>飛機雲</vt:lpstr>
      <vt:lpstr>my journal  to python</vt:lpstr>
      <vt:lpstr>AGENDA</vt:lpstr>
      <vt:lpstr>WHAT IS PYTHON? Python is a popular programming language. It was created by Guido van Rossum, and released in 1991.  It is used for: web development (server-side), software development, mathematics, system scripting. </vt:lpstr>
      <vt:lpstr>PYTHON</vt:lpstr>
      <vt:lpstr>DATA TYPES DICTIONARY</vt:lpstr>
      <vt:lpstr>Dictionary Methods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owner</cp:lastModifiedBy>
  <cp:revision>4</cp:revision>
  <dcterms:created xsi:type="dcterms:W3CDTF">2022-11-23T01:15:17Z</dcterms:created>
  <dcterms:modified xsi:type="dcterms:W3CDTF">2022-11-23T01:45:09Z</dcterms:modified>
</cp:coreProperties>
</file>