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337" r:id="rId5"/>
    <p:sldId id="273" r:id="rId6"/>
    <p:sldId id="278" r:id="rId7"/>
    <p:sldId id="274" r:id="rId8"/>
    <p:sldId id="334" r:id="rId9"/>
    <p:sldId id="270" r:id="rId10"/>
    <p:sldId id="335" r:id="rId11"/>
    <p:sldId id="271" r:id="rId12"/>
    <p:sldId id="303" r:id="rId13"/>
    <p:sldId id="260" r:id="rId14"/>
    <p:sldId id="333" r:id="rId15"/>
    <p:sldId id="330" r:id="rId16"/>
    <p:sldId id="261" r:id="rId17"/>
    <p:sldId id="282" r:id="rId18"/>
    <p:sldId id="332" r:id="rId19"/>
    <p:sldId id="315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21"/>
    <a:srgbClr val="D0D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564" autoAdjust="0"/>
  </p:normalViewPr>
  <p:slideViewPr>
    <p:cSldViewPr>
      <p:cViewPr>
        <p:scale>
          <a:sx n="66" d="100"/>
          <a:sy n="66" d="100"/>
        </p:scale>
        <p:origin x="844" y="8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BB5E6-AC53-46B2-825F-0FF2CB751F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FAE3-57B7-4A86-90E8-1B731A055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1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残差连接：解决深层神经网络的梯度消失和退化问题</a:t>
            </a:r>
            <a:endParaRPr lang="en-US" altLang="zh-CN" dirty="0"/>
          </a:p>
          <a:p>
            <a:r>
              <a:rPr lang="zh-CN" altLang="en-US" dirty="0"/>
              <a:t>位置编码：将序列中每个元素的位置信息编码成一个固定长度的向量，增加处理上下文能力</a:t>
            </a:r>
            <a:endParaRPr lang="en-US" altLang="zh-CN" dirty="0"/>
          </a:p>
          <a:p>
            <a:r>
              <a:rPr lang="zh-CN" altLang="en-US" dirty="0"/>
              <a:t>多头注意力机制：将注意力机制分成多个子空间并行计算，让模型同时关注不同方向的信息</a:t>
            </a:r>
            <a:endParaRPr lang="en-US" altLang="zh-CN" dirty="0"/>
          </a:p>
          <a:p>
            <a:r>
              <a:rPr lang="zh-CN" altLang="en-US" dirty="0"/>
              <a:t>并行计算：如数据并行，模型并行，流水线并行等，增加训练效率</a:t>
            </a:r>
            <a:endParaRPr lang="en-US" altLang="zh-CN" dirty="0"/>
          </a:p>
          <a:p>
            <a:r>
              <a:rPr lang="zh-CN" altLang="en-US" dirty="0"/>
              <a:t>自注意力机制：允许模型在处理一个序列时，考虑每个元素与其他所有元素的关系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AFAE3-57B7-4A86-90E8-1B731A0558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AFAE3-57B7-4A86-90E8-1B731A0558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9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AFAE3-57B7-4A86-90E8-1B731A0558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7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0172" y="3011259"/>
            <a:ext cx="2111654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1816" y="1218619"/>
            <a:ext cx="4098290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05121"/>
                </a:solidFill>
                <a:latin typeface="微软雅黑"/>
                <a:cs typeface="微软雅黑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4720" y="1218619"/>
            <a:ext cx="4098290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05121"/>
                </a:solidFill>
                <a:latin typeface="微软雅黑"/>
                <a:cs typeface="微软雅黑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11980"/>
            <a:ext cx="2794000" cy="2646045"/>
          </a:xfrm>
          <a:custGeom>
            <a:avLst/>
            <a:gdLst/>
            <a:ahLst/>
            <a:cxnLst/>
            <a:rect l="l" t="t" r="r" b="b"/>
            <a:pathLst>
              <a:path w="2794000" h="2646045">
                <a:moveTo>
                  <a:pt x="2792408" y="2646019"/>
                </a:moveTo>
                <a:lnTo>
                  <a:pt x="0" y="2646019"/>
                </a:lnTo>
                <a:lnTo>
                  <a:pt x="0" y="10896"/>
                </a:lnTo>
                <a:lnTo>
                  <a:pt x="44332" y="7173"/>
                </a:lnTo>
                <a:lnTo>
                  <a:pt x="92231" y="4047"/>
                </a:lnTo>
                <a:lnTo>
                  <a:pt x="140366" y="1804"/>
                </a:lnTo>
                <a:lnTo>
                  <a:pt x="188729" y="452"/>
                </a:lnTo>
                <a:lnTo>
                  <a:pt x="237312" y="0"/>
                </a:lnTo>
                <a:lnTo>
                  <a:pt x="285895" y="452"/>
                </a:lnTo>
                <a:lnTo>
                  <a:pt x="334258" y="1804"/>
                </a:lnTo>
                <a:lnTo>
                  <a:pt x="382393" y="4047"/>
                </a:lnTo>
                <a:lnTo>
                  <a:pt x="430293" y="7173"/>
                </a:lnTo>
                <a:lnTo>
                  <a:pt x="477948" y="11175"/>
                </a:lnTo>
                <a:lnTo>
                  <a:pt x="525352" y="16045"/>
                </a:lnTo>
                <a:lnTo>
                  <a:pt x="572496" y="21773"/>
                </a:lnTo>
                <a:lnTo>
                  <a:pt x="619371" y="28354"/>
                </a:lnTo>
                <a:lnTo>
                  <a:pt x="665971" y="35777"/>
                </a:lnTo>
                <a:lnTo>
                  <a:pt x="712287" y="44036"/>
                </a:lnTo>
                <a:lnTo>
                  <a:pt x="758312" y="53123"/>
                </a:lnTo>
                <a:lnTo>
                  <a:pt x="804036" y="63029"/>
                </a:lnTo>
                <a:lnTo>
                  <a:pt x="849452" y="73746"/>
                </a:lnTo>
                <a:lnTo>
                  <a:pt x="894553" y="85267"/>
                </a:lnTo>
                <a:lnTo>
                  <a:pt x="939330" y="97584"/>
                </a:lnTo>
                <a:lnTo>
                  <a:pt x="983774" y="110688"/>
                </a:lnTo>
                <a:lnTo>
                  <a:pt x="1027879" y="124571"/>
                </a:lnTo>
                <a:lnTo>
                  <a:pt x="1071637" y="139226"/>
                </a:lnTo>
                <a:lnTo>
                  <a:pt x="1115038" y="154644"/>
                </a:lnTo>
                <a:lnTo>
                  <a:pt x="1158076" y="170818"/>
                </a:lnTo>
                <a:lnTo>
                  <a:pt x="1200741" y="187739"/>
                </a:lnTo>
                <a:lnTo>
                  <a:pt x="1243027" y="205400"/>
                </a:lnTo>
                <a:lnTo>
                  <a:pt x="1284925" y="223793"/>
                </a:lnTo>
                <a:lnTo>
                  <a:pt x="1326428" y="242909"/>
                </a:lnTo>
                <a:lnTo>
                  <a:pt x="1367526" y="262740"/>
                </a:lnTo>
                <a:lnTo>
                  <a:pt x="1408213" y="283279"/>
                </a:lnTo>
                <a:lnTo>
                  <a:pt x="1448480" y="304518"/>
                </a:lnTo>
                <a:lnTo>
                  <a:pt x="1488319" y="326448"/>
                </a:lnTo>
                <a:lnTo>
                  <a:pt x="1527723" y="349061"/>
                </a:lnTo>
                <a:lnTo>
                  <a:pt x="1566683" y="372351"/>
                </a:lnTo>
                <a:lnTo>
                  <a:pt x="1605191" y="396307"/>
                </a:lnTo>
                <a:lnTo>
                  <a:pt x="1643239" y="420924"/>
                </a:lnTo>
                <a:lnTo>
                  <a:pt x="1680819" y="446192"/>
                </a:lnTo>
                <a:lnTo>
                  <a:pt x="1717924" y="472103"/>
                </a:lnTo>
                <a:lnTo>
                  <a:pt x="1754545" y="498651"/>
                </a:lnTo>
                <a:lnTo>
                  <a:pt x="1790675" y="525825"/>
                </a:lnTo>
                <a:lnTo>
                  <a:pt x="1826304" y="553620"/>
                </a:lnTo>
                <a:lnTo>
                  <a:pt x="1861426" y="582026"/>
                </a:lnTo>
                <a:lnTo>
                  <a:pt x="1896033" y="611035"/>
                </a:lnTo>
                <a:lnTo>
                  <a:pt x="1930115" y="640641"/>
                </a:lnTo>
                <a:lnTo>
                  <a:pt x="1963666" y="670834"/>
                </a:lnTo>
                <a:lnTo>
                  <a:pt x="1996677" y="701606"/>
                </a:lnTo>
                <a:lnTo>
                  <a:pt x="2029141" y="732950"/>
                </a:lnTo>
                <a:lnTo>
                  <a:pt x="2061049" y="764858"/>
                </a:lnTo>
                <a:lnTo>
                  <a:pt x="2092393" y="797322"/>
                </a:lnTo>
                <a:lnTo>
                  <a:pt x="2123165" y="830333"/>
                </a:lnTo>
                <a:lnTo>
                  <a:pt x="2153358" y="863884"/>
                </a:lnTo>
                <a:lnTo>
                  <a:pt x="2182964" y="897966"/>
                </a:lnTo>
                <a:lnTo>
                  <a:pt x="2211973" y="932573"/>
                </a:lnTo>
                <a:lnTo>
                  <a:pt x="2240379" y="967695"/>
                </a:lnTo>
                <a:lnTo>
                  <a:pt x="2268174" y="1003324"/>
                </a:lnTo>
                <a:lnTo>
                  <a:pt x="2295348" y="1039454"/>
                </a:lnTo>
                <a:lnTo>
                  <a:pt x="2321896" y="1076075"/>
                </a:lnTo>
                <a:lnTo>
                  <a:pt x="2347807" y="1113180"/>
                </a:lnTo>
                <a:lnTo>
                  <a:pt x="2373075" y="1150760"/>
                </a:lnTo>
                <a:lnTo>
                  <a:pt x="2397692" y="1188808"/>
                </a:lnTo>
                <a:lnTo>
                  <a:pt x="2421648" y="1227316"/>
                </a:lnTo>
                <a:lnTo>
                  <a:pt x="2444938" y="1266276"/>
                </a:lnTo>
                <a:lnTo>
                  <a:pt x="2467551" y="1305680"/>
                </a:lnTo>
                <a:lnTo>
                  <a:pt x="2489481" y="1345519"/>
                </a:lnTo>
                <a:lnTo>
                  <a:pt x="2510720" y="1385786"/>
                </a:lnTo>
                <a:lnTo>
                  <a:pt x="2531259" y="1426473"/>
                </a:lnTo>
                <a:lnTo>
                  <a:pt x="2551090" y="1467571"/>
                </a:lnTo>
                <a:lnTo>
                  <a:pt x="2570206" y="1509074"/>
                </a:lnTo>
                <a:lnTo>
                  <a:pt x="2588599" y="1550972"/>
                </a:lnTo>
                <a:lnTo>
                  <a:pt x="2606260" y="1593258"/>
                </a:lnTo>
                <a:lnTo>
                  <a:pt x="2623181" y="1635923"/>
                </a:lnTo>
                <a:lnTo>
                  <a:pt x="2639355" y="1678961"/>
                </a:lnTo>
                <a:lnTo>
                  <a:pt x="2654773" y="1722362"/>
                </a:lnTo>
                <a:lnTo>
                  <a:pt x="2669428" y="1766120"/>
                </a:lnTo>
                <a:lnTo>
                  <a:pt x="2683311" y="1810225"/>
                </a:lnTo>
                <a:lnTo>
                  <a:pt x="2696415" y="1854669"/>
                </a:lnTo>
                <a:lnTo>
                  <a:pt x="2708732" y="1899446"/>
                </a:lnTo>
                <a:lnTo>
                  <a:pt x="2720253" y="1944547"/>
                </a:lnTo>
                <a:lnTo>
                  <a:pt x="2730970" y="1989963"/>
                </a:lnTo>
                <a:lnTo>
                  <a:pt x="2740876" y="2035687"/>
                </a:lnTo>
                <a:lnTo>
                  <a:pt x="2749963" y="2081712"/>
                </a:lnTo>
                <a:lnTo>
                  <a:pt x="2758222" y="2128028"/>
                </a:lnTo>
                <a:lnTo>
                  <a:pt x="2765645" y="2174628"/>
                </a:lnTo>
                <a:lnTo>
                  <a:pt x="2772226" y="2221503"/>
                </a:lnTo>
                <a:lnTo>
                  <a:pt x="2777954" y="2268647"/>
                </a:lnTo>
                <a:lnTo>
                  <a:pt x="2782824" y="2316051"/>
                </a:lnTo>
                <a:lnTo>
                  <a:pt x="2786826" y="2363706"/>
                </a:lnTo>
                <a:lnTo>
                  <a:pt x="2789952" y="2411606"/>
                </a:lnTo>
                <a:lnTo>
                  <a:pt x="2792195" y="2459741"/>
                </a:lnTo>
                <a:lnTo>
                  <a:pt x="2793547" y="2508104"/>
                </a:lnTo>
                <a:lnTo>
                  <a:pt x="2794000" y="2556687"/>
                </a:lnTo>
                <a:lnTo>
                  <a:pt x="2793547" y="2605270"/>
                </a:lnTo>
                <a:lnTo>
                  <a:pt x="2792408" y="2646019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603580" y="0"/>
            <a:ext cx="1588770" cy="1694180"/>
          </a:xfrm>
          <a:custGeom>
            <a:avLst/>
            <a:gdLst/>
            <a:ahLst/>
            <a:cxnLst/>
            <a:rect l="l" t="t" r="r" b="b"/>
            <a:pathLst>
              <a:path w="1588770" h="1694180">
                <a:moveTo>
                  <a:pt x="1588419" y="1694146"/>
                </a:moveTo>
                <a:lnTo>
                  <a:pt x="1519603" y="1674481"/>
                </a:lnTo>
                <a:lnTo>
                  <a:pt x="1476012" y="1660673"/>
                </a:lnTo>
                <a:lnTo>
                  <a:pt x="1432815" y="1645993"/>
                </a:lnTo>
                <a:lnTo>
                  <a:pt x="1390025" y="1630451"/>
                </a:lnTo>
                <a:lnTo>
                  <a:pt x="1347650" y="1614058"/>
                </a:lnTo>
                <a:lnTo>
                  <a:pt x="1305702" y="1596824"/>
                </a:lnTo>
                <a:lnTo>
                  <a:pt x="1264190" y="1578759"/>
                </a:lnTo>
                <a:lnTo>
                  <a:pt x="1223126" y="1559874"/>
                </a:lnTo>
                <a:lnTo>
                  <a:pt x="1182519" y="1540180"/>
                </a:lnTo>
                <a:lnTo>
                  <a:pt x="1142380" y="1519685"/>
                </a:lnTo>
                <a:lnTo>
                  <a:pt x="1102719" y="1498402"/>
                </a:lnTo>
                <a:lnTo>
                  <a:pt x="1063547" y="1476339"/>
                </a:lnTo>
                <a:lnTo>
                  <a:pt x="1024873" y="1453508"/>
                </a:lnTo>
                <a:lnTo>
                  <a:pt x="986709" y="1429919"/>
                </a:lnTo>
                <a:lnTo>
                  <a:pt x="949064" y="1405583"/>
                </a:lnTo>
                <a:lnTo>
                  <a:pt x="911950" y="1380509"/>
                </a:lnTo>
                <a:lnTo>
                  <a:pt x="875376" y="1354707"/>
                </a:lnTo>
                <a:lnTo>
                  <a:pt x="839352" y="1328190"/>
                </a:lnTo>
                <a:lnTo>
                  <a:pt x="803890" y="1300966"/>
                </a:lnTo>
                <a:lnTo>
                  <a:pt x="768999" y="1273046"/>
                </a:lnTo>
                <a:lnTo>
                  <a:pt x="734689" y="1244440"/>
                </a:lnTo>
                <a:lnTo>
                  <a:pt x="700972" y="1215159"/>
                </a:lnTo>
                <a:lnTo>
                  <a:pt x="667857" y="1185213"/>
                </a:lnTo>
                <a:lnTo>
                  <a:pt x="635356" y="1154613"/>
                </a:lnTo>
                <a:lnTo>
                  <a:pt x="603477" y="1123368"/>
                </a:lnTo>
                <a:lnTo>
                  <a:pt x="572232" y="1091490"/>
                </a:lnTo>
                <a:lnTo>
                  <a:pt x="541631" y="1058988"/>
                </a:lnTo>
                <a:lnTo>
                  <a:pt x="511684" y="1025874"/>
                </a:lnTo>
                <a:lnTo>
                  <a:pt x="482402" y="992156"/>
                </a:lnTo>
                <a:lnTo>
                  <a:pt x="453794" y="957846"/>
                </a:lnTo>
                <a:lnTo>
                  <a:pt x="425872" y="922954"/>
                </a:lnTo>
                <a:lnTo>
                  <a:pt x="398646" y="887491"/>
                </a:lnTo>
                <a:lnTo>
                  <a:pt x="372126" y="851466"/>
                </a:lnTo>
                <a:lnTo>
                  <a:pt x="346322" y="814890"/>
                </a:lnTo>
                <a:lnTo>
                  <a:pt x="321245" y="777773"/>
                </a:lnTo>
                <a:lnTo>
                  <a:pt x="296905" y="740127"/>
                </a:lnTo>
                <a:lnTo>
                  <a:pt x="273313" y="701960"/>
                </a:lnTo>
                <a:lnTo>
                  <a:pt x="250479" y="663284"/>
                </a:lnTo>
                <a:lnTo>
                  <a:pt x="228412" y="624109"/>
                </a:lnTo>
                <a:lnTo>
                  <a:pt x="207125" y="584445"/>
                </a:lnTo>
                <a:lnTo>
                  <a:pt x="186626" y="544303"/>
                </a:lnTo>
                <a:lnTo>
                  <a:pt x="166926" y="503692"/>
                </a:lnTo>
                <a:lnTo>
                  <a:pt x="148036" y="462624"/>
                </a:lnTo>
                <a:lnTo>
                  <a:pt x="129967" y="421108"/>
                </a:lnTo>
                <a:lnTo>
                  <a:pt x="112727" y="379155"/>
                </a:lnTo>
                <a:lnTo>
                  <a:pt x="96328" y="336776"/>
                </a:lnTo>
                <a:lnTo>
                  <a:pt x="80781" y="293981"/>
                </a:lnTo>
                <a:lnTo>
                  <a:pt x="66094" y="250779"/>
                </a:lnTo>
                <a:lnTo>
                  <a:pt x="52280" y="207182"/>
                </a:lnTo>
                <a:lnTo>
                  <a:pt x="39347" y="163200"/>
                </a:lnTo>
                <a:lnTo>
                  <a:pt x="27308" y="118843"/>
                </a:lnTo>
                <a:lnTo>
                  <a:pt x="16171" y="74121"/>
                </a:lnTo>
                <a:lnTo>
                  <a:pt x="5947" y="29045"/>
                </a:lnTo>
                <a:lnTo>
                  <a:pt x="0" y="0"/>
                </a:lnTo>
                <a:lnTo>
                  <a:pt x="1588419" y="0"/>
                </a:lnTo>
                <a:lnTo>
                  <a:pt x="1588419" y="1694146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895" y="2606384"/>
            <a:ext cx="1477310" cy="1690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6590" y="6234429"/>
            <a:ext cx="10866120" cy="7620"/>
          </a:xfrm>
          <a:custGeom>
            <a:avLst/>
            <a:gdLst/>
            <a:ahLst/>
            <a:cxnLst/>
            <a:rect l="l" t="t" r="r" b="b"/>
            <a:pathLst>
              <a:path w="10866120" h="7620">
                <a:moveTo>
                  <a:pt x="10862310" y="7620"/>
                </a:moveTo>
                <a:lnTo>
                  <a:pt x="3809" y="7620"/>
                </a:lnTo>
                <a:lnTo>
                  <a:pt x="2349" y="7327"/>
                </a:lnTo>
                <a:lnTo>
                  <a:pt x="1117" y="6502"/>
                </a:lnTo>
                <a:lnTo>
                  <a:pt x="292" y="5270"/>
                </a:lnTo>
                <a:lnTo>
                  <a:pt x="0" y="3810"/>
                </a:lnTo>
                <a:lnTo>
                  <a:pt x="292" y="2349"/>
                </a:lnTo>
                <a:lnTo>
                  <a:pt x="1117" y="1117"/>
                </a:lnTo>
                <a:lnTo>
                  <a:pt x="2349" y="292"/>
                </a:lnTo>
                <a:lnTo>
                  <a:pt x="3809" y="0"/>
                </a:lnTo>
                <a:lnTo>
                  <a:pt x="10862310" y="0"/>
                </a:lnTo>
                <a:lnTo>
                  <a:pt x="10863770" y="292"/>
                </a:lnTo>
                <a:lnTo>
                  <a:pt x="10865002" y="1117"/>
                </a:lnTo>
                <a:lnTo>
                  <a:pt x="10865827" y="2349"/>
                </a:lnTo>
                <a:lnTo>
                  <a:pt x="10866119" y="3810"/>
                </a:lnTo>
                <a:lnTo>
                  <a:pt x="10865827" y="5270"/>
                </a:lnTo>
                <a:lnTo>
                  <a:pt x="10865002" y="6502"/>
                </a:lnTo>
                <a:lnTo>
                  <a:pt x="10863770" y="7327"/>
                </a:lnTo>
                <a:lnTo>
                  <a:pt x="10862310" y="7620"/>
                </a:lnTo>
                <a:close/>
              </a:path>
            </a:pathLst>
          </a:custGeom>
          <a:solidFill>
            <a:srgbClr val="BEBEBE">
              <a:alpha val="47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13092" y="0"/>
            <a:ext cx="494665" cy="1031875"/>
          </a:xfrm>
          <a:custGeom>
            <a:avLst/>
            <a:gdLst/>
            <a:ahLst/>
            <a:cxnLst/>
            <a:rect l="l" t="t" r="r" b="b"/>
            <a:pathLst>
              <a:path w="494665" h="1031875">
                <a:moveTo>
                  <a:pt x="247065" y="1031811"/>
                </a:moveTo>
                <a:lnTo>
                  <a:pt x="0" y="829754"/>
                </a:lnTo>
                <a:lnTo>
                  <a:pt x="0" y="0"/>
                </a:lnTo>
                <a:lnTo>
                  <a:pt x="494118" y="0"/>
                </a:lnTo>
                <a:lnTo>
                  <a:pt x="494118" y="829754"/>
                </a:lnTo>
                <a:lnTo>
                  <a:pt x="247065" y="1031811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057" y="6427936"/>
            <a:ext cx="947577" cy="2270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21416" y="433666"/>
            <a:ext cx="998626" cy="3799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68153" y="381025"/>
            <a:ext cx="493483" cy="49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8584" y="714667"/>
            <a:ext cx="181483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9853" y="1480337"/>
            <a:ext cx="6649084" cy="423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os.org.cn/1000-9825/6081.htm" TargetMode="Externa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547" y="0"/>
            <a:ext cx="2806065" cy="6858000"/>
            <a:chOff x="955547" y="0"/>
            <a:chExt cx="2806065" cy="6858000"/>
          </a:xfrm>
        </p:grpSpPr>
        <p:sp>
          <p:nvSpPr>
            <p:cNvPr id="3" name="object 3"/>
            <p:cNvSpPr/>
            <p:nvPr/>
          </p:nvSpPr>
          <p:spPr>
            <a:xfrm>
              <a:off x="955547" y="0"/>
              <a:ext cx="2806065" cy="6858000"/>
            </a:xfrm>
            <a:custGeom>
              <a:avLst/>
              <a:gdLst/>
              <a:ahLst/>
              <a:cxnLst/>
              <a:rect l="l" t="t" r="r" b="b"/>
              <a:pathLst>
                <a:path w="2806065" h="6858000">
                  <a:moveTo>
                    <a:pt x="1403604" y="6858000"/>
                  </a:moveTo>
                  <a:lnTo>
                    <a:pt x="0" y="5952744"/>
                  </a:lnTo>
                  <a:lnTo>
                    <a:pt x="0" y="0"/>
                  </a:lnTo>
                  <a:lnTo>
                    <a:pt x="2805684" y="0"/>
                  </a:lnTo>
                  <a:lnTo>
                    <a:pt x="2805684" y="5952744"/>
                  </a:lnTo>
                  <a:lnTo>
                    <a:pt x="1403604" y="6858000"/>
                  </a:lnTo>
                  <a:close/>
                </a:path>
              </a:pathLst>
            </a:custGeom>
            <a:solidFill>
              <a:srgbClr val="5051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291" y="2263139"/>
              <a:ext cx="2330196" cy="23301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6114" y="1772816"/>
            <a:ext cx="4968552" cy="1387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marR="5080" indent="-110489">
              <a:lnSpc>
                <a:spcPct val="117400"/>
              </a:lnSpc>
              <a:spcBef>
                <a:spcPts val="95"/>
              </a:spcBef>
            </a:pPr>
            <a:r>
              <a:rPr lang="zh-CN" altLang="en-US" sz="4000" b="1" spc="-10" dirty="0">
                <a:solidFill>
                  <a:srgbClr val="505121"/>
                </a:solidFill>
                <a:latin typeface="微软雅黑"/>
                <a:cs typeface="微软雅黑"/>
              </a:rPr>
              <a:t> 基于深度学习的</a:t>
            </a:r>
            <a:br>
              <a:rPr lang="en-US" altLang="zh-CN" sz="4000" b="1" spc="-10" dirty="0">
                <a:solidFill>
                  <a:srgbClr val="505121"/>
                </a:solidFill>
                <a:latin typeface="微软雅黑"/>
                <a:cs typeface="微软雅黑"/>
              </a:rPr>
            </a:br>
            <a:r>
              <a:rPr lang="zh-CN" altLang="en-US" sz="4000" b="1" spc="-10" dirty="0">
                <a:solidFill>
                  <a:srgbClr val="505121"/>
                </a:solidFill>
                <a:latin typeface="微软雅黑"/>
                <a:cs typeface="微软雅黑"/>
              </a:rPr>
              <a:t>源代码缺陷定位研究</a:t>
            </a:r>
            <a:endParaRPr lang="zh-CN" altLang="en-US" sz="4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5622" y="3850754"/>
            <a:ext cx="3079115" cy="1683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1750" indent="-635" algn="r">
              <a:lnSpc>
                <a:spcPct val="128600"/>
              </a:lnSpc>
              <a:spcBef>
                <a:spcPts val="100"/>
              </a:spcBef>
            </a:pPr>
            <a:r>
              <a:rPr sz="2800" spc="45" dirty="0">
                <a:solidFill>
                  <a:srgbClr val="505121"/>
                </a:solidFill>
                <a:latin typeface="宋体"/>
                <a:cs typeface="宋体"/>
              </a:rPr>
              <a:t>答 辩 人</a:t>
            </a:r>
            <a:r>
              <a:rPr sz="4200" spc="-307" baseline="10912" dirty="0">
                <a:solidFill>
                  <a:srgbClr val="505121"/>
                </a:solidFill>
                <a:latin typeface="宋体"/>
                <a:cs typeface="宋体"/>
              </a:rPr>
              <a:t>：</a:t>
            </a:r>
            <a:r>
              <a:rPr lang="zh-CN" altLang="en-US" sz="2800" spc="165" dirty="0">
                <a:solidFill>
                  <a:srgbClr val="505121"/>
                </a:solidFill>
                <a:latin typeface="宋体"/>
                <a:cs typeface="宋体"/>
              </a:rPr>
              <a:t>吴</a:t>
            </a:r>
            <a:r>
              <a:rPr lang="zh-CN" altLang="en-US" sz="2800" spc="225" dirty="0">
                <a:solidFill>
                  <a:srgbClr val="505121"/>
                </a:solidFill>
                <a:latin typeface="宋体"/>
                <a:cs typeface="宋体"/>
              </a:rPr>
              <a:t>清晏指导</a:t>
            </a:r>
            <a:r>
              <a:rPr sz="2800" spc="229" dirty="0">
                <a:solidFill>
                  <a:srgbClr val="505121"/>
                </a:solidFill>
                <a:latin typeface="宋体"/>
                <a:cs typeface="宋体"/>
              </a:rPr>
              <a:t>老</a:t>
            </a:r>
            <a:r>
              <a:rPr sz="2800" spc="240" dirty="0">
                <a:solidFill>
                  <a:srgbClr val="505121"/>
                </a:solidFill>
                <a:latin typeface="宋体"/>
                <a:cs typeface="宋体"/>
              </a:rPr>
              <a:t>师</a:t>
            </a:r>
            <a:r>
              <a:rPr sz="4200" spc="-307" baseline="10912" dirty="0">
                <a:solidFill>
                  <a:srgbClr val="505121"/>
                </a:solidFill>
                <a:latin typeface="宋体"/>
                <a:cs typeface="宋体"/>
              </a:rPr>
              <a:t>：</a:t>
            </a:r>
            <a:r>
              <a:rPr lang="zh-CN" altLang="en-US" sz="2800" spc="165" dirty="0">
                <a:solidFill>
                  <a:srgbClr val="505121"/>
                </a:solidFill>
                <a:latin typeface="宋体"/>
                <a:cs typeface="宋体"/>
              </a:rPr>
              <a:t>李必信</a:t>
            </a:r>
            <a:endParaRPr sz="2800" dirty="0">
              <a:latin typeface="宋体"/>
              <a:cs typeface="宋体"/>
            </a:endParaRPr>
          </a:p>
          <a:p>
            <a:pPr marR="30480" algn="r">
              <a:lnSpc>
                <a:spcPct val="100000"/>
              </a:lnSpc>
              <a:spcBef>
                <a:spcPts val="960"/>
              </a:spcBef>
            </a:pPr>
            <a:r>
              <a:rPr sz="2800" spc="190" dirty="0">
                <a:solidFill>
                  <a:srgbClr val="505121"/>
                </a:solidFill>
                <a:latin typeface="宋体"/>
                <a:cs typeface="宋体"/>
              </a:rPr>
              <a:t>202</a:t>
            </a:r>
            <a:r>
              <a:rPr lang="en-US" sz="2800" spc="190" dirty="0">
                <a:solidFill>
                  <a:srgbClr val="505121"/>
                </a:solidFill>
                <a:latin typeface="宋体"/>
                <a:cs typeface="宋体"/>
              </a:rPr>
              <a:t>3</a:t>
            </a:r>
            <a:r>
              <a:rPr sz="2800" spc="190" dirty="0">
                <a:solidFill>
                  <a:srgbClr val="505121"/>
                </a:solidFill>
                <a:latin typeface="宋体"/>
                <a:cs typeface="宋体"/>
              </a:rPr>
              <a:t>/11/</a:t>
            </a:r>
            <a:r>
              <a:rPr lang="en-US" sz="2800" spc="190" dirty="0">
                <a:solidFill>
                  <a:srgbClr val="505121"/>
                </a:solidFill>
                <a:latin typeface="宋体"/>
                <a:cs typeface="宋体"/>
              </a:rPr>
              <a:t>22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158" y="4069079"/>
            <a:ext cx="50800" cy="1404620"/>
          </a:xfrm>
          <a:custGeom>
            <a:avLst/>
            <a:gdLst/>
            <a:ahLst/>
            <a:cxnLst/>
            <a:rect l="l" t="t" r="r" b="b"/>
            <a:pathLst>
              <a:path w="50800" h="1404620">
                <a:moveTo>
                  <a:pt x="10160" y="0"/>
                </a:moveTo>
                <a:lnTo>
                  <a:pt x="0" y="0"/>
                </a:lnTo>
                <a:lnTo>
                  <a:pt x="0" y="1403997"/>
                </a:lnTo>
                <a:lnTo>
                  <a:pt x="10160" y="1403997"/>
                </a:lnTo>
                <a:lnTo>
                  <a:pt x="10160" y="0"/>
                </a:lnTo>
                <a:close/>
              </a:path>
              <a:path w="50800" h="1404620">
                <a:moveTo>
                  <a:pt x="50800" y="0"/>
                </a:moveTo>
                <a:lnTo>
                  <a:pt x="20320" y="0"/>
                </a:lnTo>
                <a:lnTo>
                  <a:pt x="20320" y="1403997"/>
                </a:lnTo>
                <a:lnTo>
                  <a:pt x="50800" y="1403997"/>
                </a:lnTo>
                <a:lnTo>
                  <a:pt x="50800" y="0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5E25B2F-7708-C99A-87E8-A216773510EC}"/>
              </a:ext>
            </a:extLst>
          </p:cNvPr>
          <p:cNvSpPr/>
          <p:nvPr/>
        </p:nvSpPr>
        <p:spPr>
          <a:xfrm>
            <a:off x="6437550" y="1412776"/>
            <a:ext cx="4904328" cy="3503091"/>
          </a:xfrm>
          <a:custGeom>
            <a:avLst/>
            <a:gdLst>
              <a:gd name="connsiteX0" fmla="*/ 4378865 w 4904328"/>
              <a:gd name="connsiteY0" fmla="*/ 0 h 3503091"/>
              <a:gd name="connsiteX1" fmla="*/ 4904329 w 4904328"/>
              <a:gd name="connsiteY1" fmla="*/ 525464 h 3503091"/>
              <a:gd name="connsiteX2" fmla="*/ 4904329 w 4904328"/>
              <a:gd name="connsiteY2" fmla="*/ 2977628 h 3503091"/>
              <a:gd name="connsiteX3" fmla="*/ 4378865 w 4904328"/>
              <a:gd name="connsiteY3" fmla="*/ 3503092 h 3503091"/>
              <a:gd name="connsiteX4" fmla="*/ 525464 w 4904328"/>
              <a:gd name="connsiteY4" fmla="*/ 3503092 h 3503091"/>
              <a:gd name="connsiteX5" fmla="*/ 0 w 4904328"/>
              <a:gd name="connsiteY5" fmla="*/ 2977628 h 3503091"/>
              <a:gd name="connsiteX6" fmla="*/ 0 w 4904328"/>
              <a:gd name="connsiteY6" fmla="*/ 525464 h 3503091"/>
              <a:gd name="connsiteX7" fmla="*/ 525464 w 4904328"/>
              <a:gd name="connsiteY7" fmla="*/ 0 h 350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328" h="3503091">
                <a:moveTo>
                  <a:pt x="4378865" y="0"/>
                </a:moveTo>
                <a:cubicBezTo>
                  <a:pt x="4669071" y="0"/>
                  <a:pt x="4904329" y="235258"/>
                  <a:pt x="4904329" y="525464"/>
                </a:cubicBezTo>
                <a:lnTo>
                  <a:pt x="4904329" y="2977628"/>
                </a:lnTo>
                <a:cubicBezTo>
                  <a:pt x="4904329" y="3267834"/>
                  <a:pt x="4669071" y="3503092"/>
                  <a:pt x="4378865" y="3503092"/>
                </a:cubicBezTo>
                <a:lnTo>
                  <a:pt x="525464" y="3503092"/>
                </a:lnTo>
                <a:cubicBezTo>
                  <a:pt x="235258" y="3503092"/>
                  <a:pt x="0" y="3267834"/>
                  <a:pt x="0" y="2977628"/>
                </a:cubicBezTo>
                <a:lnTo>
                  <a:pt x="0" y="525464"/>
                </a:lnTo>
                <a:cubicBezTo>
                  <a:pt x="0" y="235258"/>
                  <a:pt x="235258" y="0"/>
                  <a:pt x="525464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AE37EB8-4EC7-1407-AC32-9F83BE3F4DC2}"/>
              </a:ext>
            </a:extLst>
          </p:cNvPr>
          <p:cNvSpPr/>
          <p:nvPr/>
        </p:nvSpPr>
        <p:spPr>
          <a:xfrm>
            <a:off x="4414515" y="4180218"/>
            <a:ext cx="542979" cy="691860"/>
          </a:xfrm>
          <a:custGeom>
            <a:avLst/>
            <a:gdLst>
              <a:gd name="connsiteX0" fmla="*/ 183912 w 542979"/>
              <a:gd name="connsiteY0" fmla="*/ 43789 h 691860"/>
              <a:gd name="connsiteX1" fmla="*/ 359067 w 542979"/>
              <a:gd name="connsiteY1" fmla="*/ 43789 h 691860"/>
              <a:gd name="connsiteX2" fmla="*/ 359067 w 542979"/>
              <a:gd name="connsiteY2" fmla="*/ 0 h 691860"/>
              <a:gd name="connsiteX3" fmla="*/ 359067 w 542979"/>
              <a:gd name="connsiteY3" fmla="*/ 359067 h 691860"/>
              <a:gd name="connsiteX4" fmla="*/ 542979 w 542979"/>
              <a:gd name="connsiteY4" fmla="*/ 359067 h 691860"/>
              <a:gd name="connsiteX5" fmla="*/ 271490 w 542979"/>
              <a:gd name="connsiteY5" fmla="*/ 691861 h 691860"/>
              <a:gd name="connsiteX6" fmla="*/ 0 w 542979"/>
              <a:gd name="connsiteY6" fmla="*/ 359067 h 691860"/>
              <a:gd name="connsiteX7" fmla="*/ 183912 w 542979"/>
              <a:gd name="connsiteY7" fmla="*/ 359067 h 691860"/>
              <a:gd name="connsiteX8" fmla="*/ 183912 w 542979"/>
              <a:gd name="connsiteY8" fmla="*/ 0 h 69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979" h="691860">
                <a:moveTo>
                  <a:pt x="183912" y="43789"/>
                </a:moveTo>
                <a:lnTo>
                  <a:pt x="359067" y="43789"/>
                </a:lnTo>
                <a:lnTo>
                  <a:pt x="359067" y="0"/>
                </a:lnTo>
                <a:lnTo>
                  <a:pt x="359067" y="359067"/>
                </a:lnTo>
                <a:lnTo>
                  <a:pt x="542979" y="359067"/>
                </a:lnTo>
                <a:lnTo>
                  <a:pt x="271490" y="691861"/>
                </a:lnTo>
                <a:lnTo>
                  <a:pt x="0" y="359067"/>
                </a:lnTo>
                <a:lnTo>
                  <a:pt x="183912" y="359067"/>
                </a:lnTo>
                <a:lnTo>
                  <a:pt x="183912" y="0"/>
                </a:lnTo>
                <a:close/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37933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3600" b="1" spc="-10" dirty="0">
                <a:solidFill>
                  <a:srgbClr val="505121"/>
                </a:solidFill>
                <a:latin typeface="微软雅黑"/>
              </a:rPr>
              <a:t>获取训练数据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6994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z="1600" spc="-25" dirty="0">
                <a:solidFill>
                  <a:srgbClr val="505121"/>
                </a:solidFill>
              </a:rPr>
              <a:pPr marL="59690" algn="ctr">
                <a:lnSpc>
                  <a:spcPct val="100000"/>
                </a:lnSpc>
                <a:spcBef>
                  <a:spcPts val="185"/>
                </a:spcBef>
              </a:pPr>
              <a:t>10</a:t>
            </a:fld>
            <a:endParaRPr sz="1600" spc="-25" dirty="0">
              <a:solidFill>
                <a:srgbClr val="505121"/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CA26D9F-B350-31D3-7628-C9FBAC66170D}"/>
              </a:ext>
            </a:extLst>
          </p:cNvPr>
          <p:cNvSpPr/>
          <p:nvPr/>
        </p:nvSpPr>
        <p:spPr>
          <a:xfrm>
            <a:off x="4414515" y="2122152"/>
            <a:ext cx="542979" cy="683102"/>
          </a:xfrm>
          <a:custGeom>
            <a:avLst/>
            <a:gdLst>
              <a:gd name="connsiteX0" fmla="*/ 359067 w 542979"/>
              <a:gd name="connsiteY0" fmla="*/ 683103 h 683102"/>
              <a:gd name="connsiteX1" fmla="*/ 183912 w 542979"/>
              <a:gd name="connsiteY1" fmla="*/ 683103 h 683102"/>
              <a:gd name="connsiteX2" fmla="*/ 183912 w 542979"/>
              <a:gd name="connsiteY2" fmla="*/ 332794 h 683102"/>
              <a:gd name="connsiteX3" fmla="*/ 0 w 542979"/>
              <a:gd name="connsiteY3" fmla="*/ 332794 h 683102"/>
              <a:gd name="connsiteX4" fmla="*/ 271490 w 542979"/>
              <a:gd name="connsiteY4" fmla="*/ 0 h 683102"/>
              <a:gd name="connsiteX5" fmla="*/ 542979 w 542979"/>
              <a:gd name="connsiteY5" fmla="*/ 332794 h 683102"/>
              <a:gd name="connsiteX6" fmla="*/ 359067 w 542979"/>
              <a:gd name="connsiteY6" fmla="*/ 332794 h 68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979" h="683102">
                <a:moveTo>
                  <a:pt x="359067" y="683103"/>
                </a:moveTo>
                <a:lnTo>
                  <a:pt x="183912" y="683103"/>
                </a:lnTo>
                <a:lnTo>
                  <a:pt x="183912" y="332794"/>
                </a:lnTo>
                <a:lnTo>
                  <a:pt x="0" y="332794"/>
                </a:lnTo>
                <a:lnTo>
                  <a:pt x="271490" y="0"/>
                </a:lnTo>
                <a:lnTo>
                  <a:pt x="542979" y="332794"/>
                </a:lnTo>
                <a:lnTo>
                  <a:pt x="359067" y="332794"/>
                </a:lnTo>
                <a:close/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8BFB314-4F81-2836-8EB3-EE20F9C95CD0}"/>
              </a:ext>
            </a:extLst>
          </p:cNvPr>
          <p:cNvSpPr/>
          <p:nvPr/>
        </p:nvSpPr>
        <p:spPr>
          <a:xfrm>
            <a:off x="3635077" y="2814012"/>
            <a:ext cx="2101855" cy="1401236"/>
          </a:xfrm>
          <a:custGeom>
            <a:avLst/>
            <a:gdLst>
              <a:gd name="connsiteX0" fmla="*/ 2101855 w 2101855"/>
              <a:gd name="connsiteY0" fmla="*/ 700618 h 1401236"/>
              <a:gd name="connsiteX1" fmla="*/ 1050928 w 2101855"/>
              <a:gd name="connsiteY1" fmla="*/ 1401237 h 1401236"/>
              <a:gd name="connsiteX2" fmla="*/ 0 w 2101855"/>
              <a:gd name="connsiteY2" fmla="*/ 700618 h 1401236"/>
              <a:gd name="connsiteX3" fmla="*/ 1050928 w 2101855"/>
              <a:gd name="connsiteY3" fmla="*/ 0 h 1401236"/>
              <a:gd name="connsiteX4" fmla="*/ 2101855 w 2101855"/>
              <a:gd name="connsiteY4" fmla="*/ 700618 h 140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855" h="1401236">
                <a:moveTo>
                  <a:pt x="2101855" y="700618"/>
                </a:moveTo>
                <a:cubicBezTo>
                  <a:pt x="2101855" y="1087559"/>
                  <a:pt x="1631339" y="1401237"/>
                  <a:pt x="1050928" y="1401237"/>
                </a:cubicBezTo>
                <a:cubicBezTo>
                  <a:pt x="470516" y="1401237"/>
                  <a:pt x="0" y="1087559"/>
                  <a:pt x="0" y="700618"/>
                </a:cubicBezTo>
                <a:cubicBezTo>
                  <a:pt x="0" y="313678"/>
                  <a:pt x="470516" y="0"/>
                  <a:pt x="1050928" y="0"/>
                </a:cubicBezTo>
                <a:cubicBezTo>
                  <a:pt x="1631339" y="0"/>
                  <a:pt x="2101855" y="313678"/>
                  <a:pt x="2101855" y="700618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A4E0D-F556-E8C6-1EF5-D4517C3A5F9E}"/>
              </a:ext>
            </a:extLst>
          </p:cNvPr>
          <p:cNvSpPr txBox="1"/>
          <p:nvPr/>
        </p:nvSpPr>
        <p:spPr>
          <a:xfrm>
            <a:off x="4049511" y="333795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Helvetica"/>
                <a:cs typeface="Helvetica"/>
                <a:sym typeface="Helvetica"/>
                <a:rtl val="0"/>
              </a:rPr>
              <a:t>ScraPy</a:t>
            </a:r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cs typeface="Helvetica"/>
                <a:sym typeface="微软雅黑"/>
                <a:rtl val="0"/>
              </a:rPr>
              <a:t>引擎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AFAFA45-DB0B-E92C-AEB3-B9018FF3F96C}"/>
              </a:ext>
            </a:extLst>
          </p:cNvPr>
          <p:cNvSpPr/>
          <p:nvPr/>
        </p:nvSpPr>
        <p:spPr>
          <a:xfrm>
            <a:off x="832604" y="1412776"/>
            <a:ext cx="2101855" cy="3503091"/>
          </a:xfrm>
          <a:custGeom>
            <a:avLst/>
            <a:gdLst>
              <a:gd name="connsiteX0" fmla="*/ 1786577 w 2101855"/>
              <a:gd name="connsiteY0" fmla="*/ 0 h 3503091"/>
              <a:gd name="connsiteX1" fmla="*/ 2101855 w 2101855"/>
              <a:gd name="connsiteY1" fmla="*/ 315278 h 3503091"/>
              <a:gd name="connsiteX2" fmla="*/ 2101855 w 2101855"/>
              <a:gd name="connsiteY2" fmla="*/ 3187814 h 3503091"/>
              <a:gd name="connsiteX3" fmla="*/ 1786577 w 2101855"/>
              <a:gd name="connsiteY3" fmla="*/ 3503092 h 3503091"/>
              <a:gd name="connsiteX4" fmla="*/ 315278 w 2101855"/>
              <a:gd name="connsiteY4" fmla="*/ 3503092 h 3503091"/>
              <a:gd name="connsiteX5" fmla="*/ 0 w 2101855"/>
              <a:gd name="connsiteY5" fmla="*/ 3187814 h 3503091"/>
              <a:gd name="connsiteX6" fmla="*/ 0 w 2101855"/>
              <a:gd name="connsiteY6" fmla="*/ 315278 h 3503091"/>
              <a:gd name="connsiteX7" fmla="*/ 315278 w 2101855"/>
              <a:gd name="connsiteY7" fmla="*/ 0 h 350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1855" h="3503091">
                <a:moveTo>
                  <a:pt x="1786577" y="0"/>
                </a:moveTo>
                <a:cubicBezTo>
                  <a:pt x="1960700" y="0"/>
                  <a:pt x="2101855" y="141155"/>
                  <a:pt x="2101855" y="315278"/>
                </a:cubicBezTo>
                <a:lnTo>
                  <a:pt x="2101855" y="3187814"/>
                </a:lnTo>
                <a:cubicBezTo>
                  <a:pt x="2101855" y="3361937"/>
                  <a:pt x="1960700" y="3503092"/>
                  <a:pt x="1786577" y="3503092"/>
                </a:cubicBezTo>
                <a:lnTo>
                  <a:pt x="315278" y="3503092"/>
                </a:lnTo>
                <a:cubicBezTo>
                  <a:pt x="141155" y="3503092"/>
                  <a:pt x="0" y="3361937"/>
                  <a:pt x="0" y="3187814"/>
                </a:cubicBezTo>
                <a:lnTo>
                  <a:pt x="0" y="315278"/>
                </a:lnTo>
                <a:cubicBezTo>
                  <a:pt x="0" y="141155"/>
                  <a:pt x="141155" y="0"/>
                  <a:pt x="315278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 dirty="0">
              <a:solidFill>
                <a:srgbClr val="505121"/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809A873-DE57-1A4A-FF7D-C9553F15B665}"/>
              </a:ext>
            </a:extLst>
          </p:cNvPr>
          <p:cNvSpPr/>
          <p:nvPr/>
        </p:nvSpPr>
        <p:spPr>
          <a:xfrm>
            <a:off x="1358067" y="1622961"/>
            <a:ext cx="1050927" cy="525463"/>
          </a:xfrm>
          <a:custGeom>
            <a:avLst/>
            <a:gdLst>
              <a:gd name="connsiteX0" fmla="*/ 0 w 1050927"/>
              <a:gd name="connsiteY0" fmla="*/ 0 h 525463"/>
              <a:gd name="connsiteX1" fmla="*/ 1050928 w 1050927"/>
              <a:gd name="connsiteY1" fmla="*/ 0 h 525463"/>
              <a:gd name="connsiteX2" fmla="*/ 1050928 w 1050927"/>
              <a:gd name="connsiteY2" fmla="*/ 525464 h 525463"/>
              <a:gd name="connsiteX3" fmla="*/ 0 w 1050927"/>
              <a:gd name="connsiteY3" fmla="*/ 525464 h 52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927" h="525463">
                <a:moveTo>
                  <a:pt x="0" y="0"/>
                </a:moveTo>
                <a:lnTo>
                  <a:pt x="1050928" y="0"/>
                </a:lnTo>
                <a:lnTo>
                  <a:pt x="1050928" y="525464"/>
                </a:lnTo>
                <a:lnTo>
                  <a:pt x="0" y="525464"/>
                </a:lnTo>
                <a:close/>
              </a:path>
            </a:pathLst>
          </a:custGeom>
          <a:noFill/>
          <a:ln w="17513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333879-AD35-AF62-2261-D0A140FAA18B}"/>
              </a:ext>
            </a:extLst>
          </p:cNvPr>
          <p:cNvSpPr txBox="1"/>
          <p:nvPr/>
        </p:nvSpPr>
        <p:spPr>
          <a:xfrm>
            <a:off x="1474664" y="16735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下载器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BCF47E2-941F-29E8-4A7F-1EEC5F06D62D}"/>
              </a:ext>
            </a:extLst>
          </p:cNvPr>
          <p:cNvSpPr/>
          <p:nvPr/>
        </p:nvSpPr>
        <p:spPr>
          <a:xfrm>
            <a:off x="1883531" y="2638858"/>
            <a:ext cx="17515" cy="1289663"/>
          </a:xfrm>
          <a:custGeom>
            <a:avLst/>
            <a:gdLst>
              <a:gd name="connsiteX0" fmla="*/ 0 w 17515"/>
              <a:gd name="connsiteY0" fmla="*/ 0 h 1289663"/>
              <a:gd name="connsiteX1" fmla="*/ 0 w 17515"/>
              <a:gd name="connsiteY1" fmla="*/ 1289663 h 128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15" h="1289663">
                <a:moveTo>
                  <a:pt x="0" y="0"/>
                </a:moveTo>
                <a:lnTo>
                  <a:pt x="0" y="1289663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EAE242F-37EC-F601-11E7-868A58A0FCB2}"/>
              </a:ext>
            </a:extLst>
          </p:cNvPr>
          <p:cNvSpPr/>
          <p:nvPr/>
        </p:nvSpPr>
        <p:spPr>
          <a:xfrm>
            <a:off x="1822227" y="3897869"/>
            <a:ext cx="122608" cy="122608"/>
          </a:xfrm>
          <a:custGeom>
            <a:avLst/>
            <a:gdLst>
              <a:gd name="connsiteX0" fmla="*/ 61304 w 122608"/>
              <a:gd name="connsiteY0" fmla="*/ 122608 h 122608"/>
              <a:gd name="connsiteX1" fmla="*/ 0 w 122608"/>
              <a:gd name="connsiteY1" fmla="*/ 0 h 122608"/>
              <a:gd name="connsiteX2" fmla="*/ 61304 w 122608"/>
              <a:gd name="connsiteY2" fmla="*/ 30652 h 122608"/>
              <a:gd name="connsiteX3" fmla="*/ 122608 w 122608"/>
              <a:gd name="connsiteY3" fmla="*/ 0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122608"/>
                </a:moveTo>
                <a:lnTo>
                  <a:pt x="0" y="0"/>
                </a:lnTo>
                <a:lnTo>
                  <a:pt x="61304" y="30652"/>
                </a:lnTo>
                <a:lnTo>
                  <a:pt x="122608" y="0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014AB-787B-DA28-47D1-7A22C4ACCB28}"/>
              </a:ext>
            </a:extLst>
          </p:cNvPr>
          <p:cNvSpPr txBox="1"/>
          <p:nvPr/>
        </p:nvSpPr>
        <p:spPr>
          <a:xfrm>
            <a:off x="894258" y="3110460"/>
            <a:ext cx="19960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优先选择热度高</a:t>
            </a:r>
            <a:endParaRPr lang="en-US" altLang="zh-CN" sz="1600" spc="0" baseline="0" dirty="0">
              <a:ln/>
              <a:solidFill>
                <a:srgbClr val="505121"/>
              </a:solidFill>
              <a:latin typeface="微软雅黑"/>
              <a:ea typeface="微软雅黑"/>
              <a:sym typeface="微软雅黑"/>
              <a:rtl val="0"/>
            </a:endParaRPr>
          </a:p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且</a:t>
            </a:r>
            <a:r>
              <a:rPr lang="zh-CN" altLang="en-US" sz="1600" spc="0" baseline="0" dirty="0">
                <a:ln/>
                <a:solidFill>
                  <a:srgbClr val="505121"/>
                </a:solidFill>
                <a:latin typeface="Helvetica"/>
                <a:ea typeface="微软雅黑"/>
                <a:cs typeface="Helvetica"/>
                <a:sym typeface="Helvetica"/>
                <a:rtl val="0"/>
              </a:rPr>
              <a:t>issues</a:t>
            </a:r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cs typeface="Helvetica"/>
                <a:sym typeface="微软雅黑"/>
                <a:rtl val="0"/>
              </a:rPr>
              <a:t>完整的项目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1C4F13E-4308-AAEA-545E-E05E8F8587F8}"/>
              </a:ext>
            </a:extLst>
          </p:cNvPr>
          <p:cNvSpPr/>
          <p:nvPr/>
        </p:nvSpPr>
        <p:spPr>
          <a:xfrm>
            <a:off x="1270490" y="2148425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0 w 1226082"/>
              <a:gd name="connsiteY5" fmla="*/ 416868 h 490432"/>
              <a:gd name="connsiteX6" fmla="*/ 0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0" y="457497"/>
                  <a:pt x="0" y="416868"/>
                </a:cubicBezTo>
                <a:lnTo>
                  <a:pt x="0" y="73565"/>
                </a:lnTo>
                <a:cubicBezTo>
                  <a:pt x="0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EB409F-6974-DEDB-7501-84ACE80CE7A1}"/>
              </a:ext>
            </a:extLst>
          </p:cNvPr>
          <p:cNvSpPr txBox="1"/>
          <p:nvPr/>
        </p:nvSpPr>
        <p:spPr>
          <a:xfrm>
            <a:off x="1372072" y="2251999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代码仓库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D11AF5F-3E0D-7FEE-E97A-DF9836E8B12C}"/>
              </a:ext>
            </a:extLst>
          </p:cNvPr>
          <p:cNvSpPr/>
          <p:nvPr/>
        </p:nvSpPr>
        <p:spPr>
          <a:xfrm>
            <a:off x="1883531" y="4530527"/>
            <a:ext cx="2165436" cy="700618"/>
          </a:xfrm>
          <a:custGeom>
            <a:avLst/>
            <a:gdLst>
              <a:gd name="connsiteX0" fmla="*/ 0 w 2165436"/>
              <a:gd name="connsiteY0" fmla="*/ 0 h 700618"/>
              <a:gd name="connsiteX1" fmla="*/ 0 w 2165436"/>
              <a:gd name="connsiteY1" fmla="*/ 700618 h 700618"/>
              <a:gd name="connsiteX2" fmla="*/ 2165436 w 2165436"/>
              <a:gd name="connsiteY2" fmla="*/ 700618 h 70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436" h="700618">
                <a:moveTo>
                  <a:pt x="0" y="0"/>
                </a:moveTo>
                <a:lnTo>
                  <a:pt x="0" y="700618"/>
                </a:lnTo>
                <a:lnTo>
                  <a:pt x="2165436" y="700618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5515D31-7604-54AD-3B6C-0F29F3C71F48}"/>
              </a:ext>
            </a:extLst>
          </p:cNvPr>
          <p:cNvSpPr/>
          <p:nvPr/>
        </p:nvSpPr>
        <p:spPr>
          <a:xfrm>
            <a:off x="4018315" y="5169842"/>
            <a:ext cx="122608" cy="122608"/>
          </a:xfrm>
          <a:custGeom>
            <a:avLst/>
            <a:gdLst>
              <a:gd name="connsiteX0" fmla="*/ 122608 w 122608"/>
              <a:gd name="connsiteY0" fmla="*/ 61304 h 122608"/>
              <a:gd name="connsiteX1" fmla="*/ 0 w 122608"/>
              <a:gd name="connsiteY1" fmla="*/ 122608 h 122608"/>
              <a:gd name="connsiteX2" fmla="*/ 30652 w 122608"/>
              <a:gd name="connsiteY2" fmla="*/ 61304 h 122608"/>
              <a:gd name="connsiteX3" fmla="*/ 0 w 122608"/>
              <a:gd name="connsiteY3" fmla="*/ 0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122608" y="61304"/>
                </a:moveTo>
                <a:lnTo>
                  <a:pt x="0" y="122608"/>
                </a:lnTo>
                <a:lnTo>
                  <a:pt x="30652" y="613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1B73DA5-DECE-9D32-4CB4-2D04364EDCA6}"/>
              </a:ext>
            </a:extLst>
          </p:cNvPr>
          <p:cNvSpPr/>
          <p:nvPr/>
        </p:nvSpPr>
        <p:spPr>
          <a:xfrm>
            <a:off x="1270490" y="4040094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0 w 1226082"/>
              <a:gd name="connsiteY5" fmla="*/ 416868 h 490432"/>
              <a:gd name="connsiteX6" fmla="*/ 0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0" y="457497"/>
                  <a:pt x="0" y="416868"/>
                </a:cubicBezTo>
                <a:lnTo>
                  <a:pt x="0" y="73565"/>
                </a:lnTo>
                <a:cubicBezTo>
                  <a:pt x="0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E1294-6712-E3D5-8685-05A2F48537B9}"/>
              </a:ext>
            </a:extLst>
          </p:cNvPr>
          <p:cNvSpPr txBox="1"/>
          <p:nvPr/>
        </p:nvSpPr>
        <p:spPr>
          <a:xfrm>
            <a:off x="1380831" y="4143668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选择案例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00787E9A-63F3-E723-3D85-56063E3958A7}"/>
              </a:ext>
            </a:extLst>
          </p:cNvPr>
          <p:cNvSpPr/>
          <p:nvPr/>
        </p:nvSpPr>
        <p:spPr>
          <a:xfrm>
            <a:off x="8364251" y="1622961"/>
            <a:ext cx="1050927" cy="525463"/>
          </a:xfrm>
          <a:custGeom>
            <a:avLst/>
            <a:gdLst>
              <a:gd name="connsiteX0" fmla="*/ 0 w 1050927"/>
              <a:gd name="connsiteY0" fmla="*/ 0 h 525463"/>
              <a:gd name="connsiteX1" fmla="*/ 1050928 w 1050927"/>
              <a:gd name="connsiteY1" fmla="*/ 0 h 525463"/>
              <a:gd name="connsiteX2" fmla="*/ 1050928 w 1050927"/>
              <a:gd name="connsiteY2" fmla="*/ 525464 h 525463"/>
              <a:gd name="connsiteX3" fmla="*/ 0 w 1050927"/>
              <a:gd name="connsiteY3" fmla="*/ 525464 h 52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927" h="525463">
                <a:moveTo>
                  <a:pt x="0" y="0"/>
                </a:moveTo>
                <a:lnTo>
                  <a:pt x="1050928" y="0"/>
                </a:lnTo>
                <a:lnTo>
                  <a:pt x="1050928" y="525464"/>
                </a:lnTo>
                <a:lnTo>
                  <a:pt x="0" y="525464"/>
                </a:lnTo>
                <a:close/>
              </a:path>
            </a:pathLst>
          </a:custGeom>
          <a:noFill/>
          <a:ln w="17513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C99DAA-DAAC-3259-5708-836F47FF8C88}"/>
              </a:ext>
            </a:extLst>
          </p:cNvPr>
          <p:cNvSpPr txBox="1"/>
          <p:nvPr/>
        </p:nvSpPr>
        <p:spPr>
          <a:xfrm>
            <a:off x="8378256" y="1705557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实体管道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27B1C36-FCAD-95FA-F329-76B10EEAE9A2}"/>
              </a:ext>
            </a:extLst>
          </p:cNvPr>
          <p:cNvSpPr/>
          <p:nvPr/>
        </p:nvSpPr>
        <p:spPr>
          <a:xfrm>
            <a:off x="9064869" y="2148425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-1 w 1226082"/>
              <a:gd name="connsiteY5" fmla="*/ 416868 h 490432"/>
              <a:gd name="connsiteX6" fmla="*/ -1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-1" y="457497"/>
                  <a:pt x="-1" y="416868"/>
                </a:cubicBezTo>
                <a:lnTo>
                  <a:pt x="-1" y="73565"/>
                </a:lnTo>
                <a:cubicBezTo>
                  <a:pt x="-1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1CB05E-B8AC-920A-4C4F-59719502BD0A}"/>
              </a:ext>
            </a:extLst>
          </p:cNvPr>
          <p:cNvSpPr txBox="1"/>
          <p:nvPr/>
        </p:nvSpPr>
        <p:spPr>
          <a:xfrm>
            <a:off x="9269043" y="2209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数据集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0B9A773-C737-27C6-C666-34FC3EC6BF9B}"/>
              </a:ext>
            </a:extLst>
          </p:cNvPr>
          <p:cNvSpPr/>
          <p:nvPr/>
        </p:nvSpPr>
        <p:spPr>
          <a:xfrm>
            <a:off x="8889715" y="3689785"/>
            <a:ext cx="17515" cy="420371"/>
          </a:xfrm>
          <a:custGeom>
            <a:avLst/>
            <a:gdLst>
              <a:gd name="connsiteX0" fmla="*/ 0 w 17515"/>
              <a:gd name="connsiteY0" fmla="*/ 350309 h 420371"/>
              <a:gd name="connsiteX1" fmla="*/ 0 w 17515"/>
              <a:gd name="connsiteY1" fmla="*/ 0 h 420371"/>
              <a:gd name="connsiteX2" fmla="*/ 0 w 17515"/>
              <a:gd name="connsiteY2" fmla="*/ 420371 h 420371"/>
              <a:gd name="connsiteX3" fmla="*/ 0 w 17515"/>
              <a:gd name="connsiteY3" fmla="*/ 181635 h 42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5" h="420371">
                <a:moveTo>
                  <a:pt x="0" y="350309"/>
                </a:moveTo>
                <a:lnTo>
                  <a:pt x="0" y="0"/>
                </a:lnTo>
                <a:lnTo>
                  <a:pt x="0" y="420371"/>
                </a:lnTo>
                <a:lnTo>
                  <a:pt x="0" y="181635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BC15CDDD-EF82-E9DF-ABC3-1CDA9AE3FFE8}"/>
              </a:ext>
            </a:extLst>
          </p:cNvPr>
          <p:cNvSpPr/>
          <p:nvPr/>
        </p:nvSpPr>
        <p:spPr>
          <a:xfrm>
            <a:off x="8828411" y="3779464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AB50495F-258B-3FB4-9C30-4127211D13B7}"/>
              </a:ext>
            </a:extLst>
          </p:cNvPr>
          <p:cNvSpPr/>
          <p:nvPr/>
        </p:nvSpPr>
        <p:spPr>
          <a:xfrm>
            <a:off x="7400901" y="3871420"/>
            <a:ext cx="875772" cy="413890"/>
          </a:xfrm>
          <a:custGeom>
            <a:avLst/>
            <a:gdLst>
              <a:gd name="connsiteX0" fmla="*/ 875773 w 875772"/>
              <a:gd name="connsiteY0" fmla="*/ 413890 h 413890"/>
              <a:gd name="connsiteX1" fmla="*/ 0 w 875772"/>
              <a:gd name="connsiteY1" fmla="*/ 413890 h 413890"/>
              <a:gd name="connsiteX2" fmla="*/ 0 w 875772"/>
              <a:gd name="connsiteY2" fmla="*/ 0 h 41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772" h="413890">
                <a:moveTo>
                  <a:pt x="875773" y="413890"/>
                </a:moveTo>
                <a:lnTo>
                  <a:pt x="0" y="413890"/>
                </a:lnTo>
                <a:lnTo>
                  <a:pt x="0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03B6625-DF64-18D1-5F51-3D7A289CEA4C}"/>
              </a:ext>
            </a:extLst>
          </p:cNvPr>
          <p:cNvSpPr/>
          <p:nvPr/>
        </p:nvSpPr>
        <p:spPr>
          <a:xfrm>
            <a:off x="7339597" y="3779464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8BFCA08-3058-07B2-B18F-3A73639D57FC}"/>
              </a:ext>
            </a:extLst>
          </p:cNvPr>
          <p:cNvSpPr/>
          <p:nvPr/>
        </p:nvSpPr>
        <p:spPr>
          <a:xfrm>
            <a:off x="9502756" y="3871420"/>
            <a:ext cx="963350" cy="413890"/>
          </a:xfrm>
          <a:custGeom>
            <a:avLst/>
            <a:gdLst>
              <a:gd name="connsiteX0" fmla="*/ 0 w 963350"/>
              <a:gd name="connsiteY0" fmla="*/ 413890 h 413890"/>
              <a:gd name="connsiteX1" fmla="*/ 963350 w 963350"/>
              <a:gd name="connsiteY1" fmla="*/ 413890 h 413890"/>
              <a:gd name="connsiteX2" fmla="*/ 963350 w 963350"/>
              <a:gd name="connsiteY2" fmla="*/ 0 h 41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350" h="413890">
                <a:moveTo>
                  <a:pt x="0" y="413890"/>
                </a:moveTo>
                <a:lnTo>
                  <a:pt x="963350" y="413890"/>
                </a:lnTo>
                <a:lnTo>
                  <a:pt x="963350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ED935BB-0A8D-43DF-4731-FE5950D5A889}"/>
              </a:ext>
            </a:extLst>
          </p:cNvPr>
          <p:cNvSpPr/>
          <p:nvPr/>
        </p:nvSpPr>
        <p:spPr>
          <a:xfrm>
            <a:off x="10404802" y="3779464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6E7A80A-8B31-2F3E-3A15-96FD2DB59900}"/>
              </a:ext>
            </a:extLst>
          </p:cNvPr>
          <p:cNvSpPr/>
          <p:nvPr/>
        </p:nvSpPr>
        <p:spPr>
          <a:xfrm>
            <a:off x="8276674" y="4040094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-1 w 1226082"/>
              <a:gd name="connsiteY5" fmla="*/ 416868 h 490432"/>
              <a:gd name="connsiteX6" fmla="*/ -1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-1" y="457497"/>
                  <a:pt x="-1" y="416868"/>
                </a:cubicBezTo>
                <a:lnTo>
                  <a:pt x="-1" y="73565"/>
                </a:lnTo>
                <a:cubicBezTo>
                  <a:pt x="-1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9470E5-6F00-A70C-0F3D-072389FE3742}"/>
              </a:ext>
            </a:extLst>
          </p:cNvPr>
          <p:cNvSpPr txBox="1"/>
          <p:nvPr/>
        </p:nvSpPr>
        <p:spPr>
          <a:xfrm>
            <a:off x="8480848" y="415382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筛选器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47008AB-6C26-00FE-C694-2311ECA26BB8}"/>
              </a:ext>
            </a:extLst>
          </p:cNvPr>
          <p:cNvSpPr/>
          <p:nvPr/>
        </p:nvSpPr>
        <p:spPr>
          <a:xfrm>
            <a:off x="5211468" y="4642101"/>
            <a:ext cx="3678246" cy="589044"/>
          </a:xfrm>
          <a:custGeom>
            <a:avLst/>
            <a:gdLst>
              <a:gd name="connsiteX0" fmla="*/ 0 w 3678246"/>
              <a:gd name="connsiteY0" fmla="*/ 589045 h 589044"/>
              <a:gd name="connsiteX1" fmla="*/ 3678247 w 3678246"/>
              <a:gd name="connsiteY1" fmla="*/ 589045 h 589044"/>
              <a:gd name="connsiteX2" fmla="*/ 3678247 w 3678246"/>
              <a:gd name="connsiteY2" fmla="*/ 0 h 5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246" h="589044">
                <a:moveTo>
                  <a:pt x="0" y="589045"/>
                </a:moveTo>
                <a:lnTo>
                  <a:pt x="3678247" y="589045"/>
                </a:lnTo>
                <a:lnTo>
                  <a:pt x="3678247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3C86CE9-F16D-3844-B2F7-EDBCAAD76B9E}"/>
              </a:ext>
            </a:extLst>
          </p:cNvPr>
          <p:cNvSpPr/>
          <p:nvPr/>
        </p:nvSpPr>
        <p:spPr>
          <a:xfrm>
            <a:off x="8828411" y="4550145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6DD5C3D4-8717-BA3D-0D19-7F2B8A700B6A}"/>
              </a:ext>
            </a:extLst>
          </p:cNvPr>
          <p:cNvSpPr/>
          <p:nvPr/>
        </p:nvSpPr>
        <p:spPr>
          <a:xfrm>
            <a:off x="4160541" y="4530527"/>
            <a:ext cx="1050927" cy="1401236"/>
          </a:xfrm>
          <a:custGeom>
            <a:avLst/>
            <a:gdLst>
              <a:gd name="connsiteX0" fmla="*/ 0 w 1050927"/>
              <a:gd name="connsiteY0" fmla="*/ 0 h 1401236"/>
              <a:gd name="connsiteX1" fmla="*/ 1050928 w 1050927"/>
              <a:gd name="connsiteY1" fmla="*/ 700618 h 1401236"/>
              <a:gd name="connsiteX2" fmla="*/ 0 w 1050927"/>
              <a:gd name="connsiteY2" fmla="*/ 1401237 h 140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927" h="1401236">
                <a:moveTo>
                  <a:pt x="0" y="0"/>
                </a:moveTo>
                <a:lnTo>
                  <a:pt x="1050928" y="700618"/>
                </a:lnTo>
                <a:lnTo>
                  <a:pt x="0" y="1401237"/>
                </a:ln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5DC7F3-F2FE-8BDB-23DF-C6C5A4A50F1E}"/>
              </a:ext>
            </a:extLst>
          </p:cNvPr>
          <p:cNvSpPr txBox="1"/>
          <p:nvPr/>
        </p:nvSpPr>
        <p:spPr>
          <a:xfrm>
            <a:off x="4321322" y="5089933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爬虫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76FB1B9-E275-E9D4-BCCD-5F3F67424A99}"/>
              </a:ext>
            </a:extLst>
          </p:cNvPr>
          <p:cNvSpPr/>
          <p:nvPr/>
        </p:nvSpPr>
        <p:spPr>
          <a:xfrm>
            <a:off x="8889715" y="2750431"/>
            <a:ext cx="788195" cy="518983"/>
          </a:xfrm>
          <a:custGeom>
            <a:avLst/>
            <a:gdLst>
              <a:gd name="connsiteX0" fmla="*/ 0 w 788195"/>
              <a:gd name="connsiteY0" fmla="*/ 518983 h 518983"/>
              <a:gd name="connsiteX1" fmla="*/ 0 w 788195"/>
              <a:gd name="connsiteY1" fmla="*/ 238736 h 518983"/>
              <a:gd name="connsiteX2" fmla="*/ 788196 w 788195"/>
              <a:gd name="connsiteY2" fmla="*/ 238736 h 518983"/>
              <a:gd name="connsiteX3" fmla="*/ 788196 w 788195"/>
              <a:gd name="connsiteY3" fmla="*/ 0 h 5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195" h="518983">
                <a:moveTo>
                  <a:pt x="0" y="518983"/>
                </a:moveTo>
                <a:lnTo>
                  <a:pt x="0" y="238736"/>
                </a:lnTo>
                <a:lnTo>
                  <a:pt x="788196" y="238736"/>
                </a:lnTo>
                <a:lnTo>
                  <a:pt x="788196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46CC9FB-3E1A-5555-78B1-667AA9DE9839}"/>
              </a:ext>
            </a:extLst>
          </p:cNvPr>
          <p:cNvSpPr/>
          <p:nvPr/>
        </p:nvSpPr>
        <p:spPr>
          <a:xfrm>
            <a:off x="9616606" y="2658475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4E6ECB4-F56C-CE92-F23D-47F8BA710F68}"/>
              </a:ext>
            </a:extLst>
          </p:cNvPr>
          <p:cNvSpPr/>
          <p:nvPr/>
        </p:nvSpPr>
        <p:spPr>
          <a:xfrm>
            <a:off x="8276674" y="3269414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-1 w 1226082"/>
              <a:gd name="connsiteY5" fmla="*/ 416868 h 490432"/>
              <a:gd name="connsiteX6" fmla="*/ -1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-1" y="457497"/>
                  <a:pt x="-1" y="416868"/>
                </a:cubicBezTo>
                <a:lnTo>
                  <a:pt x="-1" y="73565"/>
                </a:lnTo>
                <a:cubicBezTo>
                  <a:pt x="-1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9DC390-1333-9E54-0146-5869A3DD56C1}"/>
              </a:ext>
            </a:extLst>
          </p:cNvPr>
          <p:cNvSpPr txBox="1"/>
          <p:nvPr/>
        </p:nvSpPr>
        <p:spPr>
          <a:xfrm>
            <a:off x="8378256" y="3361741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代码信息</a:t>
            </a: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2BCB871-771C-ED11-97B5-D0BAABB05DBA}"/>
              </a:ext>
            </a:extLst>
          </p:cNvPr>
          <p:cNvSpPr/>
          <p:nvPr/>
        </p:nvSpPr>
        <p:spPr>
          <a:xfrm>
            <a:off x="7400901" y="2393641"/>
            <a:ext cx="1552395" cy="875772"/>
          </a:xfrm>
          <a:custGeom>
            <a:avLst/>
            <a:gdLst>
              <a:gd name="connsiteX0" fmla="*/ 0 w 1552395"/>
              <a:gd name="connsiteY0" fmla="*/ 875773 h 875772"/>
              <a:gd name="connsiteX1" fmla="*/ 0 w 1552395"/>
              <a:gd name="connsiteY1" fmla="*/ 0 h 875772"/>
              <a:gd name="connsiteX2" fmla="*/ 1552395 w 1552395"/>
              <a:gd name="connsiteY2" fmla="*/ 0 h 8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395" h="875772">
                <a:moveTo>
                  <a:pt x="0" y="875773"/>
                </a:moveTo>
                <a:lnTo>
                  <a:pt x="0" y="0"/>
                </a:lnTo>
                <a:lnTo>
                  <a:pt x="1552395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128A3F4-AFFC-4B0E-5A4C-7B1C9BEE0DBD}"/>
              </a:ext>
            </a:extLst>
          </p:cNvPr>
          <p:cNvSpPr/>
          <p:nvPr/>
        </p:nvSpPr>
        <p:spPr>
          <a:xfrm>
            <a:off x="8922644" y="2332337"/>
            <a:ext cx="122608" cy="122608"/>
          </a:xfrm>
          <a:custGeom>
            <a:avLst/>
            <a:gdLst>
              <a:gd name="connsiteX0" fmla="*/ 122608 w 122608"/>
              <a:gd name="connsiteY0" fmla="*/ 61304 h 122608"/>
              <a:gd name="connsiteX1" fmla="*/ 0 w 122608"/>
              <a:gd name="connsiteY1" fmla="*/ 122608 h 122608"/>
              <a:gd name="connsiteX2" fmla="*/ 30652 w 122608"/>
              <a:gd name="connsiteY2" fmla="*/ 61304 h 122608"/>
              <a:gd name="connsiteX3" fmla="*/ 0 w 122608"/>
              <a:gd name="connsiteY3" fmla="*/ 0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122608" y="61304"/>
                </a:moveTo>
                <a:lnTo>
                  <a:pt x="0" y="122608"/>
                </a:lnTo>
                <a:lnTo>
                  <a:pt x="30652" y="613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A0469F-960E-4BCD-F213-F85EA6C71740}"/>
              </a:ext>
            </a:extLst>
          </p:cNvPr>
          <p:cNvSpPr txBox="1"/>
          <p:nvPr/>
        </p:nvSpPr>
        <p:spPr>
          <a:xfrm>
            <a:off x="6456040" y="2601896"/>
            <a:ext cx="21595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作为上下文的一部分引入</a:t>
            </a: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045A3C0-59B0-7318-0761-7D4706B05100}"/>
              </a:ext>
            </a:extLst>
          </p:cNvPr>
          <p:cNvSpPr/>
          <p:nvPr/>
        </p:nvSpPr>
        <p:spPr>
          <a:xfrm>
            <a:off x="6787860" y="3269414"/>
            <a:ext cx="1226082" cy="490432"/>
          </a:xfrm>
          <a:custGeom>
            <a:avLst/>
            <a:gdLst>
              <a:gd name="connsiteX0" fmla="*/ 1152517 w 1226082"/>
              <a:gd name="connsiteY0" fmla="*/ 0 h 490432"/>
              <a:gd name="connsiteX1" fmla="*/ 1226082 w 1226082"/>
              <a:gd name="connsiteY1" fmla="*/ 73565 h 490432"/>
              <a:gd name="connsiteX2" fmla="*/ 1226082 w 1226082"/>
              <a:gd name="connsiteY2" fmla="*/ 416868 h 490432"/>
              <a:gd name="connsiteX3" fmla="*/ 1152517 w 1226082"/>
              <a:gd name="connsiteY3" fmla="*/ 490433 h 490432"/>
              <a:gd name="connsiteX4" fmla="*/ 73565 w 1226082"/>
              <a:gd name="connsiteY4" fmla="*/ 490433 h 490432"/>
              <a:gd name="connsiteX5" fmla="*/ -1 w 1226082"/>
              <a:gd name="connsiteY5" fmla="*/ 416868 h 490432"/>
              <a:gd name="connsiteX6" fmla="*/ -1 w 1226082"/>
              <a:gd name="connsiteY6" fmla="*/ 73565 h 490432"/>
              <a:gd name="connsiteX7" fmla="*/ 73565 w 1226082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6082" h="490432">
                <a:moveTo>
                  <a:pt x="1152517" y="0"/>
                </a:moveTo>
                <a:cubicBezTo>
                  <a:pt x="1193146" y="0"/>
                  <a:pt x="1226082" y="32936"/>
                  <a:pt x="1226082" y="73565"/>
                </a:cubicBezTo>
                <a:lnTo>
                  <a:pt x="1226082" y="416868"/>
                </a:lnTo>
                <a:cubicBezTo>
                  <a:pt x="1226082" y="457497"/>
                  <a:pt x="1193146" y="490433"/>
                  <a:pt x="1152517" y="490433"/>
                </a:cubicBezTo>
                <a:lnTo>
                  <a:pt x="73565" y="490433"/>
                </a:lnTo>
                <a:cubicBezTo>
                  <a:pt x="32936" y="490433"/>
                  <a:pt x="-1" y="457497"/>
                  <a:pt x="-1" y="416868"/>
                </a:cubicBezTo>
                <a:lnTo>
                  <a:pt x="-1" y="73565"/>
                </a:lnTo>
                <a:cubicBezTo>
                  <a:pt x="-1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055F77-D96E-B61A-C240-7029A48DC608}"/>
              </a:ext>
            </a:extLst>
          </p:cNvPr>
          <p:cNvSpPr txBox="1"/>
          <p:nvPr/>
        </p:nvSpPr>
        <p:spPr>
          <a:xfrm>
            <a:off x="6889442" y="3361741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项目介绍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F1AB097-1750-E930-2F58-DCF9AB7B50AD}"/>
              </a:ext>
            </a:extLst>
          </p:cNvPr>
          <p:cNvSpPr/>
          <p:nvPr/>
        </p:nvSpPr>
        <p:spPr>
          <a:xfrm>
            <a:off x="9677910" y="2750431"/>
            <a:ext cx="788195" cy="518983"/>
          </a:xfrm>
          <a:custGeom>
            <a:avLst/>
            <a:gdLst>
              <a:gd name="connsiteX0" fmla="*/ 788196 w 788195"/>
              <a:gd name="connsiteY0" fmla="*/ 518983 h 518983"/>
              <a:gd name="connsiteX1" fmla="*/ 788196 w 788195"/>
              <a:gd name="connsiteY1" fmla="*/ 238736 h 518983"/>
              <a:gd name="connsiteX2" fmla="*/ 0 w 788195"/>
              <a:gd name="connsiteY2" fmla="*/ 238736 h 518983"/>
              <a:gd name="connsiteX3" fmla="*/ 0 w 788195"/>
              <a:gd name="connsiteY3" fmla="*/ 0 h 5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195" h="518983">
                <a:moveTo>
                  <a:pt x="788196" y="518983"/>
                </a:moveTo>
                <a:lnTo>
                  <a:pt x="788196" y="238736"/>
                </a:lnTo>
                <a:lnTo>
                  <a:pt x="0" y="238736"/>
                </a:lnTo>
                <a:lnTo>
                  <a:pt x="0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597CF5A-66B1-C624-FF60-0E92582F04A1}"/>
              </a:ext>
            </a:extLst>
          </p:cNvPr>
          <p:cNvSpPr/>
          <p:nvPr/>
        </p:nvSpPr>
        <p:spPr>
          <a:xfrm>
            <a:off x="9616606" y="2658475"/>
            <a:ext cx="122608" cy="122608"/>
          </a:xfrm>
          <a:custGeom>
            <a:avLst/>
            <a:gdLst>
              <a:gd name="connsiteX0" fmla="*/ 61304 w 122608"/>
              <a:gd name="connsiteY0" fmla="*/ 0 h 122608"/>
              <a:gd name="connsiteX1" fmla="*/ 122608 w 122608"/>
              <a:gd name="connsiteY1" fmla="*/ 122608 h 122608"/>
              <a:gd name="connsiteX2" fmla="*/ 61304 w 122608"/>
              <a:gd name="connsiteY2" fmla="*/ 91956 h 122608"/>
              <a:gd name="connsiteX3" fmla="*/ 0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61304" y="0"/>
                </a:moveTo>
                <a:lnTo>
                  <a:pt x="122608" y="122608"/>
                </a:lnTo>
                <a:lnTo>
                  <a:pt x="61304" y="91956"/>
                </a:lnTo>
                <a:lnTo>
                  <a:pt x="0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99430B0-EC0E-6E9E-9EA7-8255ACF13964}"/>
              </a:ext>
            </a:extLst>
          </p:cNvPr>
          <p:cNvSpPr/>
          <p:nvPr/>
        </p:nvSpPr>
        <p:spPr>
          <a:xfrm>
            <a:off x="9765488" y="3269414"/>
            <a:ext cx="1401236" cy="490432"/>
          </a:xfrm>
          <a:custGeom>
            <a:avLst/>
            <a:gdLst>
              <a:gd name="connsiteX0" fmla="*/ 1327672 w 1401236"/>
              <a:gd name="connsiteY0" fmla="*/ 0 h 490432"/>
              <a:gd name="connsiteX1" fmla="*/ 1401237 w 1401236"/>
              <a:gd name="connsiteY1" fmla="*/ 73565 h 490432"/>
              <a:gd name="connsiteX2" fmla="*/ 1401237 w 1401236"/>
              <a:gd name="connsiteY2" fmla="*/ 416868 h 490432"/>
              <a:gd name="connsiteX3" fmla="*/ 1327672 w 1401236"/>
              <a:gd name="connsiteY3" fmla="*/ 490433 h 490432"/>
              <a:gd name="connsiteX4" fmla="*/ 73565 w 1401236"/>
              <a:gd name="connsiteY4" fmla="*/ 490433 h 490432"/>
              <a:gd name="connsiteX5" fmla="*/ 0 w 1401236"/>
              <a:gd name="connsiteY5" fmla="*/ 416868 h 490432"/>
              <a:gd name="connsiteX6" fmla="*/ 0 w 1401236"/>
              <a:gd name="connsiteY6" fmla="*/ 73565 h 490432"/>
              <a:gd name="connsiteX7" fmla="*/ 73565 w 1401236"/>
              <a:gd name="connsiteY7" fmla="*/ 0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1236" h="490432">
                <a:moveTo>
                  <a:pt x="1327672" y="0"/>
                </a:moveTo>
                <a:cubicBezTo>
                  <a:pt x="1368300" y="0"/>
                  <a:pt x="1401237" y="32936"/>
                  <a:pt x="1401237" y="73565"/>
                </a:cubicBezTo>
                <a:lnTo>
                  <a:pt x="1401237" y="416868"/>
                </a:lnTo>
                <a:cubicBezTo>
                  <a:pt x="1401237" y="457497"/>
                  <a:pt x="1368300" y="490433"/>
                  <a:pt x="1327672" y="490433"/>
                </a:cubicBezTo>
                <a:lnTo>
                  <a:pt x="73565" y="490433"/>
                </a:lnTo>
                <a:cubicBezTo>
                  <a:pt x="32936" y="490433"/>
                  <a:pt x="0" y="457497"/>
                  <a:pt x="0" y="416868"/>
                </a:cubicBezTo>
                <a:lnTo>
                  <a:pt x="0" y="73565"/>
                </a:lnTo>
                <a:cubicBezTo>
                  <a:pt x="0" y="32936"/>
                  <a:pt x="32936" y="0"/>
                  <a:pt x="73565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7BD9872-C2C0-BB5A-34EB-46ED4CE17C4D}"/>
              </a:ext>
            </a:extLst>
          </p:cNvPr>
          <p:cNvSpPr txBox="1"/>
          <p:nvPr/>
        </p:nvSpPr>
        <p:spPr>
          <a:xfrm>
            <a:off x="9749463" y="336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自然语言信息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7BCC4F7-5C3D-D934-4AC5-15C93FA7F9FB}"/>
              </a:ext>
            </a:extLst>
          </p:cNvPr>
          <p:cNvSpPr/>
          <p:nvPr/>
        </p:nvSpPr>
        <p:spPr>
          <a:xfrm>
            <a:off x="3635077" y="1412776"/>
            <a:ext cx="2101855" cy="700618"/>
          </a:xfrm>
          <a:custGeom>
            <a:avLst/>
            <a:gdLst>
              <a:gd name="connsiteX0" fmla="*/ 1996762 w 2101855"/>
              <a:gd name="connsiteY0" fmla="*/ 0 h 700618"/>
              <a:gd name="connsiteX1" fmla="*/ 2101855 w 2101855"/>
              <a:gd name="connsiteY1" fmla="*/ 105093 h 700618"/>
              <a:gd name="connsiteX2" fmla="*/ 2101855 w 2101855"/>
              <a:gd name="connsiteY2" fmla="*/ 595526 h 700618"/>
              <a:gd name="connsiteX3" fmla="*/ 1996762 w 2101855"/>
              <a:gd name="connsiteY3" fmla="*/ 700618 h 700618"/>
              <a:gd name="connsiteX4" fmla="*/ 105093 w 2101855"/>
              <a:gd name="connsiteY4" fmla="*/ 700618 h 700618"/>
              <a:gd name="connsiteX5" fmla="*/ 0 w 2101855"/>
              <a:gd name="connsiteY5" fmla="*/ 595526 h 700618"/>
              <a:gd name="connsiteX6" fmla="*/ 0 w 2101855"/>
              <a:gd name="connsiteY6" fmla="*/ 105093 h 700618"/>
              <a:gd name="connsiteX7" fmla="*/ 105093 w 2101855"/>
              <a:gd name="connsiteY7" fmla="*/ 0 h 70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1855" h="700618">
                <a:moveTo>
                  <a:pt x="1996762" y="0"/>
                </a:moveTo>
                <a:cubicBezTo>
                  <a:pt x="2054804" y="0"/>
                  <a:pt x="2101855" y="47052"/>
                  <a:pt x="2101855" y="105093"/>
                </a:cubicBezTo>
                <a:lnTo>
                  <a:pt x="2101855" y="595526"/>
                </a:lnTo>
                <a:cubicBezTo>
                  <a:pt x="2101855" y="653567"/>
                  <a:pt x="2054804" y="700618"/>
                  <a:pt x="1996762" y="700618"/>
                </a:cubicBezTo>
                <a:lnTo>
                  <a:pt x="105093" y="700618"/>
                </a:lnTo>
                <a:cubicBezTo>
                  <a:pt x="47052" y="700618"/>
                  <a:pt x="0" y="653567"/>
                  <a:pt x="0" y="595526"/>
                </a:cubicBezTo>
                <a:lnTo>
                  <a:pt x="0" y="105093"/>
                </a:lnTo>
                <a:cubicBezTo>
                  <a:pt x="0" y="47052"/>
                  <a:pt x="47052" y="0"/>
                  <a:pt x="105093" y="0"/>
                </a:cubicBezTo>
                <a:close/>
              </a:path>
            </a:pathLst>
          </a:custGeom>
          <a:solidFill>
            <a:srgbClr val="FFFFFF"/>
          </a:solidFill>
          <a:ln w="17513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E30151F-FBEA-D3F8-66E2-065DEBA49345}"/>
              </a:ext>
            </a:extLst>
          </p:cNvPr>
          <p:cNvSpPr txBox="1"/>
          <p:nvPr/>
        </p:nvSpPr>
        <p:spPr>
          <a:xfrm>
            <a:off x="4277137" y="16294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调度器</a:t>
            </a: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90B2288-B828-F89C-4CD5-2FD0B8FC0091}"/>
              </a:ext>
            </a:extLst>
          </p:cNvPr>
          <p:cNvSpPr/>
          <p:nvPr/>
        </p:nvSpPr>
        <p:spPr>
          <a:xfrm>
            <a:off x="3085967" y="1763085"/>
            <a:ext cx="549109" cy="17515"/>
          </a:xfrm>
          <a:custGeom>
            <a:avLst/>
            <a:gdLst>
              <a:gd name="connsiteX0" fmla="*/ 549110 w 549109"/>
              <a:gd name="connsiteY0" fmla="*/ 0 h 17515"/>
              <a:gd name="connsiteX1" fmla="*/ 0 w 549109"/>
              <a:gd name="connsiteY1" fmla="*/ 0 h 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109" h="17515">
                <a:moveTo>
                  <a:pt x="549110" y="0"/>
                </a:moveTo>
                <a:lnTo>
                  <a:pt x="0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1E9FC89-BD44-ADA6-7295-484654686DC0}"/>
              </a:ext>
            </a:extLst>
          </p:cNvPr>
          <p:cNvSpPr/>
          <p:nvPr/>
        </p:nvSpPr>
        <p:spPr>
          <a:xfrm>
            <a:off x="2994011" y="1701781"/>
            <a:ext cx="122608" cy="122608"/>
          </a:xfrm>
          <a:custGeom>
            <a:avLst/>
            <a:gdLst>
              <a:gd name="connsiteX0" fmla="*/ 0 w 122608"/>
              <a:gd name="connsiteY0" fmla="*/ 61304 h 122608"/>
              <a:gd name="connsiteX1" fmla="*/ 122608 w 122608"/>
              <a:gd name="connsiteY1" fmla="*/ 0 h 122608"/>
              <a:gd name="connsiteX2" fmla="*/ 91956 w 122608"/>
              <a:gd name="connsiteY2" fmla="*/ 61304 h 122608"/>
              <a:gd name="connsiteX3" fmla="*/ 122608 w 122608"/>
              <a:gd name="connsiteY3" fmla="*/ 122608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0" y="61304"/>
                </a:moveTo>
                <a:lnTo>
                  <a:pt x="122608" y="0"/>
                </a:lnTo>
                <a:lnTo>
                  <a:pt x="91956" y="61304"/>
                </a:lnTo>
                <a:lnTo>
                  <a:pt x="122608" y="122608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2234EB21-9202-3208-57D0-20DD7CD4B993}"/>
              </a:ext>
            </a:extLst>
          </p:cNvPr>
          <p:cNvSpPr/>
          <p:nvPr/>
        </p:nvSpPr>
        <p:spPr>
          <a:xfrm>
            <a:off x="5736932" y="1763085"/>
            <a:ext cx="569427" cy="17515"/>
          </a:xfrm>
          <a:custGeom>
            <a:avLst/>
            <a:gdLst>
              <a:gd name="connsiteX0" fmla="*/ 0 w 569427"/>
              <a:gd name="connsiteY0" fmla="*/ 0 h 17515"/>
              <a:gd name="connsiteX1" fmla="*/ 569428 w 569427"/>
              <a:gd name="connsiteY1" fmla="*/ 0 h 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27" h="17515">
                <a:moveTo>
                  <a:pt x="0" y="0"/>
                </a:moveTo>
                <a:lnTo>
                  <a:pt x="569428" y="0"/>
                </a:lnTo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39D36783-7DCC-4E4D-7F49-54C8E71914B8}"/>
              </a:ext>
            </a:extLst>
          </p:cNvPr>
          <p:cNvSpPr/>
          <p:nvPr/>
        </p:nvSpPr>
        <p:spPr>
          <a:xfrm>
            <a:off x="6275708" y="1701781"/>
            <a:ext cx="122608" cy="122608"/>
          </a:xfrm>
          <a:custGeom>
            <a:avLst/>
            <a:gdLst>
              <a:gd name="connsiteX0" fmla="*/ 122608 w 122608"/>
              <a:gd name="connsiteY0" fmla="*/ 61304 h 122608"/>
              <a:gd name="connsiteX1" fmla="*/ 0 w 122608"/>
              <a:gd name="connsiteY1" fmla="*/ 122608 h 122608"/>
              <a:gd name="connsiteX2" fmla="*/ 30652 w 122608"/>
              <a:gd name="connsiteY2" fmla="*/ 61304 h 122608"/>
              <a:gd name="connsiteX3" fmla="*/ 0 w 122608"/>
              <a:gd name="connsiteY3" fmla="*/ 0 h 12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08" h="122608">
                <a:moveTo>
                  <a:pt x="122608" y="61304"/>
                </a:moveTo>
                <a:lnTo>
                  <a:pt x="0" y="122608"/>
                </a:lnTo>
                <a:lnTo>
                  <a:pt x="30652" y="613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31DEDC1-FBCA-2AE3-40F6-48C9934B1E7B}"/>
              </a:ext>
            </a:extLst>
          </p:cNvPr>
          <p:cNvSpPr/>
          <p:nvPr/>
        </p:nvSpPr>
        <p:spPr>
          <a:xfrm>
            <a:off x="2943216" y="3243141"/>
            <a:ext cx="683102" cy="542979"/>
          </a:xfrm>
          <a:custGeom>
            <a:avLst/>
            <a:gdLst>
              <a:gd name="connsiteX0" fmla="*/ 683103 w 683102"/>
              <a:gd name="connsiteY0" fmla="*/ 183912 h 542979"/>
              <a:gd name="connsiteX1" fmla="*/ 683103 w 683102"/>
              <a:gd name="connsiteY1" fmla="*/ 359067 h 542979"/>
              <a:gd name="connsiteX2" fmla="*/ 332794 w 683102"/>
              <a:gd name="connsiteY2" fmla="*/ 359067 h 542979"/>
              <a:gd name="connsiteX3" fmla="*/ 332794 w 683102"/>
              <a:gd name="connsiteY3" fmla="*/ 542979 h 542979"/>
              <a:gd name="connsiteX4" fmla="*/ 0 w 683102"/>
              <a:gd name="connsiteY4" fmla="*/ 271490 h 542979"/>
              <a:gd name="connsiteX5" fmla="*/ 332794 w 683102"/>
              <a:gd name="connsiteY5" fmla="*/ 0 h 542979"/>
              <a:gd name="connsiteX6" fmla="*/ 332794 w 683102"/>
              <a:gd name="connsiteY6" fmla="*/ 183912 h 5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102" h="542979">
                <a:moveTo>
                  <a:pt x="683103" y="183912"/>
                </a:moveTo>
                <a:lnTo>
                  <a:pt x="683103" y="359067"/>
                </a:lnTo>
                <a:lnTo>
                  <a:pt x="332794" y="359067"/>
                </a:lnTo>
                <a:lnTo>
                  <a:pt x="332794" y="542979"/>
                </a:lnTo>
                <a:lnTo>
                  <a:pt x="0" y="271490"/>
                </a:lnTo>
                <a:lnTo>
                  <a:pt x="332794" y="0"/>
                </a:lnTo>
                <a:lnTo>
                  <a:pt x="332794" y="183912"/>
                </a:lnTo>
                <a:close/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1024" name="任意多边形: 形状 1023">
            <a:extLst>
              <a:ext uri="{FF2B5EF4-FFF2-40B4-BE49-F238E27FC236}">
                <a16:creationId xmlns:a16="http://schemas.microsoft.com/office/drawing/2014/main" id="{92996954-DD64-83FE-A325-FEA93C86AA03}"/>
              </a:ext>
            </a:extLst>
          </p:cNvPr>
          <p:cNvSpPr/>
          <p:nvPr/>
        </p:nvSpPr>
        <p:spPr>
          <a:xfrm>
            <a:off x="5763205" y="3243141"/>
            <a:ext cx="665587" cy="542979"/>
          </a:xfrm>
          <a:custGeom>
            <a:avLst/>
            <a:gdLst>
              <a:gd name="connsiteX0" fmla="*/ 0 w 665587"/>
              <a:gd name="connsiteY0" fmla="*/ 359067 h 542979"/>
              <a:gd name="connsiteX1" fmla="*/ 0 w 665587"/>
              <a:gd name="connsiteY1" fmla="*/ 183912 h 542979"/>
              <a:gd name="connsiteX2" fmla="*/ 332794 w 665587"/>
              <a:gd name="connsiteY2" fmla="*/ 183912 h 542979"/>
              <a:gd name="connsiteX3" fmla="*/ 332794 w 665587"/>
              <a:gd name="connsiteY3" fmla="*/ 0 h 542979"/>
              <a:gd name="connsiteX4" fmla="*/ 665587 w 665587"/>
              <a:gd name="connsiteY4" fmla="*/ 271490 h 542979"/>
              <a:gd name="connsiteX5" fmla="*/ 332794 w 665587"/>
              <a:gd name="connsiteY5" fmla="*/ 542979 h 542979"/>
              <a:gd name="connsiteX6" fmla="*/ 332794 w 665587"/>
              <a:gd name="connsiteY6" fmla="*/ 359067 h 5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587" h="542979">
                <a:moveTo>
                  <a:pt x="0" y="359067"/>
                </a:moveTo>
                <a:lnTo>
                  <a:pt x="0" y="183912"/>
                </a:lnTo>
                <a:lnTo>
                  <a:pt x="332794" y="183912"/>
                </a:lnTo>
                <a:lnTo>
                  <a:pt x="332794" y="0"/>
                </a:lnTo>
                <a:lnTo>
                  <a:pt x="665587" y="271490"/>
                </a:lnTo>
                <a:lnTo>
                  <a:pt x="332794" y="542979"/>
                </a:lnTo>
                <a:lnTo>
                  <a:pt x="332794" y="359067"/>
                </a:lnTo>
                <a:close/>
              </a:path>
            </a:pathLst>
          </a:custGeom>
          <a:noFill/>
          <a:ln w="175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9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2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 animBg="1"/>
      <p:bldP spid="12" grpId="0" animBg="1"/>
      <p:bldP spid="13" grpId="0" animBg="1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10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6747" y="1887161"/>
            <a:ext cx="4770827" cy="40570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3517" y="1887161"/>
            <a:ext cx="5817627" cy="4057055"/>
            <a:chOff x="903517" y="1887161"/>
            <a:chExt cx="5817627" cy="405705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517" y="1887161"/>
              <a:ext cx="4770827" cy="4057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8575" y="3141713"/>
              <a:ext cx="1202569" cy="1941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1544" y="2132856"/>
              <a:ext cx="2592288" cy="744198"/>
            </a:xfrm>
            <a:custGeom>
              <a:avLst/>
              <a:gdLst/>
              <a:ahLst/>
              <a:cxnLst/>
              <a:rect l="l" t="t" r="r" b="b"/>
              <a:pathLst>
                <a:path w="1738629" h="551814">
                  <a:moveTo>
                    <a:pt x="1463039" y="551688"/>
                  </a:moveTo>
                  <a:lnTo>
                    <a:pt x="275844" y="551688"/>
                  </a:lnTo>
                  <a:lnTo>
                    <a:pt x="226312" y="547323"/>
                  </a:lnTo>
                  <a:lnTo>
                    <a:pt x="179679" y="534565"/>
                  </a:lnTo>
                  <a:lnTo>
                    <a:pt x="136725" y="514194"/>
                  </a:lnTo>
                  <a:lnTo>
                    <a:pt x="98231" y="486992"/>
                  </a:lnTo>
                  <a:lnTo>
                    <a:pt x="64978" y="453739"/>
                  </a:lnTo>
                  <a:lnTo>
                    <a:pt x="37747" y="415216"/>
                  </a:lnTo>
                  <a:lnTo>
                    <a:pt x="17319" y="372205"/>
                  </a:lnTo>
                  <a:lnTo>
                    <a:pt x="4477" y="325487"/>
                  </a:lnTo>
                  <a:lnTo>
                    <a:pt x="0" y="275844"/>
                  </a:lnTo>
                  <a:lnTo>
                    <a:pt x="4477" y="226260"/>
                  </a:lnTo>
                  <a:lnTo>
                    <a:pt x="17319" y="179588"/>
                  </a:lnTo>
                  <a:lnTo>
                    <a:pt x="37747" y="136609"/>
                  </a:lnTo>
                  <a:lnTo>
                    <a:pt x="64978" y="98103"/>
                  </a:lnTo>
                  <a:lnTo>
                    <a:pt x="98231" y="64851"/>
                  </a:lnTo>
                  <a:lnTo>
                    <a:pt x="136725" y="37634"/>
                  </a:lnTo>
                  <a:lnTo>
                    <a:pt x="179679" y="17232"/>
                  </a:lnTo>
                  <a:lnTo>
                    <a:pt x="226312" y="4427"/>
                  </a:lnTo>
                  <a:lnTo>
                    <a:pt x="275844" y="0"/>
                  </a:lnTo>
                  <a:lnTo>
                    <a:pt x="1463039" y="0"/>
                  </a:lnTo>
                  <a:lnTo>
                    <a:pt x="1512449" y="4427"/>
                  </a:lnTo>
                  <a:lnTo>
                    <a:pt x="1558986" y="17233"/>
                  </a:lnTo>
                  <a:lnTo>
                    <a:pt x="1601865" y="37638"/>
                  </a:lnTo>
                  <a:lnTo>
                    <a:pt x="1640301" y="64860"/>
                  </a:lnTo>
                  <a:lnTo>
                    <a:pt x="1673510" y="98121"/>
                  </a:lnTo>
                  <a:lnTo>
                    <a:pt x="1700705" y="136639"/>
                  </a:lnTo>
                  <a:lnTo>
                    <a:pt x="1721103" y="179636"/>
                  </a:lnTo>
                  <a:lnTo>
                    <a:pt x="1733917" y="226332"/>
                  </a:lnTo>
                  <a:lnTo>
                    <a:pt x="1738363" y="275945"/>
                  </a:lnTo>
                  <a:lnTo>
                    <a:pt x="1733917" y="325559"/>
                  </a:lnTo>
                  <a:lnTo>
                    <a:pt x="1721103" y="372253"/>
                  </a:lnTo>
                  <a:lnTo>
                    <a:pt x="1700705" y="415246"/>
                  </a:lnTo>
                  <a:lnTo>
                    <a:pt x="1673510" y="453756"/>
                  </a:lnTo>
                  <a:lnTo>
                    <a:pt x="1640301" y="487001"/>
                  </a:lnTo>
                  <a:lnTo>
                    <a:pt x="1601865" y="514198"/>
                  </a:lnTo>
                  <a:lnTo>
                    <a:pt x="1558986" y="534566"/>
                  </a:lnTo>
                  <a:lnTo>
                    <a:pt x="1512449" y="547323"/>
                  </a:lnTo>
                  <a:lnTo>
                    <a:pt x="1463039" y="551688"/>
                  </a:lnTo>
                  <a:close/>
                </a:path>
              </a:pathLst>
            </a:custGeom>
            <a:solidFill>
              <a:srgbClr val="5051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135560" y="2276872"/>
              <a:ext cx="504056" cy="450851"/>
            </a:xfrm>
            <a:custGeom>
              <a:avLst/>
              <a:gdLst/>
              <a:ahLst/>
              <a:cxnLst/>
              <a:rect l="l" t="t" r="r" b="b"/>
              <a:pathLst>
                <a:path w="346710" h="360044">
                  <a:moveTo>
                    <a:pt x="231139" y="359994"/>
                  </a:moveTo>
                  <a:lnTo>
                    <a:pt x="81749" y="359994"/>
                  </a:lnTo>
                  <a:lnTo>
                    <a:pt x="76454" y="357060"/>
                  </a:lnTo>
                  <a:lnTo>
                    <a:pt x="73520" y="351777"/>
                  </a:lnTo>
                  <a:lnTo>
                    <a:pt x="70573" y="347078"/>
                  </a:lnTo>
                  <a:lnTo>
                    <a:pt x="70573" y="340613"/>
                  </a:lnTo>
                  <a:lnTo>
                    <a:pt x="73520" y="335330"/>
                  </a:lnTo>
                  <a:lnTo>
                    <a:pt x="81749" y="320065"/>
                  </a:lnTo>
                  <a:lnTo>
                    <a:pt x="47636" y="292252"/>
                  </a:lnTo>
                  <a:lnTo>
                    <a:pt x="21905" y="257444"/>
                  </a:lnTo>
                  <a:lnTo>
                    <a:pt x="5660" y="217241"/>
                  </a:lnTo>
                  <a:lnTo>
                    <a:pt x="0" y="173240"/>
                  </a:lnTo>
                  <a:lnTo>
                    <a:pt x="6194" y="127171"/>
                  </a:lnTo>
                  <a:lnTo>
                    <a:pt x="23678" y="85784"/>
                  </a:lnTo>
                  <a:lnTo>
                    <a:pt x="50801" y="50725"/>
                  </a:lnTo>
                  <a:lnTo>
                    <a:pt x="85914" y="23643"/>
                  </a:lnTo>
                  <a:lnTo>
                    <a:pt x="127366" y="6185"/>
                  </a:lnTo>
                  <a:lnTo>
                    <a:pt x="173507" y="0"/>
                  </a:lnTo>
                  <a:lnTo>
                    <a:pt x="219397" y="6185"/>
                  </a:lnTo>
                  <a:lnTo>
                    <a:pt x="260680" y="23643"/>
                  </a:lnTo>
                  <a:lnTo>
                    <a:pt x="295690" y="50725"/>
                  </a:lnTo>
                  <a:lnTo>
                    <a:pt x="298239" y="54025"/>
                  </a:lnTo>
                  <a:lnTo>
                    <a:pt x="151155" y="54025"/>
                  </a:lnTo>
                  <a:lnTo>
                    <a:pt x="145275" y="59308"/>
                  </a:lnTo>
                  <a:lnTo>
                    <a:pt x="145275" y="78689"/>
                  </a:lnTo>
                  <a:lnTo>
                    <a:pt x="91160" y="78689"/>
                  </a:lnTo>
                  <a:lnTo>
                    <a:pt x="81749" y="88087"/>
                  </a:lnTo>
                  <a:lnTo>
                    <a:pt x="81749" y="95732"/>
                  </a:lnTo>
                  <a:lnTo>
                    <a:pt x="86461" y="100418"/>
                  </a:lnTo>
                  <a:lnTo>
                    <a:pt x="102336" y="116865"/>
                  </a:lnTo>
                  <a:lnTo>
                    <a:pt x="98947" y="122710"/>
                  </a:lnTo>
                  <a:lnTo>
                    <a:pt x="95942" y="128833"/>
                  </a:lnTo>
                  <a:lnTo>
                    <a:pt x="93489" y="135287"/>
                  </a:lnTo>
                  <a:lnTo>
                    <a:pt x="91757" y="142125"/>
                  </a:lnTo>
                  <a:lnTo>
                    <a:pt x="62344" y="142125"/>
                  </a:lnTo>
                  <a:lnTo>
                    <a:pt x="56464" y="147993"/>
                  </a:lnTo>
                  <a:lnTo>
                    <a:pt x="56464" y="161505"/>
                  </a:lnTo>
                  <a:lnTo>
                    <a:pt x="62344" y="166789"/>
                  </a:lnTo>
                  <a:lnTo>
                    <a:pt x="91757" y="166789"/>
                  </a:lnTo>
                  <a:lnTo>
                    <a:pt x="94831" y="177872"/>
                  </a:lnTo>
                  <a:lnTo>
                    <a:pt x="99617" y="188077"/>
                  </a:lnTo>
                  <a:lnTo>
                    <a:pt x="106057" y="197182"/>
                  </a:lnTo>
                  <a:lnTo>
                    <a:pt x="114096" y="204965"/>
                  </a:lnTo>
                  <a:lnTo>
                    <a:pt x="114096" y="219646"/>
                  </a:lnTo>
                  <a:lnTo>
                    <a:pt x="118808" y="227279"/>
                  </a:lnTo>
                  <a:lnTo>
                    <a:pt x="125272" y="231381"/>
                  </a:lnTo>
                  <a:lnTo>
                    <a:pt x="125272" y="261924"/>
                  </a:lnTo>
                  <a:lnTo>
                    <a:pt x="131152" y="267207"/>
                  </a:lnTo>
                  <a:lnTo>
                    <a:pt x="305257" y="267207"/>
                  </a:lnTo>
                  <a:lnTo>
                    <a:pt x="305257" y="283070"/>
                  </a:lnTo>
                  <a:lnTo>
                    <a:pt x="266882" y="318688"/>
                  </a:lnTo>
                  <a:lnTo>
                    <a:pt x="254076" y="325932"/>
                  </a:lnTo>
                  <a:lnTo>
                    <a:pt x="239966" y="351777"/>
                  </a:lnTo>
                  <a:lnTo>
                    <a:pt x="237020" y="357060"/>
                  </a:lnTo>
                  <a:lnTo>
                    <a:pt x="231139" y="359994"/>
                  </a:lnTo>
                  <a:close/>
                </a:path>
                <a:path w="346710" h="360044">
                  <a:moveTo>
                    <a:pt x="195262" y="99834"/>
                  </a:moveTo>
                  <a:lnTo>
                    <a:pt x="189409" y="96203"/>
                  </a:lnTo>
                  <a:lnTo>
                    <a:pt x="183281" y="93232"/>
                  </a:lnTo>
                  <a:lnTo>
                    <a:pt x="176822" y="90921"/>
                  </a:lnTo>
                  <a:lnTo>
                    <a:pt x="169976" y="89268"/>
                  </a:lnTo>
                  <a:lnTo>
                    <a:pt x="169976" y="59308"/>
                  </a:lnTo>
                  <a:lnTo>
                    <a:pt x="164680" y="54025"/>
                  </a:lnTo>
                  <a:lnTo>
                    <a:pt x="298239" y="54025"/>
                  </a:lnTo>
                  <a:lnTo>
                    <a:pt x="317283" y="78689"/>
                  </a:lnTo>
                  <a:lnTo>
                    <a:pt x="216446" y="78689"/>
                  </a:lnTo>
                  <a:lnTo>
                    <a:pt x="195262" y="99834"/>
                  </a:lnTo>
                  <a:close/>
                </a:path>
                <a:path w="346710" h="360044">
                  <a:moveTo>
                    <a:pt x="119976" y="99834"/>
                  </a:moveTo>
                  <a:lnTo>
                    <a:pt x="98806" y="78689"/>
                  </a:lnTo>
                  <a:lnTo>
                    <a:pt x="145275" y="78689"/>
                  </a:lnTo>
                  <a:lnTo>
                    <a:pt x="145275" y="89268"/>
                  </a:lnTo>
                  <a:lnTo>
                    <a:pt x="138429" y="90921"/>
                  </a:lnTo>
                  <a:lnTo>
                    <a:pt x="131968" y="93232"/>
                  </a:lnTo>
                  <a:lnTo>
                    <a:pt x="125837" y="96203"/>
                  </a:lnTo>
                  <a:lnTo>
                    <a:pt x="119976" y="99834"/>
                  </a:lnTo>
                  <a:close/>
                </a:path>
                <a:path w="346710" h="360044">
                  <a:moveTo>
                    <a:pt x="305257" y="267207"/>
                  </a:moveTo>
                  <a:lnTo>
                    <a:pt x="184086" y="267207"/>
                  </a:lnTo>
                  <a:lnTo>
                    <a:pt x="189979" y="261924"/>
                  </a:lnTo>
                  <a:lnTo>
                    <a:pt x="189979" y="231381"/>
                  </a:lnTo>
                  <a:lnTo>
                    <a:pt x="196443" y="227279"/>
                  </a:lnTo>
                  <a:lnTo>
                    <a:pt x="201142" y="219646"/>
                  </a:lnTo>
                  <a:lnTo>
                    <a:pt x="201142" y="204965"/>
                  </a:lnTo>
                  <a:lnTo>
                    <a:pt x="209189" y="197182"/>
                  </a:lnTo>
                  <a:lnTo>
                    <a:pt x="215633" y="188077"/>
                  </a:lnTo>
                  <a:lnTo>
                    <a:pt x="220420" y="177872"/>
                  </a:lnTo>
                  <a:lnTo>
                    <a:pt x="223494" y="166789"/>
                  </a:lnTo>
                  <a:lnTo>
                    <a:pt x="252907" y="166789"/>
                  </a:lnTo>
                  <a:lnTo>
                    <a:pt x="258787" y="161505"/>
                  </a:lnTo>
                  <a:lnTo>
                    <a:pt x="258787" y="147993"/>
                  </a:lnTo>
                  <a:lnTo>
                    <a:pt x="252907" y="142125"/>
                  </a:lnTo>
                  <a:lnTo>
                    <a:pt x="223494" y="142125"/>
                  </a:lnTo>
                  <a:lnTo>
                    <a:pt x="221839" y="135287"/>
                  </a:lnTo>
                  <a:lnTo>
                    <a:pt x="219524" y="128833"/>
                  </a:lnTo>
                  <a:lnTo>
                    <a:pt x="216549" y="122710"/>
                  </a:lnTo>
                  <a:lnTo>
                    <a:pt x="212915" y="116865"/>
                  </a:lnTo>
                  <a:lnTo>
                    <a:pt x="228790" y="100418"/>
                  </a:lnTo>
                  <a:lnTo>
                    <a:pt x="234086" y="95732"/>
                  </a:lnTo>
                  <a:lnTo>
                    <a:pt x="234086" y="88087"/>
                  </a:lnTo>
                  <a:lnTo>
                    <a:pt x="228790" y="83388"/>
                  </a:lnTo>
                  <a:lnTo>
                    <a:pt x="224091" y="78689"/>
                  </a:lnTo>
                  <a:lnTo>
                    <a:pt x="317283" y="78689"/>
                  </a:lnTo>
                  <a:lnTo>
                    <a:pt x="322761" y="85784"/>
                  </a:lnTo>
                  <a:lnTo>
                    <a:pt x="340226" y="127171"/>
                  </a:lnTo>
                  <a:lnTo>
                    <a:pt x="346417" y="173240"/>
                  </a:lnTo>
                  <a:lnTo>
                    <a:pt x="346180" y="183466"/>
                  </a:lnTo>
                  <a:lnTo>
                    <a:pt x="339953" y="221995"/>
                  </a:lnTo>
                  <a:lnTo>
                    <a:pt x="332892" y="227279"/>
                  </a:lnTo>
                  <a:lnTo>
                    <a:pt x="305257" y="227279"/>
                  </a:lnTo>
                  <a:lnTo>
                    <a:pt x="305257" y="267207"/>
                  </a:lnTo>
                  <a:close/>
                </a:path>
                <a:path w="346710" h="360044">
                  <a:moveTo>
                    <a:pt x="177037" y="210832"/>
                  </a:moveTo>
                  <a:lnTo>
                    <a:pt x="138214" y="210832"/>
                  </a:lnTo>
                  <a:lnTo>
                    <a:pt x="138214" y="192036"/>
                  </a:lnTo>
                  <a:lnTo>
                    <a:pt x="128924" y="185754"/>
                  </a:lnTo>
                  <a:lnTo>
                    <a:pt x="121673" y="176990"/>
                  </a:lnTo>
                  <a:lnTo>
                    <a:pt x="116959" y="166354"/>
                  </a:lnTo>
                  <a:lnTo>
                    <a:pt x="115277" y="154457"/>
                  </a:lnTo>
                  <a:lnTo>
                    <a:pt x="118586" y="138183"/>
                  </a:lnTo>
                  <a:lnTo>
                    <a:pt x="127628" y="124720"/>
                  </a:lnTo>
                  <a:lnTo>
                    <a:pt x="141081" y="115552"/>
                  </a:lnTo>
                  <a:lnTo>
                    <a:pt x="157619" y="112166"/>
                  </a:lnTo>
                  <a:lnTo>
                    <a:pt x="174165" y="115552"/>
                  </a:lnTo>
                  <a:lnTo>
                    <a:pt x="187621" y="124720"/>
                  </a:lnTo>
                  <a:lnTo>
                    <a:pt x="196665" y="138183"/>
                  </a:lnTo>
                  <a:lnTo>
                    <a:pt x="199974" y="154457"/>
                  </a:lnTo>
                  <a:lnTo>
                    <a:pt x="198292" y="166354"/>
                  </a:lnTo>
                  <a:lnTo>
                    <a:pt x="193578" y="176990"/>
                  </a:lnTo>
                  <a:lnTo>
                    <a:pt x="186327" y="185754"/>
                  </a:lnTo>
                  <a:lnTo>
                    <a:pt x="177037" y="192036"/>
                  </a:lnTo>
                  <a:lnTo>
                    <a:pt x="177037" y="210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8575" y="3973144"/>
              <a:ext cx="1202569" cy="1941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8575" y="4804575"/>
              <a:ext cx="1202569" cy="1941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深度学习模型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7528" y="908720"/>
            <a:ext cx="828092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spc="-15" dirty="0">
                <a:latin typeface="宋体"/>
                <a:cs typeface="宋体"/>
              </a:rPr>
              <a:t>针对自然语言与代码语言的语义鸿沟</a:t>
            </a:r>
            <a:r>
              <a:rPr lang="en-US" altLang="zh-CN" sz="1000" spc="-15" dirty="0">
                <a:latin typeface="宋体"/>
                <a:cs typeface="宋体"/>
              </a:rPr>
              <a:t>[2]</a:t>
            </a:r>
            <a:r>
              <a:rPr lang="zh-CN" altLang="en-US" sz="2000" spc="-15" dirty="0">
                <a:latin typeface="宋体"/>
                <a:cs typeface="宋体"/>
              </a:rPr>
              <a:t>，我们计划训练两个模型分别处理，并通过对抗神经网络，采用两生成器一鉴别器的结构，当鉴别器无法判断目标特征向量来源时，说明已提取自然语言和代码语言的公共特征。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8168" y="2128857"/>
            <a:ext cx="2592288" cy="744198"/>
            <a:chOff x="8038871" y="2284475"/>
            <a:chExt cx="1737995" cy="551815"/>
          </a:xfrm>
        </p:grpSpPr>
        <p:sp>
          <p:nvSpPr>
            <p:cNvPr id="13" name="object 13"/>
            <p:cNvSpPr/>
            <p:nvPr/>
          </p:nvSpPr>
          <p:spPr>
            <a:xfrm>
              <a:off x="8038871" y="2284475"/>
              <a:ext cx="1737995" cy="551815"/>
            </a:xfrm>
            <a:custGeom>
              <a:avLst/>
              <a:gdLst/>
              <a:ahLst/>
              <a:cxnLst/>
              <a:rect l="l" t="t" r="r" b="b"/>
              <a:pathLst>
                <a:path w="1737995" h="551814">
                  <a:moveTo>
                    <a:pt x="1461744" y="551688"/>
                  </a:moveTo>
                  <a:lnTo>
                    <a:pt x="276072" y="551688"/>
                  </a:lnTo>
                  <a:lnTo>
                    <a:pt x="226443" y="547323"/>
                  </a:lnTo>
                  <a:lnTo>
                    <a:pt x="179734" y="534566"/>
                  </a:lnTo>
                  <a:lnTo>
                    <a:pt x="136725" y="514198"/>
                  </a:lnTo>
                  <a:lnTo>
                    <a:pt x="98195" y="487001"/>
                  </a:lnTo>
                  <a:lnTo>
                    <a:pt x="64922" y="453756"/>
                  </a:lnTo>
                  <a:lnTo>
                    <a:pt x="37687" y="415246"/>
                  </a:lnTo>
                  <a:lnTo>
                    <a:pt x="17269" y="372253"/>
                  </a:lnTo>
                  <a:lnTo>
                    <a:pt x="4447" y="325559"/>
                  </a:lnTo>
                  <a:lnTo>
                    <a:pt x="0" y="275945"/>
                  </a:lnTo>
                  <a:lnTo>
                    <a:pt x="4447" y="226332"/>
                  </a:lnTo>
                  <a:lnTo>
                    <a:pt x="17269" y="179636"/>
                  </a:lnTo>
                  <a:lnTo>
                    <a:pt x="37687" y="136639"/>
                  </a:lnTo>
                  <a:lnTo>
                    <a:pt x="64922" y="98121"/>
                  </a:lnTo>
                  <a:lnTo>
                    <a:pt x="98195" y="64860"/>
                  </a:lnTo>
                  <a:lnTo>
                    <a:pt x="136725" y="37638"/>
                  </a:lnTo>
                  <a:lnTo>
                    <a:pt x="179734" y="17233"/>
                  </a:lnTo>
                  <a:lnTo>
                    <a:pt x="226443" y="4427"/>
                  </a:lnTo>
                  <a:lnTo>
                    <a:pt x="276072" y="0"/>
                  </a:lnTo>
                  <a:lnTo>
                    <a:pt x="1461744" y="0"/>
                  </a:lnTo>
                  <a:lnTo>
                    <a:pt x="1511508" y="4427"/>
                  </a:lnTo>
                  <a:lnTo>
                    <a:pt x="1558317" y="17232"/>
                  </a:lnTo>
                  <a:lnTo>
                    <a:pt x="1601388" y="37634"/>
                  </a:lnTo>
                  <a:lnTo>
                    <a:pt x="1639940" y="64851"/>
                  </a:lnTo>
                  <a:lnTo>
                    <a:pt x="1673193" y="98103"/>
                  </a:lnTo>
                  <a:lnTo>
                    <a:pt x="1700366" y="136609"/>
                  </a:lnTo>
                  <a:lnTo>
                    <a:pt x="1720677" y="179588"/>
                  </a:lnTo>
                  <a:lnTo>
                    <a:pt x="1733344" y="226260"/>
                  </a:lnTo>
                  <a:lnTo>
                    <a:pt x="1737588" y="275844"/>
                  </a:lnTo>
                  <a:lnTo>
                    <a:pt x="1733344" y="325487"/>
                  </a:lnTo>
                  <a:lnTo>
                    <a:pt x="1720677" y="372205"/>
                  </a:lnTo>
                  <a:lnTo>
                    <a:pt x="1700366" y="415216"/>
                  </a:lnTo>
                  <a:lnTo>
                    <a:pt x="1673193" y="453739"/>
                  </a:lnTo>
                  <a:lnTo>
                    <a:pt x="1639940" y="486992"/>
                  </a:lnTo>
                  <a:lnTo>
                    <a:pt x="1601388" y="514194"/>
                  </a:lnTo>
                  <a:lnTo>
                    <a:pt x="1558317" y="534565"/>
                  </a:lnTo>
                  <a:lnTo>
                    <a:pt x="1511508" y="547323"/>
                  </a:lnTo>
                  <a:lnTo>
                    <a:pt x="1461744" y="551688"/>
                  </a:lnTo>
                  <a:close/>
                </a:path>
              </a:pathLst>
            </a:custGeom>
            <a:solidFill>
              <a:srgbClr val="EAB8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5426" y="2380284"/>
              <a:ext cx="360680" cy="359410"/>
            </a:xfrm>
            <a:custGeom>
              <a:avLst/>
              <a:gdLst/>
              <a:ahLst/>
              <a:cxnLst/>
              <a:rect l="l" t="t" r="r" b="b"/>
              <a:pathLst>
                <a:path w="360679" h="359410">
                  <a:moveTo>
                    <a:pt x="217873" y="17780"/>
                  </a:moveTo>
                  <a:lnTo>
                    <a:pt x="169036" y="17780"/>
                  </a:lnTo>
                  <a:lnTo>
                    <a:pt x="176245" y="16510"/>
                  </a:lnTo>
                  <a:lnTo>
                    <a:pt x="183540" y="13970"/>
                  </a:lnTo>
                  <a:lnTo>
                    <a:pt x="191054" y="8890"/>
                  </a:lnTo>
                  <a:lnTo>
                    <a:pt x="198920" y="1270"/>
                  </a:lnTo>
                  <a:lnTo>
                    <a:pt x="199834" y="0"/>
                  </a:lnTo>
                  <a:lnTo>
                    <a:pt x="204952" y="0"/>
                  </a:lnTo>
                  <a:lnTo>
                    <a:pt x="205562" y="1270"/>
                  </a:lnTo>
                  <a:lnTo>
                    <a:pt x="212777" y="12700"/>
                  </a:lnTo>
                  <a:lnTo>
                    <a:pt x="217873" y="17780"/>
                  </a:lnTo>
                  <a:close/>
                </a:path>
                <a:path w="360679" h="359410">
                  <a:moveTo>
                    <a:pt x="270787" y="34290"/>
                  </a:moveTo>
                  <a:lnTo>
                    <a:pt x="100837" y="34290"/>
                  </a:lnTo>
                  <a:lnTo>
                    <a:pt x="111057" y="33020"/>
                  </a:lnTo>
                  <a:lnTo>
                    <a:pt x="119778" y="27940"/>
                  </a:lnTo>
                  <a:lnTo>
                    <a:pt x="127239" y="19050"/>
                  </a:lnTo>
                  <a:lnTo>
                    <a:pt x="133680" y="5080"/>
                  </a:lnTo>
                  <a:lnTo>
                    <a:pt x="134175" y="3810"/>
                  </a:lnTo>
                  <a:lnTo>
                    <a:pt x="135216" y="3810"/>
                  </a:lnTo>
                  <a:lnTo>
                    <a:pt x="137807" y="2540"/>
                  </a:lnTo>
                  <a:lnTo>
                    <a:pt x="139166" y="2540"/>
                  </a:lnTo>
                  <a:lnTo>
                    <a:pt x="140144" y="3810"/>
                  </a:lnTo>
                  <a:lnTo>
                    <a:pt x="148021" y="10160"/>
                  </a:lnTo>
                  <a:lnTo>
                    <a:pt x="155424" y="13970"/>
                  </a:lnTo>
                  <a:lnTo>
                    <a:pt x="162409" y="17780"/>
                  </a:lnTo>
                  <a:lnTo>
                    <a:pt x="217873" y="17780"/>
                  </a:lnTo>
                  <a:lnTo>
                    <a:pt x="220421" y="20320"/>
                  </a:lnTo>
                  <a:lnTo>
                    <a:pt x="228722" y="25400"/>
                  </a:lnTo>
                  <a:lnTo>
                    <a:pt x="237909" y="26670"/>
                  </a:lnTo>
                  <a:lnTo>
                    <a:pt x="269197" y="26670"/>
                  </a:lnTo>
                  <a:lnTo>
                    <a:pt x="270787" y="34290"/>
                  </a:lnTo>
                  <a:close/>
                </a:path>
                <a:path w="360679" h="359410">
                  <a:moveTo>
                    <a:pt x="269197" y="26670"/>
                  </a:moveTo>
                  <a:lnTo>
                    <a:pt x="243344" y="26670"/>
                  </a:lnTo>
                  <a:lnTo>
                    <a:pt x="249237" y="25400"/>
                  </a:lnTo>
                  <a:lnTo>
                    <a:pt x="255625" y="22860"/>
                  </a:lnTo>
                  <a:lnTo>
                    <a:pt x="262547" y="20320"/>
                  </a:lnTo>
                  <a:lnTo>
                    <a:pt x="263715" y="19050"/>
                  </a:lnTo>
                  <a:lnTo>
                    <a:pt x="265137" y="19050"/>
                  </a:lnTo>
                  <a:lnTo>
                    <a:pt x="266306" y="20320"/>
                  </a:lnTo>
                  <a:lnTo>
                    <a:pt x="267474" y="20320"/>
                  </a:lnTo>
                  <a:lnTo>
                    <a:pt x="268274" y="21590"/>
                  </a:lnTo>
                  <a:lnTo>
                    <a:pt x="268401" y="22860"/>
                  </a:lnTo>
                  <a:lnTo>
                    <a:pt x="269197" y="26670"/>
                  </a:lnTo>
                  <a:close/>
                </a:path>
                <a:path w="360679" h="359410">
                  <a:moveTo>
                    <a:pt x="68503" y="320040"/>
                  </a:moveTo>
                  <a:lnTo>
                    <a:pt x="65849" y="320040"/>
                  </a:lnTo>
                  <a:lnTo>
                    <a:pt x="63753" y="317500"/>
                  </a:lnTo>
                  <a:lnTo>
                    <a:pt x="63207" y="316230"/>
                  </a:lnTo>
                  <a:lnTo>
                    <a:pt x="63322" y="314960"/>
                  </a:lnTo>
                  <a:lnTo>
                    <a:pt x="63528" y="304800"/>
                  </a:lnTo>
                  <a:lnTo>
                    <a:pt x="35830" y="273050"/>
                  </a:lnTo>
                  <a:lnTo>
                    <a:pt x="25438" y="270510"/>
                  </a:lnTo>
                  <a:lnTo>
                    <a:pt x="22910" y="270510"/>
                  </a:lnTo>
                  <a:lnTo>
                    <a:pt x="21564" y="267970"/>
                  </a:lnTo>
                  <a:lnTo>
                    <a:pt x="21501" y="266700"/>
                  </a:lnTo>
                  <a:lnTo>
                    <a:pt x="22047" y="265430"/>
                  </a:lnTo>
                  <a:lnTo>
                    <a:pt x="25947" y="255270"/>
                  </a:lnTo>
                  <a:lnTo>
                    <a:pt x="28043" y="246380"/>
                  </a:lnTo>
                  <a:lnTo>
                    <a:pt x="28360" y="238760"/>
                  </a:lnTo>
                  <a:lnTo>
                    <a:pt x="26924" y="232410"/>
                  </a:lnTo>
                  <a:lnTo>
                    <a:pt x="23713" y="226060"/>
                  </a:lnTo>
                  <a:lnTo>
                    <a:pt x="18634" y="219710"/>
                  </a:lnTo>
                  <a:lnTo>
                    <a:pt x="11568" y="213360"/>
                  </a:lnTo>
                  <a:lnTo>
                    <a:pt x="2400" y="208280"/>
                  </a:lnTo>
                  <a:lnTo>
                    <a:pt x="1231" y="208280"/>
                  </a:lnTo>
                  <a:lnTo>
                    <a:pt x="368" y="207010"/>
                  </a:lnTo>
                  <a:lnTo>
                    <a:pt x="0" y="204470"/>
                  </a:lnTo>
                  <a:lnTo>
                    <a:pt x="431" y="203200"/>
                  </a:lnTo>
                  <a:lnTo>
                    <a:pt x="1422" y="201930"/>
                  </a:lnTo>
                  <a:lnTo>
                    <a:pt x="8628" y="194310"/>
                  </a:lnTo>
                  <a:lnTo>
                    <a:pt x="13762" y="186690"/>
                  </a:lnTo>
                  <a:lnTo>
                    <a:pt x="16897" y="179070"/>
                  </a:lnTo>
                  <a:lnTo>
                    <a:pt x="18110" y="172720"/>
                  </a:lnTo>
                  <a:lnTo>
                    <a:pt x="17451" y="165100"/>
                  </a:lnTo>
                  <a:lnTo>
                    <a:pt x="14882" y="157480"/>
                  </a:lnTo>
                  <a:lnTo>
                    <a:pt x="10339" y="149860"/>
                  </a:lnTo>
                  <a:lnTo>
                    <a:pt x="3759" y="142240"/>
                  </a:lnTo>
                  <a:lnTo>
                    <a:pt x="2895" y="140970"/>
                  </a:lnTo>
                  <a:lnTo>
                    <a:pt x="14847" y="130810"/>
                  </a:lnTo>
                  <a:lnTo>
                    <a:pt x="22318" y="125730"/>
                  </a:lnTo>
                  <a:lnTo>
                    <a:pt x="27825" y="120650"/>
                  </a:lnTo>
                  <a:lnTo>
                    <a:pt x="31483" y="114300"/>
                  </a:lnTo>
                  <a:lnTo>
                    <a:pt x="33450" y="107950"/>
                  </a:lnTo>
                  <a:lnTo>
                    <a:pt x="33723" y="100330"/>
                  </a:lnTo>
                  <a:lnTo>
                    <a:pt x="32288" y="91440"/>
                  </a:lnTo>
                  <a:lnTo>
                    <a:pt x="29133" y="81280"/>
                  </a:lnTo>
                  <a:lnTo>
                    <a:pt x="28701" y="80010"/>
                  </a:lnTo>
                  <a:lnTo>
                    <a:pt x="28892" y="78740"/>
                  </a:lnTo>
                  <a:lnTo>
                    <a:pt x="30365" y="76200"/>
                  </a:lnTo>
                  <a:lnTo>
                    <a:pt x="31597" y="74930"/>
                  </a:lnTo>
                  <a:lnTo>
                    <a:pt x="32956" y="74930"/>
                  </a:lnTo>
                  <a:lnTo>
                    <a:pt x="51965" y="72390"/>
                  </a:lnTo>
                  <a:lnTo>
                    <a:pt x="64647" y="66040"/>
                  </a:lnTo>
                  <a:lnTo>
                    <a:pt x="71727" y="53340"/>
                  </a:lnTo>
                  <a:lnTo>
                    <a:pt x="73926" y="34290"/>
                  </a:lnTo>
                  <a:lnTo>
                    <a:pt x="73926" y="33020"/>
                  </a:lnTo>
                  <a:lnTo>
                    <a:pt x="74599" y="31750"/>
                  </a:lnTo>
                  <a:lnTo>
                    <a:pt x="76758" y="29210"/>
                  </a:lnTo>
                  <a:lnTo>
                    <a:pt x="78168" y="29210"/>
                  </a:lnTo>
                  <a:lnTo>
                    <a:pt x="87718" y="33020"/>
                  </a:lnTo>
                  <a:lnTo>
                    <a:pt x="94678" y="34290"/>
                  </a:lnTo>
                  <a:lnTo>
                    <a:pt x="270787" y="34290"/>
                  </a:lnTo>
                  <a:lnTo>
                    <a:pt x="272113" y="40640"/>
                  </a:lnTo>
                  <a:lnTo>
                    <a:pt x="279198" y="52070"/>
                  </a:lnTo>
                  <a:lnTo>
                    <a:pt x="281377" y="53340"/>
                  </a:lnTo>
                  <a:lnTo>
                    <a:pt x="180187" y="53340"/>
                  </a:lnTo>
                  <a:lnTo>
                    <a:pt x="148425" y="58420"/>
                  </a:lnTo>
                  <a:lnTo>
                    <a:pt x="122456" y="74930"/>
                  </a:lnTo>
                  <a:lnTo>
                    <a:pt x="104931" y="100330"/>
                  </a:lnTo>
                  <a:lnTo>
                    <a:pt x="98501" y="130810"/>
                  </a:lnTo>
                  <a:lnTo>
                    <a:pt x="100485" y="149860"/>
                  </a:lnTo>
                  <a:lnTo>
                    <a:pt x="105686" y="166370"/>
                  </a:lnTo>
                  <a:lnTo>
                    <a:pt x="112978" y="180340"/>
                  </a:lnTo>
                  <a:lnTo>
                    <a:pt x="121234" y="193040"/>
                  </a:lnTo>
                  <a:lnTo>
                    <a:pt x="128157" y="203200"/>
                  </a:lnTo>
                  <a:lnTo>
                    <a:pt x="134308" y="214630"/>
                  </a:lnTo>
                  <a:lnTo>
                    <a:pt x="138822" y="227330"/>
                  </a:lnTo>
                  <a:lnTo>
                    <a:pt x="140830" y="240030"/>
                  </a:lnTo>
                  <a:lnTo>
                    <a:pt x="140944" y="245110"/>
                  </a:lnTo>
                  <a:lnTo>
                    <a:pt x="144335" y="248920"/>
                  </a:lnTo>
                  <a:lnTo>
                    <a:pt x="148767" y="250190"/>
                  </a:lnTo>
                  <a:lnTo>
                    <a:pt x="144640" y="251460"/>
                  </a:lnTo>
                  <a:lnTo>
                    <a:pt x="141630" y="255270"/>
                  </a:lnTo>
                  <a:lnTo>
                    <a:pt x="141630" y="262890"/>
                  </a:lnTo>
                  <a:lnTo>
                    <a:pt x="143967" y="266700"/>
                  </a:lnTo>
                  <a:lnTo>
                    <a:pt x="147358" y="267970"/>
                  </a:lnTo>
                  <a:lnTo>
                    <a:pt x="143967" y="270510"/>
                  </a:lnTo>
                  <a:lnTo>
                    <a:pt x="141630" y="273050"/>
                  </a:lnTo>
                  <a:lnTo>
                    <a:pt x="141630" y="283210"/>
                  </a:lnTo>
                  <a:lnTo>
                    <a:pt x="146126" y="287020"/>
                  </a:lnTo>
                  <a:lnTo>
                    <a:pt x="157886" y="287020"/>
                  </a:lnTo>
                  <a:lnTo>
                    <a:pt x="160606" y="294640"/>
                  </a:lnTo>
                  <a:lnTo>
                    <a:pt x="165569" y="300990"/>
                  </a:lnTo>
                  <a:lnTo>
                    <a:pt x="172266" y="304800"/>
                  </a:lnTo>
                  <a:lnTo>
                    <a:pt x="180187" y="306070"/>
                  </a:lnTo>
                  <a:lnTo>
                    <a:pt x="290398" y="306070"/>
                  </a:lnTo>
                  <a:lnTo>
                    <a:pt x="277332" y="308610"/>
                  </a:lnTo>
                  <a:lnTo>
                    <a:pt x="267511" y="314960"/>
                  </a:lnTo>
                  <a:lnTo>
                    <a:pt x="266635" y="316230"/>
                  </a:lnTo>
                  <a:lnTo>
                    <a:pt x="81622" y="316230"/>
                  </a:lnTo>
                  <a:lnTo>
                    <a:pt x="75590" y="317500"/>
                  </a:lnTo>
                  <a:lnTo>
                    <a:pt x="68503" y="320040"/>
                  </a:lnTo>
                  <a:close/>
                </a:path>
                <a:path w="360679" h="359410">
                  <a:moveTo>
                    <a:pt x="307085" y="307340"/>
                  </a:moveTo>
                  <a:lnTo>
                    <a:pt x="304076" y="307340"/>
                  </a:lnTo>
                  <a:lnTo>
                    <a:pt x="299084" y="306070"/>
                  </a:lnTo>
                  <a:lnTo>
                    <a:pt x="180187" y="306070"/>
                  </a:lnTo>
                  <a:lnTo>
                    <a:pt x="188116" y="304800"/>
                  </a:lnTo>
                  <a:lnTo>
                    <a:pt x="194832" y="300990"/>
                  </a:lnTo>
                  <a:lnTo>
                    <a:pt x="199816" y="294640"/>
                  </a:lnTo>
                  <a:lnTo>
                    <a:pt x="202552" y="287020"/>
                  </a:lnTo>
                  <a:lnTo>
                    <a:pt x="214249" y="287020"/>
                  </a:lnTo>
                  <a:lnTo>
                    <a:pt x="218808" y="283210"/>
                  </a:lnTo>
                  <a:lnTo>
                    <a:pt x="218808" y="273050"/>
                  </a:lnTo>
                  <a:lnTo>
                    <a:pt x="216471" y="270510"/>
                  </a:lnTo>
                  <a:lnTo>
                    <a:pt x="213080" y="267970"/>
                  </a:lnTo>
                  <a:lnTo>
                    <a:pt x="216471" y="266700"/>
                  </a:lnTo>
                  <a:lnTo>
                    <a:pt x="218808" y="262890"/>
                  </a:lnTo>
                  <a:lnTo>
                    <a:pt x="218808" y="255270"/>
                  </a:lnTo>
                  <a:lnTo>
                    <a:pt x="215798" y="251460"/>
                  </a:lnTo>
                  <a:lnTo>
                    <a:pt x="211734" y="250190"/>
                  </a:lnTo>
                  <a:lnTo>
                    <a:pt x="216166" y="248920"/>
                  </a:lnTo>
                  <a:lnTo>
                    <a:pt x="219494" y="245110"/>
                  </a:lnTo>
                  <a:lnTo>
                    <a:pt x="219671" y="240030"/>
                  </a:lnTo>
                  <a:lnTo>
                    <a:pt x="221643" y="227330"/>
                  </a:lnTo>
                  <a:lnTo>
                    <a:pt x="226137" y="214630"/>
                  </a:lnTo>
                  <a:lnTo>
                    <a:pt x="232282" y="203200"/>
                  </a:lnTo>
                  <a:lnTo>
                    <a:pt x="239204" y="193040"/>
                  </a:lnTo>
                  <a:lnTo>
                    <a:pt x="247450" y="180340"/>
                  </a:lnTo>
                  <a:lnTo>
                    <a:pt x="254720" y="166370"/>
                  </a:lnTo>
                  <a:lnTo>
                    <a:pt x="259899" y="149860"/>
                  </a:lnTo>
                  <a:lnTo>
                    <a:pt x="261874" y="130810"/>
                  </a:lnTo>
                  <a:lnTo>
                    <a:pt x="255443" y="100330"/>
                  </a:lnTo>
                  <a:lnTo>
                    <a:pt x="237918" y="74930"/>
                  </a:lnTo>
                  <a:lnTo>
                    <a:pt x="211949" y="58420"/>
                  </a:lnTo>
                  <a:lnTo>
                    <a:pt x="180187" y="53340"/>
                  </a:lnTo>
                  <a:lnTo>
                    <a:pt x="281377" y="53340"/>
                  </a:lnTo>
                  <a:lnTo>
                    <a:pt x="290095" y="58420"/>
                  </a:lnTo>
                  <a:lnTo>
                    <a:pt x="305244" y="60960"/>
                  </a:lnTo>
                  <a:lnTo>
                    <a:pt x="316458" y="60960"/>
                  </a:lnTo>
                  <a:lnTo>
                    <a:pt x="318173" y="62230"/>
                  </a:lnTo>
                  <a:lnTo>
                    <a:pt x="318490" y="63500"/>
                  </a:lnTo>
                  <a:lnTo>
                    <a:pt x="318173" y="66040"/>
                  </a:lnTo>
                  <a:lnTo>
                    <a:pt x="316100" y="76200"/>
                  </a:lnTo>
                  <a:lnTo>
                    <a:pt x="315601" y="85090"/>
                  </a:lnTo>
                  <a:lnTo>
                    <a:pt x="347687" y="116840"/>
                  </a:lnTo>
                  <a:lnTo>
                    <a:pt x="348919" y="116840"/>
                  </a:lnTo>
                  <a:lnTo>
                    <a:pt x="349961" y="118110"/>
                  </a:lnTo>
                  <a:lnTo>
                    <a:pt x="350824" y="120650"/>
                  </a:lnTo>
                  <a:lnTo>
                    <a:pt x="350647" y="121920"/>
                  </a:lnTo>
                  <a:lnTo>
                    <a:pt x="349897" y="123190"/>
                  </a:lnTo>
                  <a:lnTo>
                    <a:pt x="340571" y="140970"/>
                  </a:lnTo>
                  <a:lnTo>
                    <a:pt x="338831" y="154940"/>
                  </a:lnTo>
                  <a:lnTo>
                    <a:pt x="344827" y="168910"/>
                  </a:lnTo>
                  <a:lnTo>
                    <a:pt x="358711" y="182880"/>
                  </a:lnTo>
                  <a:lnTo>
                    <a:pt x="359702" y="184150"/>
                  </a:lnTo>
                  <a:lnTo>
                    <a:pt x="360311" y="185420"/>
                  </a:lnTo>
                  <a:lnTo>
                    <a:pt x="360197" y="187960"/>
                  </a:lnTo>
                  <a:lnTo>
                    <a:pt x="359511" y="189230"/>
                  </a:lnTo>
                  <a:lnTo>
                    <a:pt x="358406" y="189230"/>
                  </a:lnTo>
                  <a:lnTo>
                    <a:pt x="343585" y="201930"/>
                  </a:lnTo>
                  <a:lnTo>
                    <a:pt x="336519" y="215900"/>
                  </a:lnTo>
                  <a:lnTo>
                    <a:pt x="337009" y="229870"/>
                  </a:lnTo>
                  <a:lnTo>
                    <a:pt x="344855" y="247650"/>
                  </a:lnTo>
                  <a:lnTo>
                    <a:pt x="345528" y="248920"/>
                  </a:lnTo>
                  <a:lnTo>
                    <a:pt x="345592" y="250190"/>
                  </a:lnTo>
                  <a:lnTo>
                    <a:pt x="344487" y="252730"/>
                  </a:lnTo>
                  <a:lnTo>
                    <a:pt x="343433" y="254000"/>
                  </a:lnTo>
                  <a:lnTo>
                    <a:pt x="342074" y="254000"/>
                  </a:lnTo>
                  <a:lnTo>
                    <a:pt x="331880" y="256540"/>
                  </a:lnTo>
                  <a:lnTo>
                    <a:pt x="307553" y="292100"/>
                  </a:lnTo>
                  <a:lnTo>
                    <a:pt x="308749" y="302260"/>
                  </a:lnTo>
                  <a:lnTo>
                    <a:pt x="308876" y="306070"/>
                  </a:lnTo>
                  <a:lnTo>
                    <a:pt x="307085" y="307340"/>
                  </a:lnTo>
                  <a:close/>
                </a:path>
                <a:path w="360679" h="359410">
                  <a:moveTo>
                    <a:pt x="316458" y="60960"/>
                  </a:moveTo>
                  <a:lnTo>
                    <a:pt x="310781" y="60960"/>
                  </a:lnTo>
                  <a:lnTo>
                    <a:pt x="313804" y="59690"/>
                  </a:lnTo>
                  <a:lnTo>
                    <a:pt x="315099" y="59690"/>
                  </a:lnTo>
                  <a:lnTo>
                    <a:pt x="316458" y="60960"/>
                  </a:lnTo>
                  <a:close/>
                </a:path>
                <a:path w="360679" h="359410">
                  <a:moveTo>
                    <a:pt x="170421" y="229870"/>
                  </a:moveTo>
                  <a:lnTo>
                    <a:pt x="160070" y="229870"/>
                  </a:lnTo>
                  <a:lnTo>
                    <a:pt x="156496" y="215900"/>
                  </a:lnTo>
                  <a:lnTo>
                    <a:pt x="151049" y="203200"/>
                  </a:lnTo>
                  <a:lnTo>
                    <a:pt x="144584" y="191770"/>
                  </a:lnTo>
                  <a:lnTo>
                    <a:pt x="137960" y="181610"/>
                  </a:lnTo>
                  <a:lnTo>
                    <a:pt x="130591" y="171450"/>
                  </a:lnTo>
                  <a:lnTo>
                    <a:pt x="124471" y="158750"/>
                  </a:lnTo>
                  <a:lnTo>
                    <a:pt x="120291" y="146050"/>
                  </a:lnTo>
                  <a:lnTo>
                    <a:pt x="118744" y="130810"/>
                  </a:lnTo>
                  <a:lnTo>
                    <a:pt x="123584" y="107950"/>
                  </a:lnTo>
                  <a:lnTo>
                    <a:pt x="136772" y="90170"/>
                  </a:lnTo>
                  <a:lnTo>
                    <a:pt x="156313" y="77470"/>
                  </a:lnTo>
                  <a:lnTo>
                    <a:pt x="180212" y="72390"/>
                  </a:lnTo>
                  <a:lnTo>
                    <a:pt x="204143" y="77470"/>
                  </a:lnTo>
                  <a:lnTo>
                    <a:pt x="223704" y="90170"/>
                  </a:lnTo>
                  <a:lnTo>
                    <a:pt x="236902" y="107950"/>
                  </a:lnTo>
                  <a:lnTo>
                    <a:pt x="240399" y="124460"/>
                  </a:lnTo>
                  <a:lnTo>
                    <a:pt x="167830" y="124460"/>
                  </a:lnTo>
                  <a:lnTo>
                    <a:pt x="163207" y="127000"/>
                  </a:lnTo>
                  <a:lnTo>
                    <a:pt x="159816" y="130810"/>
                  </a:lnTo>
                  <a:lnTo>
                    <a:pt x="156311" y="134620"/>
                  </a:lnTo>
                  <a:lnTo>
                    <a:pt x="154774" y="139700"/>
                  </a:lnTo>
                  <a:lnTo>
                    <a:pt x="155511" y="144780"/>
                  </a:lnTo>
                  <a:lnTo>
                    <a:pt x="170421" y="229870"/>
                  </a:lnTo>
                  <a:close/>
                </a:path>
                <a:path w="360679" h="359410">
                  <a:moveTo>
                    <a:pt x="180212" y="127000"/>
                  </a:moveTo>
                  <a:lnTo>
                    <a:pt x="177863" y="125730"/>
                  </a:lnTo>
                  <a:lnTo>
                    <a:pt x="175221" y="124460"/>
                  </a:lnTo>
                  <a:lnTo>
                    <a:pt x="185204" y="124460"/>
                  </a:lnTo>
                  <a:lnTo>
                    <a:pt x="182549" y="125730"/>
                  </a:lnTo>
                  <a:lnTo>
                    <a:pt x="180212" y="127000"/>
                  </a:lnTo>
                  <a:close/>
                </a:path>
                <a:path w="360679" h="359410">
                  <a:moveTo>
                    <a:pt x="200418" y="229870"/>
                  </a:moveTo>
                  <a:lnTo>
                    <a:pt x="190004" y="229870"/>
                  </a:lnTo>
                  <a:lnTo>
                    <a:pt x="204850" y="144780"/>
                  </a:lnTo>
                  <a:lnTo>
                    <a:pt x="205714" y="139700"/>
                  </a:lnTo>
                  <a:lnTo>
                    <a:pt x="204165" y="134620"/>
                  </a:lnTo>
                  <a:lnTo>
                    <a:pt x="200786" y="130810"/>
                  </a:lnTo>
                  <a:lnTo>
                    <a:pt x="197459" y="127000"/>
                  </a:lnTo>
                  <a:lnTo>
                    <a:pt x="192646" y="124460"/>
                  </a:lnTo>
                  <a:lnTo>
                    <a:pt x="240399" y="124460"/>
                  </a:lnTo>
                  <a:lnTo>
                    <a:pt x="241744" y="130810"/>
                  </a:lnTo>
                  <a:lnTo>
                    <a:pt x="240186" y="146050"/>
                  </a:lnTo>
                  <a:lnTo>
                    <a:pt x="235989" y="158750"/>
                  </a:lnTo>
                  <a:lnTo>
                    <a:pt x="229866" y="171450"/>
                  </a:lnTo>
                  <a:lnTo>
                    <a:pt x="222529" y="181610"/>
                  </a:lnTo>
                  <a:lnTo>
                    <a:pt x="215899" y="191770"/>
                  </a:lnTo>
                  <a:lnTo>
                    <a:pt x="209435" y="203200"/>
                  </a:lnTo>
                  <a:lnTo>
                    <a:pt x="203991" y="215900"/>
                  </a:lnTo>
                  <a:lnTo>
                    <a:pt x="200418" y="229870"/>
                  </a:lnTo>
                  <a:close/>
                </a:path>
                <a:path w="360679" h="359410">
                  <a:moveTo>
                    <a:pt x="180212" y="214630"/>
                  </a:moveTo>
                  <a:lnTo>
                    <a:pt x="167703" y="143510"/>
                  </a:lnTo>
                  <a:lnTo>
                    <a:pt x="167398" y="140970"/>
                  </a:lnTo>
                  <a:lnTo>
                    <a:pt x="168630" y="139700"/>
                  </a:lnTo>
                  <a:lnTo>
                    <a:pt x="169125" y="138430"/>
                  </a:lnTo>
                  <a:lnTo>
                    <a:pt x="170103" y="137160"/>
                  </a:lnTo>
                  <a:lnTo>
                    <a:pt x="173926" y="137160"/>
                  </a:lnTo>
                  <a:lnTo>
                    <a:pt x="174967" y="138430"/>
                  </a:lnTo>
                  <a:lnTo>
                    <a:pt x="176631" y="139700"/>
                  </a:lnTo>
                  <a:lnTo>
                    <a:pt x="178358" y="140970"/>
                  </a:lnTo>
                  <a:lnTo>
                    <a:pt x="193078" y="140970"/>
                  </a:lnTo>
                  <a:lnTo>
                    <a:pt x="180212" y="214630"/>
                  </a:lnTo>
                  <a:close/>
                </a:path>
                <a:path w="360679" h="359410">
                  <a:moveTo>
                    <a:pt x="193078" y="140970"/>
                  </a:moveTo>
                  <a:lnTo>
                    <a:pt x="182054" y="140970"/>
                  </a:lnTo>
                  <a:lnTo>
                    <a:pt x="183781" y="139700"/>
                  </a:lnTo>
                  <a:lnTo>
                    <a:pt x="185445" y="138430"/>
                  </a:lnTo>
                  <a:lnTo>
                    <a:pt x="186486" y="137160"/>
                  </a:lnTo>
                  <a:lnTo>
                    <a:pt x="190436" y="137160"/>
                  </a:lnTo>
                  <a:lnTo>
                    <a:pt x="192036" y="139700"/>
                  </a:lnTo>
                  <a:lnTo>
                    <a:pt x="193078" y="140970"/>
                  </a:lnTo>
                  <a:close/>
                </a:path>
                <a:path w="360679" h="359410">
                  <a:moveTo>
                    <a:pt x="127025" y="350520"/>
                  </a:moveTo>
                  <a:lnTo>
                    <a:pt x="122034" y="350520"/>
                  </a:lnTo>
                  <a:lnTo>
                    <a:pt x="121043" y="349250"/>
                  </a:lnTo>
                  <a:lnTo>
                    <a:pt x="120611" y="347980"/>
                  </a:lnTo>
                  <a:lnTo>
                    <a:pt x="114831" y="334010"/>
                  </a:lnTo>
                  <a:lnTo>
                    <a:pt x="107524" y="323850"/>
                  </a:lnTo>
                  <a:lnTo>
                    <a:pt x="98369" y="318770"/>
                  </a:lnTo>
                  <a:lnTo>
                    <a:pt x="87045" y="316230"/>
                  </a:lnTo>
                  <a:lnTo>
                    <a:pt x="266635" y="316230"/>
                  </a:lnTo>
                  <a:lnTo>
                    <a:pt x="260506" y="325120"/>
                  </a:lnTo>
                  <a:lnTo>
                    <a:pt x="257430" y="335280"/>
                  </a:lnTo>
                  <a:lnTo>
                    <a:pt x="223304" y="335280"/>
                  </a:lnTo>
                  <a:lnTo>
                    <a:pt x="214841" y="336550"/>
                  </a:lnTo>
                  <a:lnTo>
                    <a:pt x="212163" y="337820"/>
                  </a:lnTo>
                  <a:lnTo>
                    <a:pt x="154749" y="337820"/>
                  </a:lnTo>
                  <a:lnTo>
                    <a:pt x="148499" y="339090"/>
                  </a:lnTo>
                  <a:lnTo>
                    <a:pt x="141830" y="341630"/>
                  </a:lnTo>
                  <a:lnTo>
                    <a:pt x="134689" y="345440"/>
                  </a:lnTo>
                  <a:lnTo>
                    <a:pt x="127025" y="350520"/>
                  </a:lnTo>
                  <a:close/>
                </a:path>
                <a:path w="360679" h="359410">
                  <a:moveTo>
                    <a:pt x="253555" y="344170"/>
                  </a:moveTo>
                  <a:lnTo>
                    <a:pt x="249796" y="344170"/>
                  </a:lnTo>
                  <a:lnTo>
                    <a:pt x="242383" y="340360"/>
                  </a:lnTo>
                  <a:lnTo>
                    <a:pt x="235535" y="336550"/>
                  </a:lnTo>
                  <a:lnTo>
                    <a:pt x="229195" y="335280"/>
                  </a:lnTo>
                  <a:lnTo>
                    <a:pt x="257430" y="335280"/>
                  </a:lnTo>
                  <a:lnTo>
                    <a:pt x="255892" y="340360"/>
                  </a:lnTo>
                  <a:lnTo>
                    <a:pt x="255650" y="341630"/>
                  </a:lnTo>
                  <a:lnTo>
                    <a:pt x="254787" y="342900"/>
                  </a:lnTo>
                  <a:lnTo>
                    <a:pt x="253555" y="344170"/>
                  </a:lnTo>
                  <a:close/>
                </a:path>
                <a:path w="360679" h="359410">
                  <a:moveTo>
                    <a:pt x="191465" y="358140"/>
                  </a:moveTo>
                  <a:lnTo>
                    <a:pt x="185051" y="358140"/>
                  </a:lnTo>
                  <a:lnTo>
                    <a:pt x="177148" y="349250"/>
                  </a:lnTo>
                  <a:lnTo>
                    <a:pt x="169700" y="342900"/>
                  </a:lnTo>
                  <a:lnTo>
                    <a:pt x="162276" y="339090"/>
                  </a:lnTo>
                  <a:lnTo>
                    <a:pt x="154749" y="337820"/>
                  </a:lnTo>
                  <a:lnTo>
                    <a:pt x="212163" y="337820"/>
                  </a:lnTo>
                  <a:lnTo>
                    <a:pt x="206808" y="340360"/>
                  </a:lnTo>
                  <a:lnTo>
                    <a:pt x="199063" y="347980"/>
                  </a:lnTo>
                  <a:lnTo>
                    <a:pt x="191465" y="358140"/>
                  </a:lnTo>
                  <a:close/>
                </a:path>
                <a:path w="360679" h="359410">
                  <a:moveTo>
                    <a:pt x="124561" y="351790"/>
                  </a:moveTo>
                  <a:lnTo>
                    <a:pt x="123266" y="350520"/>
                  </a:lnTo>
                  <a:lnTo>
                    <a:pt x="125971" y="350520"/>
                  </a:lnTo>
                  <a:lnTo>
                    <a:pt x="124561" y="351790"/>
                  </a:lnTo>
                  <a:close/>
                </a:path>
                <a:path w="360679" h="359410">
                  <a:moveTo>
                    <a:pt x="189979" y="359410"/>
                  </a:moveTo>
                  <a:lnTo>
                    <a:pt x="185788" y="359410"/>
                  </a:lnTo>
                  <a:lnTo>
                    <a:pt x="185419" y="358140"/>
                  </a:lnTo>
                  <a:lnTo>
                    <a:pt x="190347" y="358140"/>
                  </a:lnTo>
                  <a:lnTo>
                    <a:pt x="189979" y="359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40866" y="2953537"/>
            <a:ext cx="3836035" cy="27462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altLang="zh-CN" sz="2000" b="1" spc="-25" dirty="0">
                <a:latin typeface="微软雅黑"/>
                <a:cs typeface="微软雅黑"/>
              </a:rPr>
              <a:t>1.</a:t>
            </a:r>
            <a:r>
              <a:rPr lang="zh-CN" altLang="en-US" sz="2000" b="1" spc="-25" dirty="0">
                <a:latin typeface="微软雅黑"/>
                <a:cs typeface="微软雅黑"/>
              </a:rPr>
              <a:t>模型输入</a:t>
            </a:r>
            <a:endParaRPr lang="zh-CN" altLang="en-US"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15" dirty="0">
                <a:latin typeface="宋体"/>
                <a:cs typeface="宋体"/>
              </a:rPr>
              <a:t>输入完整的缺陷代码</a:t>
            </a:r>
            <a:endParaRPr lang="en-US" altLang="zh-CN" sz="2000" b="1" spc="-25" dirty="0">
              <a:latin typeface="微软雅黑"/>
              <a:cs typeface="微软雅黑"/>
            </a:endParaRPr>
          </a:p>
          <a:p>
            <a:pPr marL="12065">
              <a:lnSpc>
                <a:spcPct val="100000"/>
              </a:lnSpc>
              <a:spcBef>
                <a:spcPts val="815"/>
              </a:spcBef>
              <a:buSzPct val="95000"/>
              <a:tabLst>
                <a:tab pos="269875" algn="l"/>
              </a:tabLst>
            </a:pPr>
            <a:r>
              <a:rPr lang="en-US" altLang="zh-CN" sz="2000" b="1" spc="-25" dirty="0">
                <a:latin typeface="微软雅黑"/>
                <a:cs typeface="微软雅黑"/>
              </a:rPr>
              <a:t>2.</a:t>
            </a:r>
            <a:r>
              <a:rPr lang="zh-CN" altLang="en-US" sz="2000" b="1" spc="-25" dirty="0">
                <a:latin typeface="微软雅黑"/>
                <a:cs typeface="微软雅黑"/>
              </a:rPr>
              <a:t>模型结构</a:t>
            </a:r>
            <a:endParaRPr lang="en-US" altLang="zh-CN" sz="2000" b="1" spc="-25" dirty="0">
              <a:latin typeface="微软雅黑"/>
              <a:cs typeface="微软雅黑"/>
            </a:endParaRPr>
          </a:p>
          <a:p>
            <a:pPr marL="12065">
              <a:lnSpc>
                <a:spcPct val="100000"/>
              </a:lnSpc>
              <a:spcBef>
                <a:spcPts val="815"/>
              </a:spcBef>
              <a:buSzPct val="95000"/>
              <a:tabLst>
                <a:tab pos="269875" algn="l"/>
              </a:tabLst>
            </a:pPr>
            <a:r>
              <a:rPr lang="zh-CN" altLang="en-US" sz="2000" spc="-15" dirty="0">
                <a:latin typeface="宋体"/>
                <a:cs typeface="宋体"/>
              </a:rPr>
              <a:t>使用对抗训练，区分输入特征向量的来源，以弥合文本间的语义鸿沟</a:t>
            </a:r>
            <a:endParaRPr lang="en-US" altLang="zh-CN" sz="2000" spc="-15" dirty="0">
              <a:latin typeface="宋体"/>
              <a:cs typeface="宋体"/>
            </a:endParaRPr>
          </a:p>
          <a:p>
            <a:pPr marL="12065">
              <a:spcBef>
                <a:spcPts val="815"/>
              </a:spcBef>
              <a:buSzPct val="95000"/>
              <a:tabLst>
                <a:tab pos="269875" algn="l"/>
              </a:tabLst>
            </a:pPr>
            <a:r>
              <a:rPr lang="en-US" altLang="zh-CN" sz="2000" b="1" spc="-25" dirty="0">
                <a:latin typeface="微软雅黑"/>
              </a:rPr>
              <a:t>3.</a:t>
            </a:r>
            <a:r>
              <a:rPr lang="zh-CN" altLang="en-US" sz="2000" b="1" spc="-25" dirty="0">
                <a:latin typeface="微软雅黑"/>
              </a:rPr>
              <a:t>模型输出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15" dirty="0">
                <a:latin typeface="宋体"/>
                <a:cs typeface="宋体"/>
              </a:rPr>
              <a:t>使用嵌入向量将文本转化为序列</a:t>
            </a:r>
            <a:endParaRPr lang="en-US" altLang="zh-CN" sz="2000" spc="-15" dirty="0">
              <a:latin typeface="宋体"/>
              <a:cs typeface="宋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7030148" y="2852936"/>
            <a:ext cx="3836035" cy="283603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620"/>
              </a:spcBef>
            </a:pPr>
            <a:r>
              <a:rPr lang="en-US" altLang="zh-CN" sz="2000" b="1" spc="-25" dirty="0">
                <a:latin typeface="微软雅黑"/>
                <a:cs typeface="微软雅黑"/>
              </a:rPr>
              <a:t>1.</a:t>
            </a:r>
            <a:r>
              <a:rPr lang="zh-CN" altLang="en-US" sz="2000" b="1" spc="-25" dirty="0">
                <a:latin typeface="微软雅黑"/>
                <a:cs typeface="微软雅黑"/>
              </a:rPr>
              <a:t>模型输入</a:t>
            </a:r>
            <a:endParaRPr lang="zh-CN" altLang="en-US" sz="2000" dirty="0">
              <a:latin typeface="微软雅黑"/>
              <a:cs typeface="微软雅黑"/>
            </a:endParaRPr>
          </a:p>
          <a:p>
            <a:pPr marL="12700" algn="r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15" dirty="0">
                <a:latin typeface="宋体"/>
                <a:cs typeface="宋体"/>
              </a:rPr>
              <a:t>输入自然语言的错误报告</a:t>
            </a:r>
            <a:endParaRPr lang="en-US" altLang="zh-CN" sz="2000" b="1" spc="-25" dirty="0">
              <a:latin typeface="微软雅黑"/>
              <a:cs typeface="微软雅黑"/>
            </a:endParaRPr>
          </a:p>
          <a:p>
            <a:pPr marR="6350" algn="r">
              <a:lnSpc>
                <a:spcPct val="100000"/>
              </a:lnSpc>
              <a:spcBef>
                <a:spcPts val="815"/>
              </a:spcBef>
              <a:buSzPct val="95000"/>
              <a:tabLst>
                <a:tab pos="257175" algn="l"/>
              </a:tabLst>
            </a:pPr>
            <a:r>
              <a:rPr lang="en-US" altLang="zh-CN" sz="2000" b="1" spc="-25" dirty="0">
                <a:latin typeface="微软雅黑"/>
                <a:cs typeface="微软雅黑"/>
              </a:rPr>
              <a:t>2.</a:t>
            </a:r>
            <a:r>
              <a:rPr lang="zh-CN" altLang="en-US" sz="2000" b="1" spc="-25" dirty="0">
                <a:latin typeface="微软雅黑"/>
                <a:cs typeface="微软雅黑"/>
              </a:rPr>
              <a:t>模型结构</a:t>
            </a:r>
            <a:endParaRPr sz="2000" dirty="0">
              <a:latin typeface="微软雅黑"/>
              <a:cs typeface="微软雅黑"/>
            </a:endParaRPr>
          </a:p>
          <a:p>
            <a:pPr marL="12700" algn="r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dirty="0">
                <a:latin typeface="宋体"/>
                <a:cs typeface="宋体"/>
              </a:rPr>
              <a:t>使用自注意力机制，根据自然语言对</a:t>
            </a:r>
            <a:r>
              <a:rPr lang="en-US" altLang="zh-CN" sz="2000" dirty="0">
                <a:latin typeface="宋体"/>
                <a:cs typeface="宋体"/>
              </a:rPr>
              <a:t>Bi-LSTM</a:t>
            </a:r>
            <a:r>
              <a:rPr lang="zh-CN" altLang="en-US" sz="2000" dirty="0">
                <a:latin typeface="宋体"/>
                <a:cs typeface="宋体"/>
              </a:rPr>
              <a:t>的重要性输出获得文本</a:t>
            </a:r>
            <a:endParaRPr sz="2000" dirty="0">
              <a:latin typeface="宋体"/>
              <a:cs typeface="宋体"/>
            </a:endParaRPr>
          </a:p>
          <a:p>
            <a:pPr marR="6350" algn="r">
              <a:lnSpc>
                <a:spcPct val="100000"/>
              </a:lnSpc>
              <a:spcBef>
                <a:spcPts val="1620"/>
              </a:spcBef>
              <a:buSzPct val="95000"/>
              <a:tabLst>
                <a:tab pos="257175" algn="l"/>
              </a:tabLst>
            </a:pPr>
            <a:r>
              <a:rPr lang="en-US" altLang="zh-CN" sz="2000" b="1" spc="-25" dirty="0">
                <a:latin typeface="微软雅黑"/>
                <a:cs typeface="微软雅黑"/>
              </a:rPr>
              <a:t>3.</a:t>
            </a:r>
            <a:r>
              <a:rPr lang="zh-CN" altLang="en-US" sz="2000" b="1" spc="-25" dirty="0">
                <a:latin typeface="微软雅黑"/>
                <a:cs typeface="微软雅黑"/>
              </a:rPr>
              <a:t>模型输出</a:t>
            </a:r>
            <a:endParaRPr lang="en-US" altLang="zh-CN" sz="2000" b="1" spc="-25" dirty="0">
              <a:latin typeface="微软雅黑"/>
              <a:cs typeface="微软雅黑"/>
            </a:endParaRPr>
          </a:p>
          <a:p>
            <a:pPr marL="12700" algn="r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15" dirty="0">
                <a:latin typeface="宋体"/>
                <a:cs typeface="宋体"/>
              </a:rPr>
              <a:t>使用嵌入向量将文本转化为序列</a:t>
            </a:r>
            <a:endParaRPr lang="en-US" altLang="zh-CN" sz="2000" spc="-15" dirty="0">
              <a:latin typeface="宋体"/>
              <a:cs typeface="宋体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40FD4-D65B-C7E6-D274-484AE15E3414}"/>
              </a:ext>
            </a:extLst>
          </p:cNvPr>
          <p:cNvSpPr txBox="1"/>
          <p:nvPr/>
        </p:nvSpPr>
        <p:spPr>
          <a:xfrm>
            <a:off x="2644259" y="231134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代码缺陷定位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82C852-2994-DD59-9C95-23ADE5E8D416}"/>
              </a:ext>
            </a:extLst>
          </p:cNvPr>
          <p:cNvSpPr txBox="1"/>
          <p:nvPr/>
        </p:nvSpPr>
        <p:spPr>
          <a:xfrm>
            <a:off x="8256240" y="23088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自然语言处理</a:t>
            </a:r>
          </a:p>
        </p:txBody>
      </p:sp>
    </p:spTree>
    <p:extLst>
      <p:ext uri="{BB962C8B-B14F-4D97-AF65-F5344CB8AC3E}">
        <p14:creationId xmlns:p14="http://schemas.microsoft.com/office/powerpoint/2010/main" val="254772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7570" y="4721225"/>
            <a:ext cx="9514205" cy="73660"/>
          </a:xfrm>
          <a:custGeom>
            <a:avLst/>
            <a:gdLst/>
            <a:ahLst/>
            <a:cxnLst/>
            <a:rect l="l" t="t" r="r" b="b"/>
            <a:pathLst>
              <a:path w="9514205" h="73660">
                <a:moveTo>
                  <a:pt x="9514001" y="73393"/>
                </a:moveTo>
                <a:lnTo>
                  <a:pt x="0" y="50800"/>
                </a:lnTo>
                <a:lnTo>
                  <a:pt x="114" y="0"/>
                </a:lnTo>
                <a:lnTo>
                  <a:pt x="9514128" y="22593"/>
                </a:lnTo>
                <a:lnTo>
                  <a:pt x="9514001" y="73393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27595" y="2359367"/>
            <a:ext cx="10685145" cy="2425700"/>
          </a:xfrm>
          <a:custGeom>
            <a:avLst/>
            <a:gdLst/>
            <a:ahLst/>
            <a:cxnLst/>
            <a:rect l="l" t="t" r="r" b="b"/>
            <a:pathLst>
              <a:path w="10685145" h="2425700">
                <a:moveTo>
                  <a:pt x="10684701" y="1231900"/>
                </a:moveTo>
                <a:lnTo>
                  <a:pt x="10684612" y="1219200"/>
                </a:lnTo>
                <a:lnTo>
                  <a:pt x="10684116" y="1206500"/>
                </a:lnTo>
                <a:lnTo>
                  <a:pt x="10683342" y="1181100"/>
                </a:lnTo>
                <a:lnTo>
                  <a:pt x="10682288" y="1168400"/>
                </a:lnTo>
                <a:lnTo>
                  <a:pt x="10680954" y="1143000"/>
                </a:lnTo>
                <a:lnTo>
                  <a:pt x="10679354" y="1117600"/>
                </a:lnTo>
                <a:lnTo>
                  <a:pt x="10677487" y="1104900"/>
                </a:lnTo>
                <a:lnTo>
                  <a:pt x="10675353" y="1079500"/>
                </a:lnTo>
                <a:lnTo>
                  <a:pt x="10672953" y="1066800"/>
                </a:lnTo>
                <a:lnTo>
                  <a:pt x="10670299" y="1041400"/>
                </a:lnTo>
                <a:lnTo>
                  <a:pt x="10667378" y="1028700"/>
                </a:lnTo>
                <a:lnTo>
                  <a:pt x="10664203" y="1003300"/>
                </a:lnTo>
                <a:lnTo>
                  <a:pt x="10660786" y="990600"/>
                </a:lnTo>
                <a:lnTo>
                  <a:pt x="10657116" y="965200"/>
                </a:lnTo>
                <a:lnTo>
                  <a:pt x="10653205" y="952500"/>
                </a:lnTo>
                <a:lnTo>
                  <a:pt x="10649052" y="939800"/>
                </a:lnTo>
                <a:lnTo>
                  <a:pt x="10644657" y="914400"/>
                </a:lnTo>
                <a:lnTo>
                  <a:pt x="10640022" y="901700"/>
                </a:lnTo>
                <a:lnTo>
                  <a:pt x="10635171" y="876300"/>
                </a:lnTo>
                <a:lnTo>
                  <a:pt x="10630078" y="863600"/>
                </a:lnTo>
                <a:lnTo>
                  <a:pt x="10624757" y="850900"/>
                </a:lnTo>
                <a:lnTo>
                  <a:pt x="10619219" y="825500"/>
                </a:lnTo>
                <a:lnTo>
                  <a:pt x="10613454" y="812800"/>
                </a:lnTo>
                <a:lnTo>
                  <a:pt x="10607472" y="800100"/>
                </a:lnTo>
                <a:lnTo>
                  <a:pt x="10601287" y="774700"/>
                </a:lnTo>
                <a:lnTo>
                  <a:pt x="10594886" y="762000"/>
                </a:lnTo>
                <a:lnTo>
                  <a:pt x="10588269" y="749300"/>
                </a:lnTo>
                <a:lnTo>
                  <a:pt x="10581450" y="736600"/>
                </a:lnTo>
                <a:lnTo>
                  <a:pt x="10574439" y="711200"/>
                </a:lnTo>
                <a:lnTo>
                  <a:pt x="10567226" y="698500"/>
                </a:lnTo>
                <a:lnTo>
                  <a:pt x="10559821" y="685800"/>
                </a:lnTo>
                <a:lnTo>
                  <a:pt x="10552214" y="673100"/>
                </a:lnTo>
                <a:lnTo>
                  <a:pt x="10544429" y="660400"/>
                </a:lnTo>
                <a:lnTo>
                  <a:pt x="10536453" y="635000"/>
                </a:lnTo>
                <a:lnTo>
                  <a:pt x="10511460" y="596900"/>
                </a:lnTo>
                <a:lnTo>
                  <a:pt x="10484904" y="558800"/>
                </a:lnTo>
                <a:lnTo>
                  <a:pt x="10456901" y="520700"/>
                </a:lnTo>
                <a:lnTo>
                  <a:pt x="10427513" y="482600"/>
                </a:lnTo>
                <a:lnTo>
                  <a:pt x="10396842" y="444500"/>
                </a:lnTo>
                <a:lnTo>
                  <a:pt x="10364965" y="406400"/>
                </a:lnTo>
                <a:lnTo>
                  <a:pt x="10343096" y="381000"/>
                </a:lnTo>
                <a:lnTo>
                  <a:pt x="10331983" y="381000"/>
                </a:lnTo>
                <a:lnTo>
                  <a:pt x="10320757" y="368300"/>
                </a:lnTo>
                <a:lnTo>
                  <a:pt x="10297973" y="342900"/>
                </a:lnTo>
                <a:lnTo>
                  <a:pt x="10274770" y="317500"/>
                </a:lnTo>
                <a:lnTo>
                  <a:pt x="10263022" y="317500"/>
                </a:lnTo>
                <a:lnTo>
                  <a:pt x="10251173" y="304800"/>
                </a:lnTo>
                <a:lnTo>
                  <a:pt x="10227208" y="279400"/>
                </a:lnTo>
                <a:lnTo>
                  <a:pt x="10215105" y="279400"/>
                </a:lnTo>
                <a:lnTo>
                  <a:pt x="10190645" y="254000"/>
                </a:lnTo>
                <a:lnTo>
                  <a:pt x="10178288" y="254000"/>
                </a:lnTo>
                <a:lnTo>
                  <a:pt x="10153383" y="228600"/>
                </a:lnTo>
                <a:lnTo>
                  <a:pt x="10140759" y="228600"/>
                </a:lnTo>
                <a:lnTo>
                  <a:pt x="10115525" y="203200"/>
                </a:lnTo>
                <a:lnTo>
                  <a:pt x="10064267" y="177800"/>
                </a:lnTo>
                <a:lnTo>
                  <a:pt x="9853993" y="76200"/>
                </a:lnTo>
                <a:lnTo>
                  <a:pt x="9827527" y="76200"/>
                </a:lnTo>
                <a:lnTo>
                  <a:pt x="9774745" y="50800"/>
                </a:lnTo>
                <a:lnTo>
                  <a:pt x="9748469" y="50800"/>
                </a:lnTo>
                <a:lnTo>
                  <a:pt x="9722320" y="38100"/>
                </a:lnTo>
                <a:lnTo>
                  <a:pt x="9696298" y="38100"/>
                </a:lnTo>
                <a:lnTo>
                  <a:pt x="9670428" y="25400"/>
                </a:lnTo>
                <a:lnTo>
                  <a:pt x="9644761" y="25400"/>
                </a:lnTo>
                <a:lnTo>
                  <a:pt x="9619285" y="12700"/>
                </a:lnTo>
                <a:lnTo>
                  <a:pt x="9569069" y="12700"/>
                </a:lnTo>
                <a:lnTo>
                  <a:pt x="9544367" y="0"/>
                </a:lnTo>
                <a:lnTo>
                  <a:pt x="9403588" y="0"/>
                </a:lnTo>
                <a:lnTo>
                  <a:pt x="9403563" y="482"/>
                </a:lnTo>
                <a:lnTo>
                  <a:pt x="0" y="12649"/>
                </a:lnTo>
                <a:lnTo>
                  <a:pt x="63" y="63449"/>
                </a:lnTo>
                <a:lnTo>
                  <a:pt x="9426702" y="51244"/>
                </a:lnTo>
                <a:lnTo>
                  <a:pt x="9426689" y="50800"/>
                </a:lnTo>
                <a:lnTo>
                  <a:pt x="9537421" y="50800"/>
                </a:lnTo>
                <a:lnTo>
                  <a:pt x="9561665" y="63500"/>
                </a:lnTo>
                <a:lnTo>
                  <a:pt x="9609607" y="63500"/>
                </a:lnTo>
                <a:lnTo>
                  <a:pt x="9634626" y="76200"/>
                </a:lnTo>
                <a:lnTo>
                  <a:pt x="9658972" y="76200"/>
                </a:lnTo>
                <a:lnTo>
                  <a:pt x="9684385" y="88900"/>
                </a:lnTo>
                <a:lnTo>
                  <a:pt x="9709074" y="88900"/>
                </a:lnTo>
                <a:lnTo>
                  <a:pt x="9734791" y="101600"/>
                </a:lnTo>
                <a:lnTo>
                  <a:pt x="9759734" y="101600"/>
                </a:lnTo>
                <a:lnTo>
                  <a:pt x="9785655" y="114300"/>
                </a:lnTo>
                <a:lnTo>
                  <a:pt x="9810737" y="114300"/>
                </a:lnTo>
                <a:lnTo>
                  <a:pt x="9836760" y="127000"/>
                </a:lnTo>
                <a:lnTo>
                  <a:pt x="9836302" y="127000"/>
                </a:lnTo>
                <a:lnTo>
                  <a:pt x="9862337" y="139700"/>
                </a:lnTo>
                <a:lnTo>
                  <a:pt x="9861893" y="139700"/>
                </a:lnTo>
                <a:lnTo>
                  <a:pt x="9887915" y="152400"/>
                </a:lnTo>
                <a:lnTo>
                  <a:pt x="9887458" y="152400"/>
                </a:lnTo>
                <a:lnTo>
                  <a:pt x="9913442" y="165100"/>
                </a:lnTo>
                <a:lnTo>
                  <a:pt x="9938461" y="165100"/>
                </a:lnTo>
                <a:lnTo>
                  <a:pt x="9964306" y="177800"/>
                </a:lnTo>
                <a:lnTo>
                  <a:pt x="9963848" y="177800"/>
                </a:lnTo>
                <a:lnTo>
                  <a:pt x="9989579" y="190500"/>
                </a:lnTo>
                <a:lnTo>
                  <a:pt x="9989121" y="190500"/>
                </a:lnTo>
                <a:lnTo>
                  <a:pt x="10014725" y="203200"/>
                </a:lnTo>
                <a:lnTo>
                  <a:pt x="10014255" y="203200"/>
                </a:lnTo>
                <a:lnTo>
                  <a:pt x="10039693" y="215900"/>
                </a:lnTo>
                <a:lnTo>
                  <a:pt x="10039223" y="215900"/>
                </a:lnTo>
                <a:lnTo>
                  <a:pt x="10064483" y="241300"/>
                </a:lnTo>
                <a:lnTo>
                  <a:pt x="10064013" y="241300"/>
                </a:lnTo>
                <a:lnTo>
                  <a:pt x="10089070" y="254000"/>
                </a:lnTo>
                <a:lnTo>
                  <a:pt x="10088601" y="254000"/>
                </a:lnTo>
                <a:lnTo>
                  <a:pt x="10113416" y="266700"/>
                </a:lnTo>
                <a:lnTo>
                  <a:pt x="10113061" y="266700"/>
                </a:lnTo>
                <a:lnTo>
                  <a:pt x="10125380" y="279400"/>
                </a:lnTo>
                <a:lnTo>
                  <a:pt x="10137153" y="279400"/>
                </a:lnTo>
                <a:lnTo>
                  <a:pt x="10149332" y="292100"/>
                </a:lnTo>
                <a:lnTo>
                  <a:pt x="10149091" y="292100"/>
                </a:lnTo>
                <a:lnTo>
                  <a:pt x="10161194" y="304800"/>
                </a:lnTo>
                <a:lnTo>
                  <a:pt x="10172751" y="304800"/>
                </a:lnTo>
                <a:lnTo>
                  <a:pt x="10184701" y="317500"/>
                </a:lnTo>
                <a:lnTo>
                  <a:pt x="10184460" y="317500"/>
                </a:lnTo>
                <a:lnTo>
                  <a:pt x="10196335" y="330200"/>
                </a:lnTo>
                <a:lnTo>
                  <a:pt x="10207638" y="330200"/>
                </a:lnTo>
                <a:lnTo>
                  <a:pt x="10219322" y="342900"/>
                </a:lnTo>
                <a:lnTo>
                  <a:pt x="10219080" y="342900"/>
                </a:lnTo>
                <a:lnTo>
                  <a:pt x="10230688" y="355600"/>
                </a:lnTo>
                <a:lnTo>
                  <a:pt x="10230447" y="355600"/>
                </a:lnTo>
                <a:lnTo>
                  <a:pt x="10241953" y="368300"/>
                </a:lnTo>
                <a:lnTo>
                  <a:pt x="10252888" y="368300"/>
                </a:lnTo>
                <a:lnTo>
                  <a:pt x="10264203" y="381000"/>
                </a:lnTo>
                <a:lnTo>
                  <a:pt x="10263962" y="381000"/>
                </a:lnTo>
                <a:lnTo>
                  <a:pt x="10275164" y="393700"/>
                </a:lnTo>
                <a:lnTo>
                  <a:pt x="10274922" y="393700"/>
                </a:lnTo>
                <a:lnTo>
                  <a:pt x="10286022" y="406400"/>
                </a:lnTo>
                <a:lnTo>
                  <a:pt x="10296538" y="406400"/>
                </a:lnTo>
                <a:lnTo>
                  <a:pt x="10307409" y="419100"/>
                </a:lnTo>
                <a:lnTo>
                  <a:pt x="10307180" y="419100"/>
                </a:lnTo>
                <a:lnTo>
                  <a:pt x="10317937" y="431800"/>
                </a:lnTo>
                <a:lnTo>
                  <a:pt x="10317696" y="431800"/>
                </a:lnTo>
                <a:lnTo>
                  <a:pt x="10328338" y="444500"/>
                </a:lnTo>
                <a:lnTo>
                  <a:pt x="10328110" y="444500"/>
                </a:lnTo>
                <a:lnTo>
                  <a:pt x="10338625" y="457200"/>
                </a:lnTo>
                <a:lnTo>
                  <a:pt x="10338397" y="457200"/>
                </a:lnTo>
                <a:lnTo>
                  <a:pt x="10348785" y="469900"/>
                </a:lnTo>
                <a:lnTo>
                  <a:pt x="10348557" y="469900"/>
                </a:lnTo>
                <a:lnTo>
                  <a:pt x="10358818" y="482600"/>
                </a:lnTo>
                <a:lnTo>
                  <a:pt x="10368496" y="482600"/>
                </a:lnTo>
                <a:lnTo>
                  <a:pt x="10378491" y="495300"/>
                </a:lnTo>
                <a:lnTo>
                  <a:pt x="10378275" y="495300"/>
                </a:lnTo>
                <a:lnTo>
                  <a:pt x="10388130" y="508000"/>
                </a:lnTo>
                <a:lnTo>
                  <a:pt x="10387901" y="508000"/>
                </a:lnTo>
                <a:lnTo>
                  <a:pt x="10397630" y="520700"/>
                </a:lnTo>
                <a:lnTo>
                  <a:pt x="10397401" y="520700"/>
                </a:lnTo>
                <a:lnTo>
                  <a:pt x="10406977" y="533400"/>
                </a:lnTo>
                <a:lnTo>
                  <a:pt x="10406761" y="533400"/>
                </a:lnTo>
                <a:lnTo>
                  <a:pt x="10416197" y="546100"/>
                </a:lnTo>
                <a:lnTo>
                  <a:pt x="10415981" y="546100"/>
                </a:lnTo>
                <a:lnTo>
                  <a:pt x="10425252" y="558800"/>
                </a:lnTo>
                <a:lnTo>
                  <a:pt x="10425036" y="558800"/>
                </a:lnTo>
                <a:lnTo>
                  <a:pt x="10434168" y="571500"/>
                </a:lnTo>
                <a:lnTo>
                  <a:pt x="10433964" y="571500"/>
                </a:lnTo>
                <a:lnTo>
                  <a:pt x="10442931" y="584200"/>
                </a:lnTo>
                <a:lnTo>
                  <a:pt x="10442727" y="584200"/>
                </a:lnTo>
                <a:lnTo>
                  <a:pt x="10451528" y="596900"/>
                </a:lnTo>
                <a:lnTo>
                  <a:pt x="10451325" y="596900"/>
                </a:lnTo>
                <a:lnTo>
                  <a:pt x="10459974" y="609600"/>
                </a:lnTo>
                <a:lnTo>
                  <a:pt x="10459783" y="609600"/>
                </a:lnTo>
                <a:lnTo>
                  <a:pt x="10468267" y="622300"/>
                </a:lnTo>
                <a:lnTo>
                  <a:pt x="10468064" y="622300"/>
                </a:lnTo>
                <a:lnTo>
                  <a:pt x="10476382" y="635000"/>
                </a:lnTo>
                <a:lnTo>
                  <a:pt x="10476192" y="635000"/>
                </a:lnTo>
                <a:lnTo>
                  <a:pt x="10484333" y="647700"/>
                </a:lnTo>
                <a:lnTo>
                  <a:pt x="10484142" y="647700"/>
                </a:lnTo>
                <a:lnTo>
                  <a:pt x="10492118" y="660400"/>
                </a:lnTo>
                <a:lnTo>
                  <a:pt x="10491927" y="660400"/>
                </a:lnTo>
                <a:lnTo>
                  <a:pt x="10499725" y="685800"/>
                </a:lnTo>
                <a:lnTo>
                  <a:pt x="10499547" y="685800"/>
                </a:lnTo>
                <a:lnTo>
                  <a:pt x="10507154" y="698500"/>
                </a:lnTo>
                <a:lnTo>
                  <a:pt x="10506977" y="698500"/>
                </a:lnTo>
                <a:lnTo>
                  <a:pt x="10514406" y="711200"/>
                </a:lnTo>
                <a:lnTo>
                  <a:pt x="10514241" y="711200"/>
                </a:lnTo>
                <a:lnTo>
                  <a:pt x="10521480" y="723900"/>
                </a:lnTo>
                <a:lnTo>
                  <a:pt x="10521315" y="723900"/>
                </a:lnTo>
                <a:lnTo>
                  <a:pt x="10528364" y="736600"/>
                </a:lnTo>
                <a:lnTo>
                  <a:pt x="10528198" y="736600"/>
                </a:lnTo>
                <a:lnTo>
                  <a:pt x="10535056" y="749300"/>
                </a:lnTo>
                <a:lnTo>
                  <a:pt x="10534904" y="749300"/>
                </a:lnTo>
                <a:lnTo>
                  <a:pt x="10541559" y="762000"/>
                </a:lnTo>
                <a:lnTo>
                  <a:pt x="10541419" y="762000"/>
                </a:lnTo>
                <a:lnTo>
                  <a:pt x="10547871" y="787400"/>
                </a:lnTo>
                <a:lnTo>
                  <a:pt x="10547731" y="787400"/>
                </a:lnTo>
                <a:lnTo>
                  <a:pt x="10553992" y="800100"/>
                </a:lnTo>
                <a:lnTo>
                  <a:pt x="10553852" y="800100"/>
                </a:lnTo>
                <a:lnTo>
                  <a:pt x="10559910" y="812800"/>
                </a:lnTo>
                <a:lnTo>
                  <a:pt x="10559771" y="812800"/>
                </a:lnTo>
                <a:lnTo>
                  <a:pt x="10565613" y="825500"/>
                </a:lnTo>
                <a:lnTo>
                  <a:pt x="10565486" y="825500"/>
                </a:lnTo>
                <a:lnTo>
                  <a:pt x="10571124" y="850900"/>
                </a:lnTo>
                <a:lnTo>
                  <a:pt x="10570997" y="850900"/>
                </a:lnTo>
                <a:lnTo>
                  <a:pt x="10576420" y="863600"/>
                </a:lnTo>
                <a:lnTo>
                  <a:pt x="10581513" y="876300"/>
                </a:lnTo>
                <a:lnTo>
                  <a:pt x="10586377" y="889000"/>
                </a:lnTo>
                <a:lnTo>
                  <a:pt x="10591038" y="914400"/>
                </a:lnTo>
                <a:lnTo>
                  <a:pt x="10595470" y="927100"/>
                </a:lnTo>
                <a:lnTo>
                  <a:pt x="10599674" y="939800"/>
                </a:lnTo>
                <a:lnTo>
                  <a:pt x="10603662" y="965200"/>
                </a:lnTo>
                <a:lnTo>
                  <a:pt x="10607408" y="977900"/>
                </a:lnTo>
                <a:lnTo>
                  <a:pt x="10610926" y="1003300"/>
                </a:lnTo>
                <a:lnTo>
                  <a:pt x="10614216" y="1016000"/>
                </a:lnTo>
                <a:lnTo>
                  <a:pt x="10617251" y="1028700"/>
                </a:lnTo>
                <a:lnTo>
                  <a:pt x="10620058" y="1054100"/>
                </a:lnTo>
                <a:lnTo>
                  <a:pt x="10622610" y="1066800"/>
                </a:lnTo>
                <a:lnTo>
                  <a:pt x="10624909" y="1092200"/>
                </a:lnTo>
                <a:lnTo>
                  <a:pt x="10626966" y="1104900"/>
                </a:lnTo>
                <a:lnTo>
                  <a:pt x="10628770" y="1130300"/>
                </a:lnTo>
                <a:lnTo>
                  <a:pt x="10630306" y="1143000"/>
                </a:lnTo>
                <a:lnTo>
                  <a:pt x="10631589" y="1168400"/>
                </a:lnTo>
                <a:lnTo>
                  <a:pt x="10632592" y="1181100"/>
                </a:lnTo>
                <a:lnTo>
                  <a:pt x="10633342" y="1206500"/>
                </a:lnTo>
                <a:lnTo>
                  <a:pt x="10633824" y="1231900"/>
                </a:lnTo>
                <a:lnTo>
                  <a:pt x="10634002" y="1244600"/>
                </a:lnTo>
                <a:lnTo>
                  <a:pt x="10633875" y="1270000"/>
                </a:lnTo>
                <a:lnTo>
                  <a:pt x="10633431" y="1282700"/>
                </a:lnTo>
                <a:lnTo>
                  <a:pt x="10632681" y="1308100"/>
                </a:lnTo>
                <a:lnTo>
                  <a:pt x="10631627" y="1320800"/>
                </a:lnTo>
                <a:lnTo>
                  <a:pt x="10630281" y="1346200"/>
                </a:lnTo>
                <a:lnTo>
                  <a:pt x="10628643" y="1358900"/>
                </a:lnTo>
                <a:lnTo>
                  <a:pt x="10626712" y="1384300"/>
                </a:lnTo>
                <a:lnTo>
                  <a:pt x="10624490" y="1397000"/>
                </a:lnTo>
                <a:lnTo>
                  <a:pt x="10622001" y="1422400"/>
                </a:lnTo>
                <a:lnTo>
                  <a:pt x="10619219" y="1435100"/>
                </a:lnTo>
                <a:lnTo>
                  <a:pt x="10616171" y="1447800"/>
                </a:lnTo>
                <a:lnTo>
                  <a:pt x="10612857" y="1473200"/>
                </a:lnTo>
                <a:lnTo>
                  <a:pt x="10609275" y="1485900"/>
                </a:lnTo>
                <a:lnTo>
                  <a:pt x="10605427" y="1511300"/>
                </a:lnTo>
                <a:lnTo>
                  <a:pt x="10605529" y="1498600"/>
                </a:lnTo>
                <a:lnTo>
                  <a:pt x="10601325" y="1524000"/>
                </a:lnTo>
                <a:lnTo>
                  <a:pt x="10596969" y="1536700"/>
                </a:lnTo>
                <a:lnTo>
                  <a:pt x="10592372" y="1549400"/>
                </a:lnTo>
                <a:lnTo>
                  <a:pt x="10587520" y="1574800"/>
                </a:lnTo>
                <a:lnTo>
                  <a:pt x="10587647" y="1574800"/>
                </a:lnTo>
                <a:lnTo>
                  <a:pt x="10582427" y="1587500"/>
                </a:lnTo>
                <a:lnTo>
                  <a:pt x="10582554" y="1587500"/>
                </a:lnTo>
                <a:lnTo>
                  <a:pt x="10577093" y="1600200"/>
                </a:lnTo>
                <a:lnTo>
                  <a:pt x="10577233" y="1600200"/>
                </a:lnTo>
                <a:lnTo>
                  <a:pt x="10571531" y="1625600"/>
                </a:lnTo>
                <a:lnTo>
                  <a:pt x="10571671" y="1625600"/>
                </a:lnTo>
                <a:lnTo>
                  <a:pt x="10565727" y="1638300"/>
                </a:lnTo>
                <a:lnTo>
                  <a:pt x="10565879" y="1638300"/>
                </a:lnTo>
                <a:lnTo>
                  <a:pt x="10559707" y="1651000"/>
                </a:lnTo>
                <a:lnTo>
                  <a:pt x="10559860" y="1651000"/>
                </a:lnTo>
                <a:lnTo>
                  <a:pt x="10553459" y="1663700"/>
                </a:lnTo>
                <a:lnTo>
                  <a:pt x="10553624" y="1663700"/>
                </a:lnTo>
                <a:lnTo>
                  <a:pt x="10546994" y="1676400"/>
                </a:lnTo>
                <a:lnTo>
                  <a:pt x="10547160" y="1676400"/>
                </a:lnTo>
                <a:lnTo>
                  <a:pt x="10540314" y="1701800"/>
                </a:lnTo>
                <a:lnTo>
                  <a:pt x="10540492" y="1701800"/>
                </a:lnTo>
                <a:lnTo>
                  <a:pt x="10533418" y="1714500"/>
                </a:lnTo>
                <a:lnTo>
                  <a:pt x="10533596" y="1714500"/>
                </a:lnTo>
                <a:lnTo>
                  <a:pt x="10526319" y="1727200"/>
                </a:lnTo>
                <a:lnTo>
                  <a:pt x="10526497" y="1727200"/>
                </a:lnTo>
                <a:lnTo>
                  <a:pt x="10519016" y="1739900"/>
                </a:lnTo>
                <a:lnTo>
                  <a:pt x="10519207" y="1739900"/>
                </a:lnTo>
                <a:lnTo>
                  <a:pt x="10511498" y="1752600"/>
                </a:lnTo>
                <a:lnTo>
                  <a:pt x="10511701" y="1752600"/>
                </a:lnTo>
                <a:lnTo>
                  <a:pt x="10503802" y="1765300"/>
                </a:lnTo>
                <a:lnTo>
                  <a:pt x="10504005" y="1765300"/>
                </a:lnTo>
                <a:lnTo>
                  <a:pt x="10495902" y="1778000"/>
                </a:lnTo>
                <a:lnTo>
                  <a:pt x="10496105" y="1778000"/>
                </a:lnTo>
                <a:lnTo>
                  <a:pt x="10487812" y="1790700"/>
                </a:lnTo>
                <a:lnTo>
                  <a:pt x="10488028" y="1790700"/>
                </a:lnTo>
                <a:lnTo>
                  <a:pt x="10479545" y="1803400"/>
                </a:lnTo>
                <a:lnTo>
                  <a:pt x="10479761" y="1803400"/>
                </a:lnTo>
                <a:lnTo>
                  <a:pt x="10471086" y="1816100"/>
                </a:lnTo>
                <a:lnTo>
                  <a:pt x="10471302" y="1816100"/>
                </a:lnTo>
                <a:lnTo>
                  <a:pt x="10462463" y="1828800"/>
                </a:lnTo>
                <a:lnTo>
                  <a:pt x="10462679" y="1828800"/>
                </a:lnTo>
                <a:lnTo>
                  <a:pt x="10453649" y="1841500"/>
                </a:lnTo>
                <a:lnTo>
                  <a:pt x="10453878" y="1841500"/>
                </a:lnTo>
                <a:lnTo>
                  <a:pt x="10444670" y="1866900"/>
                </a:lnTo>
                <a:lnTo>
                  <a:pt x="10444899" y="1854200"/>
                </a:lnTo>
                <a:lnTo>
                  <a:pt x="10435526" y="1866900"/>
                </a:lnTo>
                <a:lnTo>
                  <a:pt x="10435755" y="1866900"/>
                </a:lnTo>
                <a:lnTo>
                  <a:pt x="10426217" y="1879600"/>
                </a:lnTo>
                <a:lnTo>
                  <a:pt x="10426446" y="1879600"/>
                </a:lnTo>
                <a:lnTo>
                  <a:pt x="10416743" y="1892300"/>
                </a:lnTo>
                <a:lnTo>
                  <a:pt x="10416984" y="1892300"/>
                </a:lnTo>
                <a:lnTo>
                  <a:pt x="10407117" y="1905000"/>
                </a:lnTo>
                <a:lnTo>
                  <a:pt x="10407358" y="1905000"/>
                </a:lnTo>
                <a:lnTo>
                  <a:pt x="10397338" y="1917700"/>
                </a:lnTo>
                <a:lnTo>
                  <a:pt x="10397579" y="1917700"/>
                </a:lnTo>
                <a:lnTo>
                  <a:pt x="10387419" y="1930400"/>
                </a:lnTo>
                <a:lnTo>
                  <a:pt x="10387660" y="1930400"/>
                </a:lnTo>
                <a:lnTo>
                  <a:pt x="10377348" y="1943100"/>
                </a:lnTo>
                <a:lnTo>
                  <a:pt x="10377589" y="1943100"/>
                </a:lnTo>
                <a:lnTo>
                  <a:pt x="10367137" y="1955800"/>
                </a:lnTo>
                <a:lnTo>
                  <a:pt x="10367378" y="1955800"/>
                </a:lnTo>
                <a:lnTo>
                  <a:pt x="10356786" y="1968500"/>
                </a:lnTo>
                <a:lnTo>
                  <a:pt x="10357028" y="1968500"/>
                </a:lnTo>
                <a:lnTo>
                  <a:pt x="10346296" y="1981200"/>
                </a:lnTo>
                <a:lnTo>
                  <a:pt x="10346538" y="1981200"/>
                </a:lnTo>
                <a:lnTo>
                  <a:pt x="10335679" y="1993900"/>
                </a:lnTo>
                <a:lnTo>
                  <a:pt x="10325189" y="1993900"/>
                </a:lnTo>
                <a:lnTo>
                  <a:pt x="10314076" y="2006600"/>
                </a:lnTo>
                <a:lnTo>
                  <a:pt x="10314318" y="2006600"/>
                </a:lnTo>
                <a:lnTo>
                  <a:pt x="10303091" y="2019300"/>
                </a:lnTo>
                <a:lnTo>
                  <a:pt x="10303345" y="2019300"/>
                </a:lnTo>
                <a:lnTo>
                  <a:pt x="10292004" y="2032000"/>
                </a:lnTo>
                <a:lnTo>
                  <a:pt x="10292245" y="2032000"/>
                </a:lnTo>
                <a:lnTo>
                  <a:pt x="10280790" y="2044700"/>
                </a:lnTo>
                <a:lnTo>
                  <a:pt x="10269715" y="2044700"/>
                </a:lnTo>
                <a:lnTo>
                  <a:pt x="10258057" y="2057400"/>
                </a:lnTo>
                <a:lnTo>
                  <a:pt x="10258298" y="2057400"/>
                </a:lnTo>
                <a:lnTo>
                  <a:pt x="10246538" y="2070100"/>
                </a:lnTo>
                <a:lnTo>
                  <a:pt x="10246779" y="2070100"/>
                </a:lnTo>
                <a:lnTo>
                  <a:pt x="10234930" y="2082800"/>
                </a:lnTo>
                <a:lnTo>
                  <a:pt x="10223462" y="2082800"/>
                </a:lnTo>
                <a:lnTo>
                  <a:pt x="10211422" y="2095500"/>
                </a:lnTo>
                <a:lnTo>
                  <a:pt x="10211664" y="2095500"/>
                </a:lnTo>
                <a:lnTo>
                  <a:pt x="10199548" y="2108200"/>
                </a:lnTo>
                <a:lnTo>
                  <a:pt x="10199789" y="2108200"/>
                </a:lnTo>
                <a:lnTo>
                  <a:pt x="10187597" y="2120900"/>
                </a:lnTo>
                <a:lnTo>
                  <a:pt x="10175799" y="2120900"/>
                </a:lnTo>
                <a:lnTo>
                  <a:pt x="10163454" y="2133600"/>
                </a:lnTo>
                <a:lnTo>
                  <a:pt x="10163683" y="2133600"/>
                </a:lnTo>
                <a:lnTo>
                  <a:pt x="10151275" y="2146300"/>
                </a:lnTo>
                <a:lnTo>
                  <a:pt x="10139274" y="2146300"/>
                </a:lnTo>
                <a:lnTo>
                  <a:pt x="10126726" y="2159000"/>
                </a:lnTo>
                <a:lnTo>
                  <a:pt x="10127082" y="2159000"/>
                </a:lnTo>
                <a:lnTo>
                  <a:pt x="10101847" y="2171700"/>
                </a:lnTo>
                <a:lnTo>
                  <a:pt x="10102304" y="2171700"/>
                </a:lnTo>
                <a:lnTo>
                  <a:pt x="10076878" y="2184400"/>
                </a:lnTo>
                <a:lnTo>
                  <a:pt x="10077336" y="2184400"/>
                </a:lnTo>
                <a:lnTo>
                  <a:pt x="10051745" y="2197100"/>
                </a:lnTo>
                <a:lnTo>
                  <a:pt x="10052202" y="2197100"/>
                </a:lnTo>
                <a:lnTo>
                  <a:pt x="10026472" y="2209800"/>
                </a:lnTo>
                <a:lnTo>
                  <a:pt x="10026929" y="2209800"/>
                </a:lnTo>
                <a:lnTo>
                  <a:pt x="10001110" y="2222500"/>
                </a:lnTo>
                <a:lnTo>
                  <a:pt x="10001555" y="2222500"/>
                </a:lnTo>
                <a:lnTo>
                  <a:pt x="9975672" y="2235200"/>
                </a:lnTo>
                <a:lnTo>
                  <a:pt x="9976117" y="2235200"/>
                </a:lnTo>
                <a:lnTo>
                  <a:pt x="9950196" y="2247900"/>
                </a:lnTo>
                <a:lnTo>
                  <a:pt x="9950628" y="2247900"/>
                </a:lnTo>
                <a:lnTo>
                  <a:pt x="9924707" y="2260600"/>
                </a:lnTo>
                <a:lnTo>
                  <a:pt x="9925152" y="2260600"/>
                </a:lnTo>
                <a:lnTo>
                  <a:pt x="9899256" y="2273300"/>
                </a:lnTo>
                <a:lnTo>
                  <a:pt x="9899688" y="2273300"/>
                </a:lnTo>
                <a:lnTo>
                  <a:pt x="9873856" y="2286000"/>
                </a:lnTo>
                <a:lnTo>
                  <a:pt x="9874275" y="2286000"/>
                </a:lnTo>
                <a:lnTo>
                  <a:pt x="9848532" y="2298700"/>
                </a:lnTo>
                <a:lnTo>
                  <a:pt x="9823767" y="2298700"/>
                </a:lnTo>
                <a:lnTo>
                  <a:pt x="9798304" y="2311400"/>
                </a:lnTo>
                <a:lnTo>
                  <a:pt x="9798736" y="2311400"/>
                </a:lnTo>
                <a:lnTo>
                  <a:pt x="9773450" y="2324100"/>
                </a:lnTo>
                <a:lnTo>
                  <a:pt x="9749244" y="2324100"/>
                </a:lnTo>
                <a:lnTo>
                  <a:pt x="9724428" y="2336800"/>
                </a:lnTo>
                <a:lnTo>
                  <a:pt x="9700755" y="2336800"/>
                </a:lnTo>
                <a:lnTo>
                  <a:pt x="9676536" y="2349500"/>
                </a:lnTo>
                <a:lnTo>
                  <a:pt x="9653537" y="2349500"/>
                </a:lnTo>
                <a:lnTo>
                  <a:pt x="9630042" y="2362200"/>
                </a:lnTo>
                <a:lnTo>
                  <a:pt x="9563964" y="2362200"/>
                </a:lnTo>
                <a:lnTo>
                  <a:pt x="9542272" y="2374900"/>
                </a:lnTo>
                <a:lnTo>
                  <a:pt x="9427794" y="2374900"/>
                </a:lnTo>
                <a:lnTo>
                  <a:pt x="9427845" y="2425700"/>
                </a:lnTo>
                <a:lnTo>
                  <a:pt x="9548685" y="2425700"/>
                </a:lnTo>
                <a:lnTo>
                  <a:pt x="9570847" y="2413000"/>
                </a:lnTo>
                <a:lnTo>
                  <a:pt x="9616605" y="2413000"/>
                </a:lnTo>
                <a:lnTo>
                  <a:pt x="9640151" y="2400300"/>
                </a:lnTo>
                <a:lnTo>
                  <a:pt x="9688398" y="2400300"/>
                </a:lnTo>
                <a:lnTo>
                  <a:pt x="9713049" y="2387600"/>
                </a:lnTo>
                <a:lnTo>
                  <a:pt x="9738004" y="2387600"/>
                </a:lnTo>
                <a:lnTo>
                  <a:pt x="9788715" y="2362200"/>
                </a:lnTo>
                <a:lnTo>
                  <a:pt x="9814420" y="2362200"/>
                </a:lnTo>
                <a:lnTo>
                  <a:pt x="9866351" y="2336800"/>
                </a:lnTo>
                <a:lnTo>
                  <a:pt x="9892525" y="2336800"/>
                </a:lnTo>
                <a:lnTo>
                  <a:pt x="10102647" y="2235200"/>
                </a:lnTo>
                <a:lnTo>
                  <a:pt x="10128542" y="2209800"/>
                </a:lnTo>
                <a:lnTo>
                  <a:pt x="10154183" y="2197100"/>
                </a:lnTo>
                <a:lnTo>
                  <a:pt x="10167010" y="2197100"/>
                </a:lnTo>
                <a:lnTo>
                  <a:pt x="10192372" y="2171700"/>
                </a:lnTo>
                <a:lnTo>
                  <a:pt x="10204958" y="2171700"/>
                </a:lnTo>
                <a:lnTo>
                  <a:pt x="10217480" y="2159000"/>
                </a:lnTo>
                <a:lnTo>
                  <a:pt x="10242271" y="2133600"/>
                </a:lnTo>
                <a:lnTo>
                  <a:pt x="10254551" y="2133600"/>
                </a:lnTo>
                <a:lnTo>
                  <a:pt x="10266743" y="2120900"/>
                </a:lnTo>
                <a:lnTo>
                  <a:pt x="10290848" y="2095500"/>
                </a:lnTo>
                <a:lnTo>
                  <a:pt x="10302748" y="2095500"/>
                </a:lnTo>
                <a:lnTo>
                  <a:pt x="10337838" y="2057400"/>
                </a:lnTo>
                <a:lnTo>
                  <a:pt x="10371887" y="2019300"/>
                </a:lnTo>
                <a:lnTo>
                  <a:pt x="10382987" y="2019300"/>
                </a:lnTo>
                <a:lnTo>
                  <a:pt x="10415486" y="1981200"/>
                </a:lnTo>
                <a:lnTo>
                  <a:pt x="10446677" y="1943100"/>
                </a:lnTo>
                <a:lnTo>
                  <a:pt x="10476471" y="1905000"/>
                </a:lnTo>
                <a:lnTo>
                  <a:pt x="10504754" y="1866900"/>
                </a:lnTo>
                <a:lnTo>
                  <a:pt x="10531386" y="1816100"/>
                </a:lnTo>
                <a:lnTo>
                  <a:pt x="10539882" y="1803400"/>
                </a:lnTo>
                <a:lnTo>
                  <a:pt x="10564178" y="1765300"/>
                </a:lnTo>
                <a:lnTo>
                  <a:pt x="10579329" y="1727200"/>
                </a:lnTo>
                <a:lnTo>
                  <a:pt x="10586568" y="1714500"/>
                </a:lnTo>
                <a:lnTo>
                  <a:pt x="10593591" y="1701800"/>
                </a:lnTo>
                <a:lnTo>
                  <a:pt x="10600398" y="1689100"/>
                </a:lnTo>
                <a:lnTo>
                  <a:pt x="10606964" y="1663700"/>
                </a:lnTo>
                <a:lnTo>
                  <a:pt x="10613288" y="1651000"/>
                </a:lnTo>
                <a:lnTo>
                  <a:pt x="10619384" y="1638300"/>
                </a:lnTo>
                <a:lnTo>
                  <a:pt x="10625226" y="1625600"/>
                </a:lnTo>
                <a:lnTo>
                  <a:pt x="10630827" y="1600200"/>
                </a:lnTo>
                <a:lnTo>
                  <a:pt x="10636174" y="1587500"/>
                </a:lnTo>
                <a:lnTo>
                  <a:pt x="10641267" y="1574800"/>
                </a:lnTo>
                <a:lnTo>
                  <a:pt x="10646093" y="1549400"/>
                </a:lnTo>
                <a:lnTo>
                  <a:pt x="10650665" y="1536700"/>
                </a:lnTo>
                <a:lnTo>
                  <a:pt x="10654957" y="1511300"/>
                </a:lnTo>
                <a:lnTo>
                  <a:pt x="10658983" y="1498600"/>
                </a:lnTo>
                <a:lnTo>
                  <a:pt x="10662742" y="1485900"/>
                </a:lnTo>
                <a:lnTo>
                  <a:pt x="10666209" y="1460500"/>
                </a:lnTo>
                <a:lnTo>
                  <a:pt x="10669397" y="1447800"/>
                </a:lnTo>
                <a:lnTo>
                  <a:pt x="10672305" y="1422400"/>
                </a:lnTo>
                <a:lnTo>
                  <a:pt x="10674909" y="1409700"/>
                </a:lnTo>
                <a:lnTo>
                  <a:pt x="10677220" y="1384300"/>
                </a:lnTo>
                <a:lnTo>
                  <a:pt x="10679227" y="1371600"/>
                </a:lnTo>
                <a:lnTo>
                  <a:pt x="10680941" y="1346200"/>
                </a:lnTo>
                <a:lnTo>
                  <a:pt x="10682351" y="1320800"/>
                </a:lnTo>
                <a:lnTo>
                  <a:pt x="10683431" y="1308100"/>
                </a:lnTo>
                <a:lnTo>
                  <a:pt x="10684218" y="1282700"/>
                </a:lnTo>
                <a:lnTo>
                  <a:pt x="10684675" y="1270000"/>
                </a:lnTo>
                <a:lnTo>
                  <a:pt x="10684701" y="1231900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383" y="4660671"/>
            <a:ext cx="215988" cy="2159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700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45" dirty="0">
                <a:solidFill>
                  <a:srgbClr val="505121"/>
                </a:solidFill>
                <a:latin typeface="微软雅黑"/>
                <a:cs typeface="微软雅黑"/>
              </a:rPr>
              <a:t>进度安排</a:t>
            </a:r>
            <a:endParaRPr lang="zh-CN" altLang="en-US" sz="36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227" y="4978699"/>
            <a:ext cx="106229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10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5525" y="4249944"/>
            <a:ext cx="886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6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0755" y="4666615"/>
            <a:ext cx="216001" cy="2159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3169" y="4658639"/>
            <a:ext cx="216001" cy="2160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1955" y="4649927"/>
            <a:ext cx="216001" cy="2160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194718" y="4968471"/>
            <a:ext cx="886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8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3894" y="1839912"/>
            <a:ext cx="886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.5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38819" y="2276767"/>
            <a:ext cx="216001" cy="21598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66154" y="2475065"/>
            <a:ext cx="8864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3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01079" y="2276767"/>
            <a:ext cx="216001" cy="21598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935760" y="1839912"/>
            <a:ext cx="107089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23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12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63339" y="2276767"/>
            <a:ext cx="216001" cy="21598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716997" y="2492896"/>
            <a:ext cx="11386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23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11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25598" y="2276767"/>
            <a:ext cx="216001" cy="215988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EB3052CB-3622-0543-BEAE-2538D77AA4F9}"/>
              </a:ext>
            </a:extLst>
          </p:cNvPr>
          <p:cNvSpPr txBox="1"/>
          <p:nvPr/>
        </p:nvSpPr>
        <p:spPr>
          <a:xfrm>
            <a:off x="4957939" y="4249730"/>
            <a:ext cx="886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宋体"/>
                <a:cs typeface="宋体"/>
              </a:rPr>
              <a:t>20</a:t>
            </a:r>
            <a:r>
              <a:rPr lang="en-US" sz="2000" spc="110" dirty="0">
                <a:latin typeface="宋体"/>
                <a:cs typeface="宋体"/>
              </a:rPr>
              <a:t>24</a:t>
            </a:r>
            <a:r>
              <a:rPr sz="2000" spc="110" dirty="0">
                <a:latin typeface="宋体"/>
                <a:cs typeface="宋体"/>
              </a:rPr>
              <a:t>.</a:t>
            </a:r>
            <a:r>
              <a:rPr lang="en-US" sz="2000" spc="110" dirty="0">
                <a:latin typeface="宋体"/>
                <a:cs typeface="宋体"/>
              </a:rPr>
              <a:t>9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9984CB4-601D-B18B-B3F9-D91D9E59C37D}"/>
              </a:ext>
            </a:extLst>
          </p:cNvPr>
          <p:cNvSpPr/>
          <p:nvPr/>
        </p:nvSpPr>
        <p:spPr>
          <a:xfrm>
            <a:off x="5663952" y="1671884"/>
            <a:ext cx="1872208" cy="499498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构建训练数据集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9DAB9D1-7D01-B0A8-AC50-B23CE6014B1D}"/>
              </a:ext>
            </a:extLst>
          </p:cNvPr>
          <p:cNvSpPr/>
          <p:nvPr/>
        </p:nvSpPr>
        <p:spPr>
          <a:xfrm>
            <a:off x="7702703" y="2561075"/>
            <a:ext cx="2088232" cy="504079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掌握模型搭建方法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0B66FFD-8EDF-4125-2ADE-58F1A68FE158}"/>
              </a:ext>
            </a:extLst>
          </p:cNvPr>
          <p:cNvSpPr/>
          <p:nvPr/>
        </p:nvSpPr>
        <p:spPr>
          <a:xfrm>
            <a:off x="9048328" y="4937432"/>
            <a:ext cx="1643736" cy="507792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复现热门模型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46B10F4-3FA3-FDEC-FC5F-4B2686E308B9}"/>
              </a:ext>
            </a:extLst>
          </p:cNvPr>
          <p:cNvSpPr/>
          <p:nvPr/>
        </p:nvSpPr>
        <p:spPr>
          <a:xfrm>
            <a:off x="6816080" y="4005064"/>
            <a:ext cx="1643736" cy="507792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优化模型效果</a:t>
            </a:r>
          </a:p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endParaRPr lang="zh-CN" altLang="en-US" sz="1800" spc="-20" dirty="0">
              <a:latin typeface="宋体"/>
              <a:cs typeface="宋体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2E1870E-48B2-1451-A1B2-EE6F304CD626}"/>
              </a:ext>
            </a:extLst>
          </p:cNvPr>
          <p:cNvSpPr/>
          <p:nvPr/>
        </p:nvSpPr>
        <p:spPr>
          <a:xfrm>
            <a:off x="4583832" y="4943332"/>
            <a:ext cx="1643736" cy="501892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实现可解释性</a:t>
            </a:r>
          </a:p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endParaRPr lang="zh-CN" altLang="en-US" sz="1800" spc="-20" dirty="0">
              <a:latin typeface="宋体"/>
              <a:cs typeface="宋体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9375386-14F4-DDC7-37E2-465E9EC69466}"/>
              </a:ext>
            </a:extLst>
          </p:cNvPr>
          <p:cNvSpPr/>
          <p:nvPr/>
        </p:nvSpPr>
        <p:spPr>
          <a:xfrm>
            <a:off x="2342522" y="4040947"/>
            <a:ext cx="1643736" cy="475189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z="1800" spc="-20" dirty="0">
                <a:latin typeface="宋体"/>
                <a:cs typeface="宋体"/>
              </a:rPr>
              <a:t>整理结项材料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0479A4-AEA1-8E2C-7869-1CE7132A48C4}"/>
              </a:ext>
            </a:extLst>
          </p:cNvPr>
          <p:cNvSpPr/>
          <p:nvPr/>
        </p:nvSpPr>
        <p:spPr>
          <a:xfrm>
            <a:off x="1055440" y="1671884"/>
            <a:ext cx="2569168" cy="504079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pc="-20" dirty="0">
                <a:latin typeface="宋体"/>
                <a:cs typeface="宋体"/>
              </a:rPr>
              <a:t>确定项目目标和创新点</a:t>
            </a:r>
            <a:endParaRPr lang="en-US" altLang="zh-CN" spc="-20" dirty="0">
              <a:latin typeface="宋体"/>
              <a:cs typeface="宋体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0AF61C-E69A-A5F6-AC65-FFA5F172B486}"/>
              </a:ext>
            </a:extLst>
          </p:cNvPr>
          <p:cNvSpPr/>
          <p:nvPr/>
        </p:nvSpPr>
        <p:spPr>
          <a:xfrm>
            <a:off x="3359696" y="2564881"/>
            <a:ext cx="2275522" cy="504079"/>
          </a:xfrm>
          <a:prstGeom prst="roundRect">
            <a:avLst>
              <a:gd name="adj" fmla="val 10000"/>
            </a:avLst>
          </a:prstGeom>
          <a:solidFill>
            <a:srgbClr val="505121"/>
          </a:solidFill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12700" marR="5080" algn="ctr">
              <a:lnSpc>
                <a:spcPct val="130000"/>
              </a:lnSpc>
              <a:spcBef>
                <a:spcPts val="95"/>
              </a:spcBef>
            </a:pPr>
            <a:r>
              <a:rPr lang="zh-CN" altLang="en-US" spc="-20" dirty="0">
                <a:latin typeface="宋体"/>
                <a:cs typeface="宋体"/>
              </a:rPr>
              <a:t>选择研究方法和技术</a:t>
            </a:r>
          </a:p>
        </p:txBody>
      </p:sp>
    </p:spTree>
    <p:extLst>
      <p:ext uri="{BB962C8B-B14F-4D97-AF65-F5344CB8AC3E}">
        <p14:creationId xmlns:p14="http://schemas.microsoft.com/office/powerpoint/2010/main" val="392105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18" grpId="0"/>
      <p:bldP spid="22" grpId="0"/>
      <p:bldP spid="25" grpId="0"/>
      <p:bldP spid="27" grpId="0"/>
      <p:bldP spid="32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0" y="1050036"/>
            <a:ext cx="4191000" cy="4098290"/>
          </a:xfrm>
          <a:custGeom>
            <a:avLst/>
            <a:gdLst/>
            <a:ahLst/>
            <a:cxnLst/>
            <a:rect l="l" t="t" r="r" b="b"/>
            <a:pathLst>
              <a:path w="4191000" h="4098290">
                <a:moveTo>
                  <a:pt x="4191000" y="4098036"/>
                </a:moveTo>
                <a:lnTo>
                  <a:pt x="0" y="4098036"/>
                </a:lnTo>
                <a:lnTo>
                  <a:pt x="2095500" y="0"/>
                </a:lnTo>
                <a:lnTo>
                  <a:pt x="4191000" y="4098036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Part</a:t>
            </a:r>
            <a:r>
              <a:rPr spc="-745" dirty="0"/>
              <a:t> </a:t>
            </a:r>
            <a:r>
              <a:rPr spc="500" dirty="0"/>
              <a:t>02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60013" y="491185"/>
            <a:ext cx="5073650" cy="4972050"/>
            <a:chOff x="3560013" y="491185"/>
            <a:chExt cx="5073650" cy="4972050"/>
          </a:xfrm>
        </p:grpSpPr>
        <p:sp>
          <p:nvSpPr>
            <p:cNvPr id="5" name="object 5"/>
            <p:cNvSpPr/>
            <p:nvPr/>
          </p:nvSpPr>
          <p:spPr>
            <a:xfrm>
              <a:off x="4908550" y="3848010"/>
              <a:ext cx="2374900" cy="7620"/>
            </a:xfrm>
            <a:custGeom>
              <a:avLst/>
              <a:gdLst/>
              <a:ahLst/>
              <a:cxnLst/>
              <a:rect l="l" t="t" r="r" b="b"/>
              <a:pathLst>
                <a:path w="2374900" h="7620">
                  <a:moveTo>
                    <a:pt x="2374900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2374900" y="0"/>
                  </a:lnTo>
                  <a:lnTo>
                    <a:pt x="2374900" y="7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560013" y="491185"/>
              <a:ext cx="5073650" cy="4972050"/>
            </a:xfrm>
            <a:custGeom>
              <a:avLst/>
              <a:gdLst/>
              <a:ahLst/>
              <a:cxnLst/>
              <a:rect l="l" t="t" r="r" b="b"/>
              <a:pathLst>
                <a:path w="5073650" h="4972050">
                  <a:moveTo>
                    <a:pt x="5062245" y="4968138"/>
                  </a:moveTo>
                  <a:lnTo>
                    <a:pt x="5059400" y="4962575"/>
                  </a:lnTo>
                  <a:lnTo>
                    <a:pt x="5070716" y="4956797"/>
                  </a:lnTo>
                  <a:lnTo>
                    <a:pt x="5071785" y="4958892"/>
                  </a:lnTo>
                  <a:lnTo>
                    <a:pt x="5067896" y="4958892"/>
                  </a:lnTo>
                  <a:lnTo>
                    <a:pt x="5067896" y="4965242"/>
                  </a:lnTo>
                  <a:lnTo>
                    <a:pt x="5062245" y="4968138"/>
                  </a:lnTo>
                  <a:close/>
                </a:path>
                <a:path w="5073650" h="4972050">
                  <a:moveTo>
                    <a:pt x="5067896" y="4971592"/>
                  </a:moveTo>
                  <a:lnTo>
                    <a:pt x="5017096" y="4971592"/>
                  </a:lnTo>
                  <a:lnTo>
                    <a:pt x="5017096" y="4958892"/>
                  </a:lnTo>
                  <a:lnTo>
                    <a:pt x="5066612" y="4958892"/>
                  </a:lnTo>
                  <a:lnTo>
                    <a:pt x="5059400" y="4962575"/>
                  </a:lnTo>
                  <a:lnTo>
                    <a:pt x="5062245" y="4968138"/>
                  </a:lnTo>
                  <a:lnTo>
                    <a:pt x="5067896" y="4968138"/>
                  </a:lnTo>
                  <a:lnTo>
                    <a:pt x="5067896" y="4971592"/>
                  </a:lnTo>
                  <a:close/>
                </a:path>
                <a:path w="5073650" h="4972050">
                  <a:moveTo>
                    <a:pt x="5067896" y="4965242"/>
                  </a:moveTo>
                  <a:lnTo>
                    <a:pt x="5067896" y="4958892"/>
                  </a:lnTo>
                  <a:lnTo>
                    <a:pt x="5071785" y="4958892"/>
                  </a:lnTo>
                  <a:lnTo>
                    <a:pt x="5073548" y="4962347"/>
                  </a:lnTo>
                  <a:lnTo>
                    <a:pt x="5067896" y="4965242"/>
                  </a:lnTo>
                  <a:close/>
                </a:path>
                <a:path w="5073650" h="4972050">
                  <a:moveTo>
                    <a:pt x="5067896" y="4968138"/>
                  </a:moveTo>
                  <a:lnTo>
                    <a:pt x="5062245" y="4968138"/>
                  </a:lnTo>
                  <a:lnTo>
                    <a:pt x="5067896" y="4965242"/>
                  </a:lnTo>
                  <a:lnTo>
                    <a:pt x="5067896" y="4968138"/>
                  </a:lnTo>
                  <a:close/>
                </a:path>
                <a:path w="5073650" h="4972050">
                  <a:moveTo>
                    <a:pt x="4978996" y="4971592"/>
                  </a:moveTo>
                  <a:lnTo>
                    <a:pt x="4928196" y="4971592"/>
                  </a:lnTo>
                  <a:lnTo>
                    <a:pt x="4928196" y="4958892"/>
                  </a:lnTo>
                  <a:lnTo>
                    <a:pt x="4978996" y="4958892"/>
                  </a:lnTo>
                  <a:lnTo>
                    <a:pt x="4978996" y="4971592"/>
                  </a:lnTo>
                  <a:close/>
                </a:path>
                <a:path w="5073650" h="4972050">
                  <a:moveTo>
                    <a:pt x="4890096" y="4971592"/>
                  </a:moveTo>
                  <a:lnTo>
                    <a:pt x="4839296" y="4971592"/>
                  </a:lnTo>
                  <a:lnTo>
                    <a:pt x="4839296" y="4958892"/>
                  </a:lnTo>
                  <a:lnTo>
                    <a:pt x="4890096" y="4958892"/>
                  </a:lnTo>
                  <a:lnTo>
                    <a:pt x="4890096" y="4971592"/>
                  </a:lnTo>
                  <a:close/>
                </a:path>
                <a:path w="5073650" h="4972050">
                  <a:moveTo>
                    <a:pt x="4801196" y="4971592"/>
                  </a:moveTo>
                  <a:lnTo>
                    <a:pt x="4750396" y="4971592"/>
                  </a:lnTo>
                  <a:lnTo>
                    <a:pt x="4750396" y="4958892"/>
                  </a:lnTo>
                  <a:lnTo>
                    <a:pt x="4801196" y="4958892"/>
                  </a:lnTo>
                  <a:lnTo>
                    <a:pt x="4801196" y="4971592"/>
                  </a:lnTo>
                  <a:close/>
                </a:path>
                <a:path w="5073650" h="4972050">
                  <a:moveTo>
                    <a:pt x="4712296" y="4971592"/>
                  </a:moveTo>
                  <a:lnTo>
                    <a:pt x="4661496" y="4971592"/>
                  </a:lnTo>
                  <a:lnTo>
                    <a:pt x="4661496" y="4958892"/>
                  </a:lnTo>
                  <a:lnTo>
                    <a:pt x="4712296" y="4958892"/>
                  </a:lnTo>
                  <a:lnTo>
                    <a:pt x="4712296" y="4971592"/>
                  </a:lnTo>
                  <a:close/>
                </a:path>
                <a:path w="5073650" h="4972050">
                  <a:moveTo>
                    <a:pt x="4623396" y="4971592"/>
                  </a:moveTo>
                  <a:lnTo>
                    <a:pt x="4572596" y="4971592"/>
                  </a:lnTo>
                  <a:lnTo>
                    <a:pt x="4572596" y="4958892"/>
                  </a:lnTo>
                  <a:lnTo>
                    <a:pt x="4623396" y="4958892"/>
                  </a:lnTo>
                  <a:lnTo>
                    <a:pt x="4623396" y="4971592"/>
                  </a:lnTo>
                  <a:close/>
                </a:path>
                <a:path w="5073650" h="4972050">
                  <a:moveTo>
                    <a:pt x="4534496" y="4971592"/>
                  </a:moveTo>
                  <a:lnTo>
                    <a:pt x="4483696" y="4971592"/>
                  </a:lnTo>
                  <a:lnTo>
                    <a:pt x="4483696" y="4958892"/>
                  </a:lnTo>
                  <a:lnTo>
                    <a:pt x="4534496" y="4958892"/>
                  </a:lnTo>
                  <a:lnTo>
                    <a:pt x="4534496" y="4971592"/>
                  </a:lnTo>
                  <a:close/>
                </a:path>
                <a:path w="5073650" h="4972050">
                  <a:moveTo>
                    <a:pt x="4445596" y="4971592"/>
                  </a:moveTo>
                  <a:lnTo>
                    <a:pt x="4394796" y="4971592"/>
                  </a:lnTo>
                  <a:lnTo>
                    <a:pt x="4394796" y="4958892"/>
                  </a:lnTo>
                  <a:lnTo>
                    <a:pt x="4445596" y="4958892"/>
                  </a:lnTo>
                  <a:lnTo>
                    <a:pt x="4445596" y="4971592"/>
                  </a:lnTo>
                  <a:close/>
                </a:path>
                <a:path w="5073650" h="4972050">
                  <a:moveTo>
                    <a:pt x="4356696" y="4971592"/>
                  </a:moveTo>
                  <a:lnTo>
                    <a:pt x="4305896" y="4971592"/>
                  </a:lnTo>
                  <a:lnTo>
                    <a:pt x="4305896" y="4958892"/>
                  </a:lnTo>
                  <a:lnTo>
                    <a:pt x="4356696" y="4958892"/>
                  </a:lnTo>
                  <a:lnTo>
                    <a:pt x="4356696" y="4971592"/>
                  </a:lnTo>
                  <a:close/>
                </a:path>
                <a:path w="5073650" h="4972050">
                  <a:moveTo>
                    <a:pt x="4267796" y="4971592"/>
                  </a:moveTo>
                  <a:lnTo>
                    <a:pt x="4216996" y="4971592"/>
                  </a:lnTo>
                  <a:lnTo>
                    <a:pt x="4216996" y="4958892"/>
                  </a:lnTo>
                  <a:lnTo>
                    <a:pt x="4267796" y="4958892"/>
                  </a:lnTo>
                  <a:lnTo>
                    <a:pt x="4267796" y="4971592"/>
                  </a:lnTo>
                  <a:close/>
                </a:path>
                <a:path w="5073650" h="4972050">
                  <a:moveTo>
                    <a:pt x="4178896" y="4971592"/>
                  </a:moveTo>
                  <a:lnTo>
                    <a:pt x="4128096" y="4971592"/>
                  </a:lnTo>
                  <a:lnTo>
                    <a:pt x="4128096" y="4958892"/>
                  </a:lnTo>
                  <a:lnTo>
                    <a:pt x="4178896" y="4958892"/>
                  </a:lnTo>
                  <a:lnTo>
                    <a:pt x="4178896" y="4971592"/>
                  </a:lnTo>
                  <a:close/>
                </a:path>
                <a:path w="5073650" h="4972050">
                  <a:moveTo>
                    <a:pt x="4089996" y="4971592"/>
                  </a:moveTo>
                  <a:lnTo>
                    <a:pt x="4039196" y="4971592"/>
                  </a:lnTo>
                  <a:lnTo>
                    <a:pt x="4039196" y="4958892"/>
                  </a:lnTo>
                  <a:lnTo>
                    <a:pt x="4089996" y="4958892"/>
                  </a:lnTo>
                  <a:lnTo>
                    <a:pt x="4089996" y="4971592"/>
                  </a:lnTo>
                  <a:close/>
                </a:path>
                <a:path w="5073650" h="4972050">
                  <a:moveTo>
                    <a:pt x="4001096" y="4971592"/>
                  </a:moveTo>
                  <a:lnTo>
                    <a:pt x="3950296" y="4971592"/>
                  </a:lnTo>
                  <a:lnTo>
                    <a:pt x="3950296" y="4958892"/>
                  </a:lnTo>
                  <a:lnTo>
                    <a:pt x="4001096" y="4958892"/>
                  </a:lnTo>
                  <a:lnTo>
                    <a:pt x="4001096" y="4971592"/>
                  </a:lnTo>
                  <a:close/>
                </a:path>
                <a:path w="5073650" h="4972050">
                  <a:moveTo>
                    <a:pt x="3912196" y="4971592"/>
                  </a:moveTo>
                  <a:lnTo>
                    <a:pt x="3861396" y="4971592"/>
                  </a:lnTo>
                  <a:lnTo>
                    <a:pt x="3861396" y="4958892"/>
                  </a:lnTo>
                  <a:lnTo>
                    <a:pt x="3912196" y="4958892"/>
                  </a:lnTo>
                  <a:lnTo>
                    <a:pt x="3912196" y="4971592"/>
                  </a:lnTo>
                  <a:close/>
                </a:path>
                <a:path w="5073650" h="4972050">
                  <a:moveTo>
                    <a:pt x="3823296" y="4971592"/>
                  </a:moveTo>
                  <a:lnTo>
                    <a:pt x="3772496" y="4971592"/>
                  </a:lnTo>
                  <a:lnTo>
                    <a:pt x="3772496" y="4958892"/>
                  </a:lnTo>
                  <a:lnTo>
                    <a:pt x="3823296" y="4958892"/>
                  </a:lnTo>
                  <a:lnTo>
                    <a:pt x="3823296" y="4971592"/>
                  </a:lnTo>
                  <a:close/>
                </a:path>
                <a:path w="5073650" h="4972050">
                  <a:moveTo>
                    <a:pt x="3734396" y="4971592"/>
                  </a:moveTo>
                  <a:lnTo>
                    <a:pt x="3683596" y="4971592"/>
                  </a:lnTo>
                  <a:lnTo>
                    <a:pt x="3683596" y="4958892"/>
                  </a:lnTo>
                  <a:lnTo>
                    <a:pt x="3734396" y="4958892"/>
                  </a:lnTo>
                  <a:lnTo>
                    <a:pt x="3734396" y="4971592"/>
                  </a:lnTo>
                  <a:close/>
                </a:path>
                <a:path w="5073650" h="4972050">
                  <a:moveTo>
                    <a:pt x="3645496" y="4971592"/>
                  </a:moveTo>
                  <a:lnTo>
                    <a:pt x="3594696" y="4971592"/>
                  </a:lnTo>
                  <a:lnTo>
                    <a:pt x="3594696" y="4958892"/>
                  </a:lnTo>
                  <a:lnTo>
                    <a:pt x="3645496" y="4958892"/>
                  </a:lnTo>
                  <a:lnTo>
                    <a:pt x="3645496" y="4971592"/>
                  </a:lnTo>
                  <a:close/>
                </a:path>
                <a:path w="5073650" h="4972050">
                  <a:moveTo>
                    <a:pt x="3556596" y="4971592"/>
                  </a:moveTo>
                  <a:lnTo>
                    <a:pt x="3505796" y="4971592"/>
                  </a:lnTo>
                  <a:lnTo>
                    <a:pt x="3505796" y="4958892"/>
                  </a:lnTo>
                  <a:lnTo>
                    <a:pt x="3556596" y="4958892"/>
                  </a:lnTo>
                  <a:lnTo>
                    <a:pt x="3556596" y="4971592"/>
                  </a:lnTo>
                  <a:close/>
                </a:path>
                <a:path w="5073650" h="4972050">
                  <a:moveTo>
                    <a:pt x="3467696" y="4971592"/>
                  </a:moveTo>
                  <a:lnTo>
                    <a:pt x="3416896" y="4971592"/>
                  </a:lnTo>
                  <a:lnTo>
                    <a:pt x="3416896" y="4958892"/>
                  </a:lnTo>
                  <a:lnTo>
                    <a:pt x="3467696" y="4958892"/>
                  </a:lnTo>
                  <a:lnTo>
                    <a:pt x="3467696" y="4971592"/>
                  </a:lnTo>
                  <a:close/>
                </a:path>
                <a:path w="5073650" h="4972050">
                  <a:moveTo>
                    <a:pt x="3378796" y="4971592"/>
                  </a:moveTo>
                  <a:lnTo>
                    <a:pt x="3327996" y="4971592"/>
                  </a:lnTo>
                  <a:lnTo>
                    <a:pt x="3327996" y="4958892"/>
                  </a:lnTo>
                  <a:lnTo>
                    <a:pt x="3378796" y="4958892"/>
                  </a:lnTo>
                  <a:lnTo>
                    <a:pt x="3378796" y="4971592"/>
                  </a:lnTo>
                  <a:close/>
                </a:path>
                <a:path w="5073650" h="4972050">
                  <a:moveTo>
                    <a:pt x="3289896" y="4971592"/>
                  </a:moveTo>
                  <a:lnTo>
                    <a:pt x="3239096" y="4971592"/>
                  </a:lnTo>
                  <a:lnTo>
                    <a:pt x="3239096" y="4958892"/>
                  </a:lnTo>
                  <a:lnTo>
                    <a:pt x="3289896" y="4958892"/>
                  </a:lnTo>
                  <a:lnTo>
                    <a:pt x="3289896" y="4971592"/>
                  </a:lnTo>
                  <a:close/>
                </a:path>
                <a:path w="5073650" h="4972050">
                  <a:moveTo>
                    <a:pt x="3200996" y="4971592"/>
                  </a:moveTo>
                  <a:lnTo>
                    <a:pt x="3150196" y="4971592"/>
                  </a:lnTo>
                  <a:lnTo>
                    <a:pt x="3150196" y="4958892"/>
                  </a:lnTo>
                  <a:lnTo>
                    <a:pt x="3200996" y="4958892"/>
                  </a:lnTo>
                  <a:lnTo>
                    <a:pt x="3200996" y="4971592"/>
                  </a:lnTo>
                  <a:close/>
                </a:path>
                <a:path w="5073650" h="4972050">
                  <a:moveTo>
                    <a:pt x="3112096" y="4971592"/>
                  </a:moveTo>
                  <a:lnTo>
                    <a:pt x="3061296" y="4971592"/>
                  </a:lnTo>
                  <a:lnTo>
                    <a:pt x="3061296" y="4958892"/>
                  </a:lnTo>
                  <a:lnTo>
                    <a:pt x="3112096" y="4958892"/>
                  </a:lnTo>
                  <a:lnTo>
                    <a:pt x="3112096" y="4971592"/>
                  </a:lnTo>
                  <a:close/>
                </a:path>
                <a:path w="5073650" h="4972050">
                  <a:moveTo>
                    <a:pt x="3023196" y="4971592"/>
                  </a:moveTo>
                  <a:lnTo>
                    <a:pt x="2972396" y="4971592"/>
                  </a:lnTo>
                  <a:lnTo>
                    <a:pt x="2972396" y="4958892"/>
                  </a:lnTo>
                  <a:lnTo>
                    <a:pt x="3023196" y="4958892"/>
                  </a:lnTo>
                  <a:lnTo>
                    <a:pt x="3023196" y="4971592"/>
                  </a:lnTo>
                  <a:close/>
                </a:path>
                <a:path w="5073650" h="4972050">
                  <a:moveTo>
                    <a:pt x="2934296" y="4971592"/>
                  </a:moveTo>
                  <a:lnTo>
                    <a:pt x="2883496" y="4971592"/>
                  </a:lnTo>
                  <a:lnTo>
                    <a:pt x="2883496" y="4958892"/>
                  </a:lnTo>
                  <a:lnTo>
                    <a:pt x="2934296" y="4958892"/>
                  </a:lnTo>
                  <a:lnTo>
                    <a:pt x="2934296" y="4971592"/>
                  </a:lnTo>
                  <a:close/>
                </a:path>
                <a:path w="5073650" h="4972050">
                  <a:moveTo>
                    <a:pt x="2845396" y="4971592"/>
                  </a:moveTo>
                  <a:lnTo>
                    <a:pt x="2794596" y="4971592"/>
                  </a:lnTo>
                  <a:lnTo>
                    <a:pt x="2794596" y="4958892"/>
                  </a:lnTo>
                  <a:lnTo>
                    <a:pt x="2845396" y="4958892"/>
                  </a:lnTo>
                  <a:lnTo>
                    <a:pt x="2845396" y="4971592"/>
                  </a:lnTo>
                  <a:close/>
                </a:path>
                <a:path w="5073650" h="4972050">
                  <a:moveTo>
                    <a:pt x="2756496" y="4971592"/>
                  </a:moveTo>
                  <a:lnTo>
                    <a:pt x="2705696" y="4971592"/>
                  </a:lnTo>
                  <a:lnTo>
                    <a:pt x="2705696" y="4958892"/>
                  </a:lnTo>
                  <a:lnTo>
                    <a:pt x="2756496" y="4958892"/>
                  </a:lnTo>
                  <a:lnTo>
                    <a:pt x="2756496" y="4971592"/>
                  </a:lnTo>
                  <a:close/>
                </a:path>
                <a:path w="5073650" h="4972050">
                  <a:moveTo>
                    <a:pt x="2667596" y="4971592"/>
                  </a:moveTo>
                  <a:lnTo>
                    <a:pt x="2616796" y="4971592"/>
                  </a:lnTo>
                  <a:lnTo>
                    <a:pt x="2616796" y="4958892"/>
                  </a:lnTo>
                  <a:lnTo>
                    <a:pt x="2667596" y="4958892"/>
                  </a:lnTo>
                  <a:lnTo>
                    <a:pt x="2667596" y="4971592"/>
                  </a:lnTo>
                  <a:close/>
                </a:path>
                <a:path w="5073650" h="4972050">
                  <a:moveTo>
                    <a:pt x="2578696" y="4971592"/>
                  </a:moveTo>
                  <a:lnTo>
                    <a:pt x="2527896" y="4971592"/>
                  </a:lnTo>
                  <a:lnTo>
                    <a:pt x="2527896" y="4958892"/>
                  </a:lnTo>
                  <a:lnTo>
                    <a:pt x="2578696" y="4958892"/>
                  </a:lnTo>
                  <a:lnTo>
                    <a:pt x="2578696" y="4971592"/>
                  </a:lnTo>
                  <a:close/>
                </a:path>
                <a:path w="5073650" h="4972050">
                  <a:moveTo>
                    <a:pt x="2489796" y="4971592"/>
                  </a:moveTo>
                  <a:lnTo>
                    <a:pt x="2438996" y="4971592"/>
                  </a:lnTo>
                  <a:lnTo>
                    <a:pt x="2438996" y="4958892"/>
                  </a:lnTo>
                  <a:lnTo>
                    <a:pt x="2489796" y="4958892"/>
                  </a:lnTo>
                  <a:lnTo>
                    <a:pt x="2489796" y="4971592"/>
                  </a:lnTo>
                  <a:close/>
                </a:path>
                <a:path w="5073650" h="4972050">
                  <a:moveTo>
                    <a:pt x="2400896" y="4971592"/>
                  </a:moveTo>
                  <a:lnTo>
                    <a:pt x="2350096" y="4971592"/>
                  </a:lnTo>
                  <a:lnTo>
                    <a:pt x="2350096" y="4958892"/>
                  </a:lnTo>
                  <a:lnTo>
                    <a:pt x="2400896" y="4958892"/>
                  </a:lnTo>
                  <a:lnTo>
                    <a:pt x="2400896" y="4971592"/>
                  </a:lnTo>
                  <a:close/>
                </a:path>
                <a:path w="5073650" h="4972050">
                  <a:moveTo>
                    <a:pt x="2311996" y="4971592"/>
                  </a:moveTo>
                  <a:lnTo>
                    <a:pt x="2261196" y="4971592"/>
                  </a:lnTo>
                  <a:lnTo>
                    <a:pt x="2261196" y="4958892"/>
                  </a:lnTo>
                  <a:lnTo>
                    <a:pt x="2311996" y="4958892"/>
                  </a:lnTo>
                  <a:lnTo>
                    <a:pt x="2311996" y="4971592"/>
                  </a:lnTo>
                  <a:close/>
                </a:path>
                <a:path w="5073650" h="4972050">
                  <a:moveTo>
                    <a:pt x="2223096" y="4971592"/>
                  </a:moveTo>
                  <a:lnTo>
                    <a:pt x="2172296" y="4971592"/>
                  </a:lnTo>
                  <a:lnTo>
                    <a:pt x="2172296" y="4958892"/>
                  </a:lnTo>
                  <a:lnTo>
                    <a:pt x="2223096" y="4958892"/>
                  </a:lnTo>
                  <a:lnTo>
                    <a:pt x="2223096" y="4971592"/>
                  </a:lnTo>
                  <a:close/>
                </a:path>
                <a:path w="5073650" h="4972050">
                  <a:moveTo>
                    <a:pt x="2134196" y="4971592"/>
                  </a:moveTo>
                  <a:lnTo>
                    <a:pt x="2083396" y="4971592"/>
                  </a:lnTo>
                  <a:lnTo>
                    <a:pt x="2083396" y="4958892"/>
                  </a:lnTo>
                  <a:lnTo>
                    <a:pt x="2134196" y="4958892"/>
                  </a:lnTo>
                  <a:lnTo>
                    <a:pt x="2134196" y="4971592"/>
                  </a:lnTo>
                  <a:close/>
                </a:path>
                <a:path w="5073650" h="4972050">
                  <a:moveTo>
                    <a:pt x="2045296" y="4971592"/>
                  </a:moveTo>
                  <a:lnTo>
                    <a:pt x="1994496" y="4971592"/>
                  </a:lnTo>
                  <a:lnTo>
                    <a:pt x="1994496" y="4958892"/>
                  </a:lnTo>
                  <a:lnTo>
                    <a:pt x="2045296" y="4958892"/>
                  </a:lnTo>
                  <a:lnTo>
                    <a:pt x="2045296" y="4971592"/>
                  </a:lnTo>
                  <a:close/>
                </a:path>
                <a:path w="5073650" h="4972050">
                  <a:moveTo>
                    <a:pt x="1956396" y="4971592"/>
                  </a:moveTo>
                  <a:lnTo>
                    <a:pt x="1905596" y="4971592"/>
                  </a:lnTo>
                  <a:lnTo>
                    <a:pt x="1905596" y="4958892"/>
                  </a:lnTo>
                  <a:lnTo>
                    <a:pt x="1956396" y="4958892"/>
                  </a:lnTo>
                  <a:lnTo>
                    <a:pt x="1956396" y="4971592"/>
                  </a:lnTo>
                  <a:close/>
                </a:path>
                <a:path w="5073650" h="4972050">
                  <a:moveTo>
                    <a:pt x="1867496" y="4971592"/>
                  </a:moveTo>
                  <a:lnTo>
                    <a:pt x="1816696" y="4971592"/>
                  </a:lnTo>
                  <a:lnTo>
                    <a:pt x="1816696" y="4958892"/>
                  </a:lnTo>
                  <a:lnTo>
                    <a:pt x="1867496" y="4958892"/>
                  </a:lnTo>
                  <a:lnTo>
                    <a:pt x="1867496" y="4971592"/>
                  </a:lnTo>
                  <a:close/>
                </a:path>
                <a:path w="5073650" h="4972050">
                  <a:moveTo>
                    <a:pt x="1778596" y="4971592"/>
                  </a:moveTo>
                  <a:lnTo>
                    <a:pt x="1727796" y="4971592"/>
                  </a:lnTo>
                  <a:lnTo>
                    <a:pt x="1727796" y="4958892"/>
                  </a:lnTo>
                  <a:lnTo>
                    <a:pt x="1778596" y="4958892"/>
                  </a:lnTo>
                  <a:lnTo>
                    <a:pt x="1778596" y="4971592"/>
                  </a:lnTo>
                  <a:close/>
                </a:path>
                <a:path w="5073650" h="4972050">
                  <a:moveTo>
                    <a:pt x="1689696" y="4971592"/>
                  </a:moveTo>
                  <a:lnTo>
                    <a:pt x="1638896" y="4971592"/>
                  </a:lnTo>
                  <a:lnTo>
                    <a:pt x="1638896" y="4958892"/>
                  </a:lnTo>
                  <a:lnTo>
                    <a:pt x="1689696" y="4958892"/>
                  </a:lnTo>
                  <a:lnTo>
                    <a:pt x="1689696" y="4971592"/>
                  </a:lnTo>
                  <a:close/>
                </a:path>
                <a:path w="5073650" h="4972050">
                  <a:moveTo>
                    <a:pt x="1600796" y="4971592"/>
                  </a:moveTo>
                  <a:lnTo>
                    <a:pt x="1549996" y="4971592"/>
                  </a:lnTo>
                  <a:lnTo>
                    <a:pt x="1549996" y="4958892"/>
                  </a:lnTo>
                  <a:lnTo>
                    <a:pt x="1600796" y="4958892"/>
                  </a:lnTo>
                  <a:lnTo>
                    <a:pt x="1600796" y="4971592"/>
                  </a:lnTo>
                  <a:close/>
                </a:path>
                <a:path w="5073650" h="4972050">
                  <a:moveTo>
                    <a:pt x="1511896" y="4971592"/>
                  </a:moveTo>
                  <a:lnTo>
                    <a:pt x="1461096" y="4971592"/>
                  </a:lnTo>
                  <a:lnTo>
                    <a:pt x="1461096" y="4958892"/>
                  </a:lnTo>
                  <a:lnTo>
                    <a:pt x="1511896" y="4958892"/>
                  </a:lnTo>
                  <a:lnTo>
                    <a:pt x="1511896" y="4971592"/>
                  </a:lnTo>
                  <a:close/>
                </a:path>
                <a:path w="5073650" h="4972050">
                  <a:moveTo>
                    <a:pt x="1422996" y="4971592"/>
                  </a:moveTo>
                  <a:lnTo>
                    <a:pt x="1372196" y="4971592"/>
                  </a:lnTo>
                  <a:lnTo>
                    <a:pt x="1372196" y="4958892"/>
                  </a:lnTo>
                  <a:lnTo>
                    <a:pt x="1422996" y="4958892"/>
                  </a:lnTo>
                  <a:lnTo>
                    <a:pt x="1422996" y="4971592"/>
                  </a:lnTo>
                  <a:close/>
                </a:path>
                <a:path w="5073650" h="4972050">
                  <a:moveTo>
                    <a:pt x="1334096" y="4971592"/>
                  </a:moveTo>
                  <a:lnTo>
                    <a:pt x="1283296" y="4971592"/>
                  </a:lnTo>
                  <a:lnTo>
                    <a:pt x="1283296" y="4958892"/>
                  </a:lnTo>
                  <a:lnTo>
                    <a:pt x="1334096" y="4958892"/>
                  </a:lnTo>
                  <a:lnTo>
                    <a:pt x="1334096" y="4971592"/>
                  </a:lnTo>
                  <a:close/>
                </a:path>
                <a:path w="5073650" h="4972050">
                  <a:moveTo>
                    <a:pt x="1245196" y="4971592"/>
                  </a:moveTo>
                  <a:lnTo>
                    <a:pt x="1194396" y="4971592"/>
                  </a:lnTo>
                  <a:lnTo>
                    <a:pt x="1194396" y="4958892"/>
                  </a:lnTo>
                  <a:lnTo>
                    <a:pt x="1245196" y="4958892"/>
                  </a:lnTo>
                  <a:lnTo>
                    <a:pt x="1245196" y="4971592"/>
                  </a:lnTo>
                  <a:close/>
                </a:path>
                <a:path w="5073650" h="4972050">
                  <a:moveTo>
                    <a:pt x="1156296" y="4971592"/>
                  </a:moveTo>
                  <a:lnTo>
                    <a:pt x="1105496" y="4971592"/>
                  </a:lnTo>
                  <a:lnTo>
                    <a:pt x="1105496" y="4958892"/>
                  </a:lnTo>
                  <a:lnTo>
                    <a:pt x="1156296" y="4958892"/>
                  </a:lnTo>
                  <a:lnTo>
                    <a:pt x="1156296" y="4971592"/>
                  </a:lnTo>
                  <a:close/>
                </a:path>
                <a:path w="5073650" h="4972050">
                  <a:moveTo>
                    <a:pt x="1067396" y="4971592"/>
                  </a:moveTo>
                  <a:lnTo>
                    <a:pt x="1016596" y="4971592"/>
                  </a:lnTo>
                  <a:lnTo>
                    <a:pt x="1016596" y="4958892"/>
                  </a:lnTo>
                  <a:lnTo>
                    <a:pt x="1067396" y="4958892"/>
                  </a:lnTo>
                  <a:lnTo>
                    <a:pt x="1067396" y="4971592"/>
                  </a:lnTo>
                  <a:close/>
                </a:path>
                <a:path w="5073650" h="4972050">
                  <a:moveTo>
                    <a:pt x="978496" y="4971592"/>
                  </a:moveTo>
                  <a:lnTo>
                    <a:pt x="927696" y="4971592"/>
                  </a:lnTo>
                  <a:lnTo>
                    <a:pt x="927696" y="4958892"/>
                  </a:lnTo>
                  <a:lnTo>
                    <a:pt x="978496" y="4958892"/>
                  </a:lnTo>
                  <a:lnTo>
                    <a:pt x="978496" y="4971592"/>
                  </a:lnTo>
                  <a:close/>
                </a:path>
                <a:path w="5073650" h="4972050">
                  <a:moveTo>
                    <a:pt x="889596" y="4971592"/>
                  </a:moveTo>
                  <a:lnTo>
                    <a:pt x="838796" y="4971592"/>
                  </a:lnTo>
                  <a:lnTo>
                    <a:pt x="838796" y="4958892"/>
                  </a:lnTo>
                  <a:lnTo>
                    <a:pt x="889596" y="4958892"/>
                  </a:lnTo>
                  <a:lnTo>
                    <a:pt x="889596" y="4971592"/>
                  </a:lnTo>
                  <a:close/>
                </a:path>
                <a:path w="5073650" h="4972050">
                  <a:moveTo>
                    <a:pt x="800696" y="4971592"/>
                  </a:moveTo>
                  <a:lnTo>
                    <a:pt x="749896" y="4971592"/>
                  </a:lnTo>
                  <a:lnTo>
                    <a:pt x="749896" y="4958892"/>
                  </a:lnTo>
                  <a:lnTo>
                    <a:pt x="800696" y="4958892"/>
                  </a:lnTo>
                  <a:lnTo>
                    <a:pt x="800696" y="4971592"/>
                  </a:lnTo>
                  <a:close/>
                </a:path>
                <a:path w="5073650" h="4972050">
                  <a:moveTo>
                    <a:pt x="711796" y="4971592"/>
                  </a:moveTo>
                  <a:lnTo>
                    <a:pt x="660996" y="4971592"/>
                  </a:lnTo>
                  <a:lnTo>
                    <a:pt x="660996" y="4958892"/>
                  </a:lnTo>
                  <a:lnTo>
                    <a:pt x="711796" y="4958892"/>
                  </a:lnTo>
                  <a:lnTo>
                    <a:pt x="711796" y="4971592"/>
                  </a:lnTo>
                  <a:close/>
                </a:path>
                <a:path w="5073650" h="4972050">
                  <a:moveTo>
                    <a:pt x="622896" y="4971592"/>
                  </a:moveTo>
                  <a:lnTo>
                    <a:pt x="572096" y="4971592"/>
                  </a:lnTo>
                  <a:lnTo>
                    <a:pt x="572096" y="4958892"/>
                  </a:lnTo>
                  <a:lnTo>
                    <a:pt x="622896" y="4958892"/>
                  </a:lnTo>
                  <a:lnTo>
                    <a:pt x="622896" y="4971592"/>
                  </a:lnTo>
                  <a:close/>
                </a:path>
                <a:path w="5073650" h="4972050">
                  <a:moveTo>
                    <a:pt x="533996" y="4971592"/>
                  </a:moveTo>
                  <a:lnTo>
                    <a:pt x="483196" y="4971592"/>
                  </a:lnTo>
                  <a:lnTo>
                    <a:pt x="483196" y="4958892"/>
                  </a:lnTo>
                  <a:lnTo>
                    <a:pt x="533996" y="4958892"/>
                  </a:lnTo>
                  <a:lnTo>
                    <a:pt x="533996" y="4971592"/>
                  </a:lnTo>
                  <a:close/>
                </a:path>
                <a:path w="5073650" h="4972050">
                  <a:moveTo>
                    <a:pt x="445096" y="4971592"/>
                  </a:moveTo>
                  <a:lnTo>
                    <a:pt x="394296" y="4971592"/>
                  </a:lnTo>
                  <a:lnTo>
                    <a:pt x="394296" y="4958892"/>
                  </a:lnTo>
                  <a:lnTo>
                    <a:pt x="445096" y="4958892"/>
                  </a:lnTo>
                  <a:lnTo>
                    <a:pt x="445096" y="4971592"/>
                  </a:lnTo>
                  <a:close/>
                </a:path>
                <a:path w="5073650" h="4972050">
                  <a:moveTo>
                    <a:pt x="356196" y="4971592"/>
                  </a:moveTo>
                  <a:lnTo>
                    <a:pt x="305396" y="4971592"/>
                  </a:lnTo>
                  <a:lnTo>
                    <a:pt x="305396" y="4958892"/>
                  </a:lnTo>
                  <a:lnTo>
                    <a:pt x="356196" y="4958892"/>
                  </a:lnTo>
                  <a:lnTo>
                    <a:pt x="356196" y="4971592"/>
                  </a:lnTo>
                  <a:close/>
                </a:path>
                <a:path w="5073650" h="4972050">
                  <a:moveTo>
                    <a:pt x="267296" y="4971592"/>
                  </a:moveTo>
                  <a:lnTo>
                    <a:pt x="216496" y="4971592"/>
                  </a:lnTo>
                  <a:lnTo>
                    <a:pt x="216496" y="4958892"/>
                  </a:lnTo>
                  <a:lnTo>
                    <a:pt x="267296" y="4958892"/>
                  </a:lnTo>
                  <a:lnTo>
                    <a:pt x="267296" y="4971592"/>
                  </a:lnTo>
                  <a:close/>
                </a:path>
                <a:path w="5073650" h="4972050">
                  <a:moveTo>
                    <a:pt x="178396" y="4971592"/>
                  </a:moveTo>
                  <a:lnTo>
                    <a:pt x="127596" y="4971592"/>
                  </a:lnTo>
                  <a:lnTo>
                    <a:pt x="127596" y="4958892"/>
                  </a:lnTo>
                  <a:lnTo>
                    <a:pt x="178396" y="4958892"/>
                  </a:lnTo>
                  <a:lnTo>
                    <a:pt x="178396" y="4971592"/>
                  </a:lnTo>
                  <a:close/>
                </a:path>
                <a:path w="5073650" h="4972050">
                  <a:moveTo>
                    <a:pt x="89496" y="4971592"/>
                  </a:moveTo>
                  <a:lnTo>
                    <a:pt x="38696" y="4971592"/>
                  </a:lnTo>
                  <a:lnTo>
                    <a:pt x="38696" y="4958892"/>
                  </a:lnTo>
                  <a:lnTo>
                    <a:pt x="89496" y="4958892"/>
                  </a:lnTo>
                  <a:lnTo>
                    <a:pt x="89496" y="4971592"/>
                  </a:lnTo>
                  <a:close/>
                </a:path>
                <a:path w="5073650" h="4972050">
                  <a:moveTo>
                    <a:pt x="11303" y="4965039"/>
                  </a:moveTo>
                  <a:lnTo>
                    <a:pt x="0" y="4959261"/>
                  </a:lnTo>
                  <a:lnTo>
                    <a:pt x="23126" y="4914023"/>
                  </a:lnTo>
                  <a:lnTo>
                    <a:pt x="34442" y="4919814"/>
                  </a:lnTo>
                  <a:lnTo>
                    <a:pt x="11303" y="4965039"/>
                  </a:lnTo>
                  <a:close/>
                </a:path>
                <a:path w="5073650" h="4972050">
                  <a:moveTo>
                    <a:pt x="51777" y="4885893"/>
                  </a:moveTo>
                  <a:lnTo>
                    <a:pt x="40474" y="4880102"/>
                  </a:lnTo>
                  <a:lnTo>
                    <a:pt x="63601" y="4834877"/>
                  </a:lnTo>
                  <a:lnTo>
                    <a:pt x="74917" y="4840655"/>
                  </a:lnTo>
                  <a:lnTo>
                    <a:pt x="51777" y="4885893"/>
                  </a:lnTo>
                  <a:close/>
                </a:path>
                <a:path w="5073650" h="4972050">
                  <a:moveTo>
                    <a:pt x="92265" y="4806734"/>
                  </a:moveTo>
                  <a:lnTo>
                    <a:pt x="80949" y="4800955"/>
                  </a:lnTo>
                  <a:lnTo>
                    <a:pt x="104076" y="4755730"/>
                  </a:lnTo>
                  <a:lnTo>
                    <a:pt x="115392" y="4761509"/>
                  </a:lnTo>
                  <a:lnTo>
                    <a:pt x="92265" y="4806734"/>
                  </a:lnTo>
                  <a:close/>
                </a:path>
                <a:path w="5073650" h="4972050">
                  <a:moveTo>
                    <a:pt x="132740" y="4727587"/>
                  </a:moveTo>
                  <a:lnTo>
                    <a:pt x="121424" y="4721796"/>
                  </a:lnTo>
                  <a:lnTo>
                    <a:pt x="144551" y="4676571"/>
                  </a:lnTo>
                  <a:lnTo>
                    <a:pt x="155867" y="4682350"/>
                  </a:lnTo>
                  <a:lnTo>
                    <a:pt x="132740" y="4727587"/>
                  </a:lnTo>
                  <a:close/>
                </a:path>
                <a:path w="5073650" h="4972050">
                  <a:moveTo>
                    <a:pt x="173215" y="4648428"/>
                  </a:moveTo>
                  <a:lnTo>
                    <a:pt x="161899" y="4642650"/>
                  </a:lnTo>
                  <a:lnTo>
                    <a:pt x="185026" y="4597425"/>
                  </a:lnTo>
                  <a:lnTo>
                    <a:pt x="196342" y="4603203"/>
                  </a:lnTo>
                  <a:lnTo>
                    <a:pt x="173215" y="4648428"/>
                  </a:lnTo>
                  <a:close/>
                </a:path>
                <a:path w="5073650" h="4972050">
                  <a:moveTo>
                    <a:pt x="213690" y="4569282"/>
                  </a:moveTo>
                  <a:lnTo>
                    <a:pt x="202374" y="4563503"/>
                  </a:lnTo>
                  <a:lnTo>
                    <a:pt x="225501" y="4518266"/>
                  </a:lnTo>
                  <a:lnTo>
                    <a:pt x="236816" y="4524057"/>
                  </a:lnTo>
                  <a:lnTo>
                    <a:pt x="213690" y="4569282"/>
                  </a:lnTo>
                  <a:close/>
                </a:path>
                <a:path w="5073650" h="4972050">
                  <a:moveTo>
                    <a:pt x="254165" y="4490135"/>
                  </a:moveTo>
                  <a:lnTo>
                    <a:pt x="242849" y="4484344"/>
                  </a:lnTo>
                  <a:lnTo>
                    <a:pt x="265976" y="4439119"/>
                  </a:lnTo>
                  <a:lnTo>
                    <a:pt x="277291" y="4444898"/>
                  </a:lnTo>
                  <a:lnTo>
                    <a:pt x="254165" y="4490135"/>
                  </a:lnTo>
                  <a:close/>
                </a:path>
                <a:path w="5073650" h="4972050">
                  <a:moveTo>
                    <a:pt x="294640" y="4410976"/>
                  </a:moveTo>
                  <a:lnTo>
                    <a:pt x="283324" y="4405198"/>
                  </a:lnTo>
                  <a:lnTo>
                    <a:pt x="306451" y="4359960"/>
                  </a:lnTo>
                  <a:lnTo>
                    <a:pt x="317766" y="4365752"/>
                  </a:lnTo>
                  <a:lnTo>
                    <a:pt x="294640" y="4410976"/>
                  </a:lnTo>
                  <a:close/>
                </a:path>
                <a:path w="5073650" h="4972050">
                  <a:moveTo>
                    <a:pt x="335114" y="4331830"/>
                  </a:moveTo>
                  <a:lnTo>
                    <a:pt x="323799" y="4326039"/>
                  </a:lnTo>
                  <a:lnTo>
                    <a:pt x="346925" y="4280814"/>
                  </a:lnTo>
                  <a:lnTo>
                    <a:pt x="358241" y="4286592"/>
                  </a:lnTo>
                  <a:lnTo>
                    <a:pt x="335114" y="4331830"/>
                  </a:lnTo>
                  <a:close/>
                </a:path>
                <a:path w="5073650" h="4972050">
                  <a:moveTo>
                    <a:pt x="375589" y="4252671"/>
                  </a:moveTo>
                  <a:lnTo>
                    <a:pt x="364274" y="4246892"/>
                  </a:lnTo>
                  <a:lnTo>
                    <a:pt x="387400" y="4201668"/>
                  </a:lnTo>
                  <a:lnTo>
                    <a:pt x="398716" y="4207446"/>
                  </a:lnTo>
                  <a:lnTo>
                    <a:pt x="375589" y="4252671"/>
                  </a:lnTo>
                  <a:close/>
                </a:path>
                <a:path w="5073650" h="4972050">
                  <a:moveTo>
                    <a:pt x="416064" y="4173524"/>
                  </a:moveTo>
                  <a:lnTo>
                    <a:pt x="404749" y="4167746"/>
                  </a:lnTo>
                  <a:lnTo>
                    <a:pt x="427888" y="4122508"/>
                  </a:lnTo>
                  <a:lnTo>
                    <a:pt x="439191" y="4128300"/>
                  </a:lnTo>
                  <a:lnTo>
                    <a:pt x="416064" y="4173524"/>
                  </a:lnTo>
                  <a:close/>
                </a:path>
                <a:path w="5073650" h="4972050">
                  <a:moveTo>
                    <a:pt x="456539" y="4094378"/>
                  </a:moveTo>
                  <a:lnTo>
                    <a:pt x="445223" y="4088587"/>
                  </a:lnTo>
                  <a:lnTo>
                    <a:pt x="468363" y="4043362"/>
                  </a:lnTo>
                  <a:lnTo>
                    <a:pt x="479666" y="4049141"/>
                  </a:lnTo>
                  <a:lnTo>
                    <a:pt x="456539" y="4094378"/>
                  </a:lnTo>
                  <a:close/>
                </a:path>
                <a:path w="5073650" h="4972050">
                  <a:moveTo>
                    <a:pt x="497014" y="4015219"/>
                  </a:moveTo>
                  <a:lnTo>
                    <a:pt x="485698" y="4009440"/>
                  </a:lnTo>
                  <a:lnTo>
                    <a:pt x="508838" y="3964203"/>
                  </a:lnTo>
                  <a:lnTo>
                    <a:pt x="520141" y="3969994"/>
                  </a:lnTo>
                  <a:lnTo>
                    <a:pt x="497014" y="4015219"/>
                  </a:lnTo>
                  <a:close/>
                </a:path>
                <a:path w="5073650" h="4972050">
                  <a:moveTo>
                    <a:pt x="537489" y="3936072"/>
                  </a:moveTo>
                  <a:lnTo>
                    <a:pt x="526173" y="3930281"/>
                  </a:lnTo>
                  <a:lnTo>
                    <a:pt x="549313" y="3885057"/>
                  </a:lnTo>
                  <a:lnTo>
                    <a:pt x="560616" y="3890835"/>
                  </a:lnTo>
                  <a:lnTo>
                    <a:pt x="537489" y="3936072"/>
                  </a:lnTo>
                  <a:close/>
                </a:path>
                <a:path w="5073650" h="4972050">
                  <a:moveTo>
                    <a:pt x="577964" y="3856913"/>
                  </a:moveTo>
                  <a:lnTo>
                    <a:pt x="566648" y="3851135"/>
                  </a:lnTo>
                  <a:lnTo>
                    <a:pt x="589788" y="3805910"/>
                  </a:lnTo>
                  <a:lnTo>
                    <a:pt x="601091" y="3811689"/>
                  </a:lnTo>
                  <a:lnTo>
                    <a:pt x="577964" y="3856913"/>
                  </a:lnTo>
                  <a:close/>
                </a:path>
                <a:path w="5073650" h="4972050">
                  <a:moveTo>
                    <a:pt x="618439" y="3777767"/>
                  </a:moveTo>
                  <a:lnTo>
                    <a:pt x="607123" y="3771988"/>
                  </a:lnTo>
                  <a:lnTo>
                    <a:pt x="630262" y="3726751"/>
                  </a:lnTo>
                  <a:lnTo>
                    <a:pt x="641565" y="3732542"/>
                  </a:lnTo>
                  <a:lnTo>
                    <a:pt x="618439" y="3777767"/>
                  </a:lnTo>
                  <a:close/>
                </a:path>
                <a:path w="5073650" h="4972050">
                  <a:moveTo>
                    <a:pt x="658914" y="3698621"/>
                  </a:moveTo>
                  <a:lnTo>
                    <a:pt x="647611" y="3692829"/>
                  </a:lnTo>
                  <a:lnTo>
                    <a:pt x="670737" y="3647605"/>
                  </a:lnTo>
                  <a:lnTo>
                    <a:pt x="682040" y="3653383"/>
                  </a:lnTo>
                  <a:lnTo>
                    <a:pt x="658914" y="3698621"/>
                  </a:lnTo>
                  <a:close/>
                </a:path>
                <a:path w="5073650" h="4972050">
                  <a:moveTo>
                    <a:pt x="699389" y="3619461"/>
                  </a:moveTo>
                  <a:lnTo>
                    <a:pt x="688086" y="3613683"/>
                  </a:lnTo>
                  <a:lnTo>
                    <a:pt x="711212" y="3568446"/>
                  </a:lnTo>
                  <a:lnTo>
                    <a:pt x="722515" y="3574237"/>
                  </a:lnTo>
                  <a:lnTo>
                    <a:pt x="699389" y="3619461"/>
                  </a:lnTo>
                  <a:close/>
                </a:path>
                <a:path w="5073650" h="4972050">
                  <a:moveTo>
                    <a:pt x="739863" y="3540315"/>
                  </a:moveTo>
                  <a:lnTo>
                    <a:pt x="728560" y="3534524"/>
                  </a:lnTo>
                  <a:lnTo>
                    <a:pt x="751687" y="3489299"/>
                  </a:lnTo>
                  <a:lnTo>
                    <a:pt x="762990" y="3495078"/>
                  </a:lnTo>
                  <a:lnTo>
                    <a:pt x="739863" y="3540315"/>
                  </a:lnTo>
                  <a:close/>
                </a:path>
                <a:path w="5073650" h="4972050">
                  <a:moveTo>
                    <a:pt x="780338" y="3461156"/>
                  </a:moveTo>
                  <a:lnTo>
                    <a:pt x="769035" y="3455377"/>
                  </a:lnTo>
                  <a:lnTo>
                    <a:pt x="792162" y="3410153"/>
                  </a:lnTo>
                  <a:lnTo>
                    <a:pt x="803465" y="3415931"/>
                  </a:lnTo>
                  <a:lnTo>
                    <a:pt x="780338" y="3461156"/>
                  </a:lnTo>
                  <a:close/>
                </a:path>
                <a:path w="5073650" h="4972050">
                  <a:moveTo>
                    <a:pt x="820813" y="3382010"/>
                  </a:moveTo>
                  <a:lnTo>
                    <a:pt x="809510" y="3376231"/>
                  </a:lnTo>
                  <a:lnTo>
                    <a:pt x="832637" y="3330994"/>
                  </a:lnTo>
                  <a:lnTo>
                    <a:pt x="843940" y="3336785"/>
                  </a:lnTo>
                  <a:lnTo>
                    <a:pt x="820813" y="3382010"/>
                  </a:lnTo>
                  <a:close/>
                </a:path>
                <a:path w="5073650" h="4972050">
                  <a:moveTo>
                    <a:pt x="861288" y="3302863"/>
                  </a:moveTo>
                  <a:lnTo>
                    <a:pt x="849985" y="3297072"/>
                  </a:lnTo>
                  <a:lnTo>
                    <a:pt x="873112" y="3251847"/>
                  </a:lnTo>
                  <a:lnTo>
                    <a:pt x="884415" y="3257626"/>
                  </a:lnTo>
                  <a:lnTo>
                    <a:pt x="861288" y="3302863"/>
                  </a:lnTo>
                  <a:close/>
                </a:path>
                <a:path w="5073650" h="4972050">
                  <a:moveTo>
                    <a:pt x="901763" y="3223704"/>
                  </a:moveTo>
                  <a:lnTo>
                    <a:pt x="890460" y="3217926"/>
                  </a:lnTo>
                  <a:lnTo>
                    <a:pt x="913587" y="3172688"/>
                  </a:lnTo>
                  <a:lnTo>
                    <a:pt x="924890" y="3178479"/>
                  </a:lnTo>
                  <a:lnTo>
                    <a:pt x="901763" y="3223704"/>
                  </a:lnTo>
                  <a:close/>
                </a:path>
                <a:path w="5073650" h="4972050">
                  <a:moveTo>
                    <a:pt x="942238" y="3144558"/>
                  </a:moveTo>
                  <a:lnTo>
                    <a:pt x="930935" y="3138766"/>
                  </a:lnTo>
                  <a:lnTo>
                    <a:pt x="954062" y="3093542"/>
                  </a:lnTo>
                  <a:lnTo>
                    <a:pt x="965365" y="3099320"/>
                  </a:lnTo>
                  <a:lnTo>
                    <a:pt x="942238" y="3144558"/>
                  </a:lnTo>
                  <a:close/>
                </a:path>
                <a:path w="5073650" h="4972050">
                  <a:moveTo>
                    <a:pt x="982713" y="3065399"/>
                  </a:moveTo>
                  <a:lnTo>
                    <a:pt x="971410" y="3059620"/>
                  </a:lnTo>
                  <a:lnTo>
                    <a:pt x="994537" y="3014395"/>
                  </a:lnTo>
                  <a:lnTo>
                    <a:pt x="1005840" y="3020174"/>
                  </a:lnTo>
                  <a:lnTo>
                    <a:pt x="982713" y="3065399"/>
                  </a:lnTo>
                  <a:close/>
                </a:path>
                <a:path w="5073650" h="4972050">
                  <a:moveTo>
                    <a:pt x="1023188" y="2986252"/>
                  </a:moveTo>
                  <a:lnTo>
                    <a:pt x="1011885" y="2980474"/>
                  </a:lnTo>
                  <a:lnTo>
                    <a:pt x="1035011" y="2935236"/>
                  </a:lnTo>
                  <a:lnTo>
                    <a:pt x="1046314" y="2941027"/>
                  </a:lnTo>
                  <a:lnTo>
                    <a:pt x="1023188" y="2986252"/>
                  </a:lnTo>
                  <a:close/>
                </a:path>
                <a:path w="5073650" h="4972050">
                  <a:moveTo>
                    <a:pt x="1063663" y="2907093"/>
                  </a:moveTo>
                  <a:lnTo>
                    <a:pt x="1052360" y="2901315"/>
                  </a:lnTo>
                  <a:lnTo>
                    <a:pt x="1075486" y="2856090"/>
                  </a:lnTo>
                  <a:lnTo>
                    <a:pt x="1086789" y="2861868"/>
                  </a:lnTo>
                  <a:lnTo>
                    <a:pt x="1063663" y="2907093"/>
                  </a:lnTo>
                  <a:close/>
                </a:path>
                <a:path w="5073650" h="4972050">
                  <a:moveTo>
                    <a:pt x="1104138" y="2827947"/>
                  </a:moveTo>
                  <a:lnTo>
                    <a:pt x="1092835" y="2822168"/>
                  </a:lnTo>
                  <a:lnTo>
                    <a:pt x="1115961" y="2776931"/>
                  </a:lnTo>
                  <a:lnTo>
                    <a:pt x="1127264" y="2782722"/>
                  </a:lnTo>
                  <a:lnTo>
                    <a:pt x="1104138" y="2827947"/>
                  </a:lnTo>
                  <a:close/>
                </a:path>
                <a:path w="5073650" h="4972050">
                  <a:moveTo>
                    <a:pt x="1144612" y="2748800"/>
                  </a:moveTo>
                  <a:lnTo>
                    <a:pt x="1133309" y="2743009"/>
                  </a:lnTo>
                  <a:lnTo>
                    <a:pt x="1156436" y="2697784"/>
                  </a:lnTo>
                  <a:lnTo>
                    <a:pt x="1167739" y="2703563"/>
                  </a:lnTo>
                  <a:lnTo>
                    <a:pt x="1144612" y="2748800"/>
                  </a:lnTo>
                  <a:close/>
                </a:path>
                <a:path w="5073650" h="4972050">
                  <a:moveTo>
                    <a:pt x="1185087" y="2669641"/>
                  </a:moveTo>
                  <a:lnTo>
                    <a:pt x="1173784" y="2663863"/>
                  </a:lnTo>
                  <a:lnTo>
                    <a:pt x="1196911" y="2618638"/>
                  </a:lnTo>
                  <a:lnTo>
                    <a:pt x="1208214" y="2624416"/>
                  </a:lnTo>
                  <a:lnTo>
                    <a:pt x="1185087" y="2669641"/>
                  </a:lnTo>
                  <a:close/>
                </a:path>
                <a:path w="5073650" h="4972050">
                  <a:moveTo>
                    <a:pt x="1225562" y="2590495"/>
                  </a:moveTo>
                  <a:lnTo>
                    <a:pt x="1214259" y="2584716"/>
                  </a:lnTo>
                  <a:lnTo>
                    <a:pt x="1237386" y="2539479"/>
                  </a:lnTo>
                  <a:lnTo>
                    <a:pt x="1248689" y="2545257"/>
                  </a:lnTo>
                  <a:lnTo>
                    <a:pt x="1225562" y="2590495"/>
                  </a:lnTo>
                  <a:close/>
                </a:path>
                <a:path w="5073650" h="4972050">
                  <a:moveTo>
                    <a:pt x="1266037" y="2511336"/>
                  </a:moveTo>
                  <a:lnTo>
                    <a:pt x="1254734" y="2505557"/>
                  </a:lnTo>
                  <a:lnTo>
                    <a:pt x="1277861" y="2460332"/>
                  </a:lnTo>
                  <a:lnTo>
                    <a:pt x="1289164" y="2466111"/>
                  </a:lnTo>
                  <a:lnTo>
                    <a:pt x="1266037" y="2511336"/>
                  </a:lnTo>
                  <a:close/>
                </a:path>
                <a:path w="5073650" h="4972050">
                  <a:moveTo>
                    <a:pt x="1306512" y="2432189"/>
                  </a:moveTo>
                  <a:lnTo>
                    <a:pt x="1295209" y="2426411"/>
                  </a:lnTo>
                  <a:lnTo>
                    <a:pt x="1318336" y="2381173"/>
                  </a:lnTo>
                  <a:lnTo>
                    <a:pt x="1329639" y="2386965"/>
                  </a:lnTo>
                  <a:lnTo>
                    <a:pt x="1306512" y="2432189"/>
                  </a:lnTo>
                  <a:close/>
                </a:path>
                <a:path w="5073650" h="4972050">
                  <a:moveTo>
                    <a:pt x="1346987" y="2353043"/>
                  </a:moveTo>
                  <a:lnTo>
                    <a:pt x="1335684" y="2347252"/>
                  </a:lnTo>
                  <a:lnTo>
                    <a:pt x="1358811" y="2302027"/>
                  </a:lnTo>
                  <a:lnTo>
                    <a:pt x="1370114" y="2307805"/>
                  </a:lnTo>
                  <a:lnTo>
                    <a:pt x="1346987" y="2353043"/>
                  </a:lnTo>
                  <a:close/>
                </a:path>
                <a:path w="5073650" h="4972050">
                  <a:moveTo>
                    <a:pt x="1387462" y="2273884"/>
                  </a:moveTo>
                  <a:lnTo>
                    <a:pt x="1376159" y="2268105"/>
                  </a:lnTo>
                  <a:lnTo>
                    <a:pt x="1399286" y="2222881"/>
                  </a:lnTo>
                  <a:lnTo>
                    <a:pt x="1410589" y="2228659"/>
                  </a:lnTo>
                  <a:lnTo>
                    <a:pt x="1387462" y="2273884"/>
                  </a:lnTo>
                  <a:close/>
                </a:path>
                <a:path w="5073650" h="4972050">
                  <a:moveTo>
                    <a:pt x="1427937" y="2194737"/>
                  </a:moveTo>
                  <a:lnTo>
                    <a:pt x="1416634" y="2188959"/>
                  </a:lnTo>
                  <a:lnTo>
                    <a:pt x="1439760" y="2143721"/>
                  </a:lnTo>
                  <a:lnTo>
                    <a:pt x="1451076" y="2149500"/>
                  </a:lnTo>
                  <a:lnTo>
                    <a:pt x="1427937" y="2194737"/>
                  </a:lnTo>
                  <a:close/>
                </a:path>
                <a:path w="5073650" h="4972050">
                  <a:moveTo>
                    <a:pt x="1468412" y="2115578"/>
                  </a:moveTo>
                  <a:lnTo>
                    <a:pt x="1457109" y="2109800"/>
                  </a:lnTo>
                  <a:lnTo>
                    <a:pt x="1480235" y="2064575"/>
                  </a:lnTo>
                  <a:lnTo>
                    <a:pt x="1491551" y="2070354"/>
                  </a:lnTo>
                  <a:lnTo>
                    <a:pt x="1468412" y="2115578"/>
                  </a:lnTo>
                  <a:close/>
                </a:path>
                <a:path w="5073650" h="4972050">
                  <a:moveTo>
                    <a:pt x="1508887" y="2036432"/>
                  </a:moveTo>
                  <a:lnTo>
                    <a:pt x="1497584" y="2030653"/>
                  </a:lnTo>
                  <a:lnTo>
                    <a:pt x="1520710" y="1985416"/>
                  </a:lnTo>
                  <a:lnTo>
                    <a:pt x="1532026" y="1991207"/>
                  </a:lnTo>
                  <a:lnTo>
                    <a:pt x="1508887" y="2036432"/>
                  </a:lnTo>
                  <a:close/>
                </a:path>
                <a:path w="5073650" h="4972050">
                  <a:moveTo>
                    <a:pt x="1549361" y="1957285"/>
                  </a:moveTo>
                  <a:lnTo>
                    <a:pt x="1538058" y="1951494"/>
                  </a:lnTo>
                  <a:lnTo>
                    <a:pt x="1561185" y="1906270"/>
                  </a:lnTo>
                  <a:lnTo>
                    <a:pt x="1572501" y="1912048"/>
                  </a:lnTo>
                  <a:lnTo>
                    <a:pt x="1549361" y="1957285"/>
                  </a:lnTo>
                  <a:close/>
                </a:path>
                <a:path w="5073650" h="4972050">
                  <a:moveTo>
                    <a:pt x="1589836" y="1878126"/>
                  </a:moveTo>
                  <a:lnTo>
                    <a:pt x="1578533" y="1872348"/>
                  </a:lnTo>
                  <a:lnTo>
                    <a:pt x="1601660" y="1827123"/>
                  </a:lnTo>
                  <a:lnTo>
                    <a:pt x="1612976" y="1832902"/>
                  </a:lnTo>
                  <a:lnTo>
                    <a:pt x="1589836" y="1878126"/>
                  </a:lnTo>
                  <a:close/>
                </a:path>
                <a:path w="5073650" h="4972050">
                  <a:moveTo>
                    <a:pt x="1630311" y="1798980"/>
                  </a:moveTo>
                  <a:lnTo>
                    <a:pt x="1619008" y="1793201"/>
                  </a:lnTo>
                  <a:lnTo>
                    <a:pt x="1642135" y="1747964"/>
                  </a:lnTo>
                  <a:lnTo>
                    <a:pt x="1653451" y="1753743"/>
                  </a:lnTo>
                  <a:lnTo>
                    <a:pt x="1630311" y="1798980"/>
                  </a:lnTo>
                  <a:close/>
                </a:path>
                <a:path w="5073650" h="4972050">
                  <a:moveTo>
                    <a:pt x="1670799" y="1719821"/>
                  </a:moveTo>
                  <a:lnTo>
                    <a:pt x="1659483" y="1714042"/>
                  </a:lnTo>
                  <a:lnTo>
                    <a:pt x="1682610" y="1668818"/>
                  </a:lnTo>
                  <a:lnTo>
                    <a:pt x="1693926" y="1674596"/>
                  </a:lnTo>
                  <a:lnTo>
                    <a:pt x="1670799" y="1719821"/>
                  </a:lnTo>
                  <a:close/>
                </a:path>
                <a:path w="5073650" h="4972050">
                  <a:moveTo>
                    <a:pt x="1711274" y="1640674"/>
                  </a:moveTo>
                  <a:lnTo>
                    <a:pt x="1699958" y="1634896"/>
                  </a:lnTo>
                  <a:lnTo>
                    <a:pt x="1723085" y="1589659"/>
                  </a:lnTo>
                  <a:lnTo>
                    <a:pt x="1734400" y="1595450"/>
                  </a:lnTo>
                  <a:lnTo>
                    <a:pt x="1711274" y="1640674"/>
                  </a:lnTo>
                  <a:close/>
                </a:path>
                <a:path w="5073650" h="4972050">
                  <a:moveTo>
                    <a:pt x="1751749" y="1561528"/>
                  </a:moveTo>
                  <a:lnTo>
                    <a:pt x="1740433" y="1555737"/>
                  </a:lnTo>
                  <a:lnTo>
                    <a:pt x="1763560" y="1510512"/>
                  </a:lnTo>
                  <a:lnTo>
                    <a:pt x="1774875" y="1516291"/>
                  </a:lnTo>
                  <a:lnTo>
                    <a:pt x="1751749" y="1561528"/>
                  </a:lnTo>
                  <a:close/>
                </a:path>
                <a:path w="5073650" h="4972050">
                  <a:moveTo>
                    <a:pt x="1792224" y="1482369"/>
                  </a:moveTo>
                  <a:lnTo>
                    <a:pt x="1780908" y="1476590"/>
                  </a:lnTo>
                  <a:lnTo>
                    <a:pt x="1804035" y="1431366"/>
                  </a:lnTo>
                  <a:lnTo>
                    <a:pt x="1815350" y="1437144"/>
                  </a:lnTo>
                  <a:lnTo>
                    <a:pt x="1792224" y="1482369"/>
                  </a:lnTo>
                  <a:close/>
                </a:path>
                <a:path w="5073650" h="4972050">
                  <a:moveTo>
                    <a:pt x="1832698" y="1403223"/>
                  </a:moveTo>
                  <a:lnTo>
                    <a:pt x="1821383" y="1397444"/>
                  </a:lnTo>
                  <a:lnTo>
                    <a:pt x="1844509" y="1352207"/>
                  </a:lnTo>
                  <a:lnTo>
                    <a:pt x="1855825" y="1357985"/>
                  </a:lnTo>
                  <a:lnTo>
                    <a:pt x="1832698" y="1403223"/>
                  </a:lnTo>
                  <a:close/>
                </a:path>
                <a:path w="5073650" h="4972050">
                  <a:moveTo>
                    <a:pt x="1873173" y="1324063"/>
                  </a:moveTo>
                  <a:lnTo>
                    <a:pt x="1861858" y="1318285"/>
                  </a:lnTo>
                  <a:lnTo>
                    <a:pt x="1884984" y="1273060"/>
                  </a:lnTo>
                  <a:lnTo>
                    <a:pt x="1896300" y="1278839"/>
                  </a:lnTo>
                  <a:lnTo>
                    <a:pt x="1873173" y="1324063"/>
                  </a:lnTo>
                  <a:close/>
                </a:path>
                <a:path w="5073650" h="4972050">
                  <a:moveTo>
                    <a:pt x="1913648" y="1244917"/>
                  </a:moveTo>
                  <a:lnTo>
                    <a:pt x="1902333" y="1239139"/>
                  </a:lnTo>
                  <a:lnTo>
                    <a:pt x="1925459" y="1193901"/>
                  </a:lnTo>
                  <a:lnTo>
                    <a:pt x="1936775" y="1199692"/>
                  </a:lnTo>
                  <a:lnTo>
                    <a:pt x="1913648" y="1244917"/>
                  </a:lnTo>
                  <a:close/>
                </a:path>
                <a:path w="5073650" h="4972050">
                  <a:moveTo>
                    <a:pt x="1954123" y="1165771"/>
                  </a:moveTo>
                  <a:lnTo>
                    <a:pt x="1942807" y="1159979"/>
                  </a:lnTo>
                  <a:lnTo>
                    <a:pt x="1965947" y="1114755"/>
                  </a:lnTo>
                  <a:lnTo>
                    <a:pt x="1977250" y="1120533"/>
                  </a:lnTo>
                  <a:lnTo>
                    <a:pt x="1954123" y="1165771"/>
                  </a:lnTo>
                  <a:close/>
                </a:path>
                <a:path w="5073650" h="4972050">
                  <a:moveTo>
                    <a:pt x="1994598" y="1086612"/>
                  </a:moveTo>
                  <a:lnTo>
                    <a:pt x="1983282" y="1080833"/>
                  </a:lnTo>
                  <a:lnTo>
                    <a:pt x="2006422" y="1035608"/>
                  </a:lnTo>
                  <a:lnTo>
                    <a:pt x="2017725" y="1041387"/>
                  </a:lnTo>
                  <a:lnTo>
                    <a:pt x="1994598" y="1086612"/>
                  </a:lnTo>
                  <a:close/>
                </a:path>
                <a:path w="5073650" h="4972050">
                  <a:moveTo>
                    <a:pt x="2035073" y="1007465"/>
                  </a:moveTo>
                  <a:lnTo>
                    <a:pt x="2023757" y="1001674"/>
                  </a:lnTo>
                  <a:lnTo>
                    <a:pt x="2046897" y="956449"/>
                  </a:lnTo>
                  <a:lnTo>
                    <a:pt x="2058200" y="962228"/>
                  </a:lnTo>
                  <a:lnTo>
                    <a:pt x="2035073" y="1007465"/>
                  </a:lnTo>
                  <a:close/>
                </a:path>
                <a:path w="5073650" h="4972050">
                  <a:moveTo>
                    <a:pt x="2075548" y="928306"/>
                  </a:moveTo>
                  <a:lnTo>
                    <a:pt x="2064232" y="922528"/>
                  </a:lnTo>
                  <a:lnTo>
                    <a:pt x="2087372" y="877303"/>
                  </a:lnTo>
                  <a:lnTo>
                    <a:pt x="2098675" y="883081"/>
                  </a:lnTo>
                  <a:lnTo>
                    <a:pt x="2075548" y="928306"/>
                  </a:lnTo>
                  <a:close/>
                </a:path>
                <a:path w="5073650" h="4972050">
                  <a:moveTo>
                    <a:pt x="2116023" y="849160"/>
                  </a:moveTo>
                  <a:lnTo>
                    <a:pt x="2104707" y="843381"/>
                  </a:lnTo>
                  <a:lnTo>
                    <a:pt x="2127846" y="798144"/>
                  </a:lnTo>
                  <a:lnTo>
                    <a:pt x="2139149" y="803935"/>
                  </a:lnTo>
                  <a:lnTo>
                    <a:pt x="2116023" y="849160"/>
                  </a:lnTo>
                  <a:close/>
                </a:path>
                <a:path w="5073650" h="4972050">
                  <a:moveTo>
                    <a:pt x="2156498" y="770013"/>
                  </a:moveTo>
                  <a:lnTo>
                    <a:pt x="2145182" y="764222"/>
                  </a:lnTo>
                  <a:lnTo>
                    <a:pt x="2168321" y="718997"/>
                  </a:lnTo>
                  <a:lnTo>
                    <a:pt x="2179624" y="724776"/>
                  </a:lnTo>
                  <a:lnTo>
                    <a:pt x="2156498" y="770013"/>
                  </a:lnTo>
                  <a:close/>
                </a:path>
                <a:path w="5073650" h="4972050">
                  <a:moveTo>
                    <a:pt x="2196973" y="690854"/>
                  </a:moveTo>
                  <a:lnTo>
                    <a:pt x="2185657" y="685076"/>
                  </a:lnTo>
                  <a:lnTo>
                    <a:pt x="2208796" y="639838"/>
                  </a:lnTo>
                  <a:lnTo>
                    <a:pt x="2220099" y="645629"/>
                  </a:lnTo>
                  <a:lnTo>
                    <a:pt x="2196973" y="690854"/>
                  </a:lnTo>
                  <a:close/>
                </a:path>
                <a:path w="5073650" h="4972050">
                  <a:moveTo>
                    <a:pt x="2237447" y="611708"/>
                  </a:moveTo>
                  <a:lnTo>
                    <a:pt x="2226144" y="605917"/>
                  </a:lnTo>
                  <a:lnTo>
                    <a:pt x="2249271" y="560692"/>
                  </a:lnTo>
                  <a:lnTo>
                    <a:pt x="2260574" y="566470"/>
                  </a:lnTo>
                  <a:lnTo>
                    <a:pt x="2237447" y="611708"/>
                  </a:lnTo>
                  <a:close/>
                </a:path>
                <a:path w="5073650" h="4972050">
                  <a:moveTo>
                    <a:pt x="2277922" y="532549"/>
                  </a:moveTo>
                  <a:lnTo>
                    <a:pt x="2266619" y="526770"/>
                  </a:lnTo>
                  <a:lnTo>
                    <a:pt x="2289746" y="481545"/>
                  </a:lnTo>
                  <a:lnTo>
                    <a:pt x="2301049" y="487324"/>
                  </a:lnTo>
                  <a:lnTo>
                    <a:pt x="2277922" y="532549"/>
                  </a:lnTo>
                  <a:close/>
                </a:path>
                <a:path w="5073650" h="4972050">
                  <a:moveTo>
                    <a:pt x="2318397" y="453402"/>
                  </a:moveTo>
                  <a:lnTo>
                    <a:pt x="2307094" y="447624"/>
                  </a:lnTo>
                  <a:lnTo>
                    <a:pt x="2330221" y="402386"/>
                  </a:lnTo>
                  <a:lnTo>
                    <a:pt x="2341524" y="408178"/>
                  </a:lnTo>
                  <a:lnTo>
                    <a:pt x="2318397" y="453402"/>
                  </a:lnTo>
                  <a:close/>
                </a:path>
                <a:path w="5073650" h="4972050">
                  <a:moveTo>
                    <a:pt x="2358872" y="374256"/>
                  </a:moveTo>
                  <a:lnTo>
                    <a:pt x="2347569" y="368465"/>
                  </a:lnTo>
                  <a:lnTo>
                    <a:pt x="2370696" y="323240"/>
                  </a:lnTo>
                  <a:lnTo>
                    <a:pt x="2381999" y="329018"/>
                  </a:lnTo>
                  <a:lnTo>
                    <a:pt x="2358872" y="374256"/>
                  </a:lnTo>
                  <a:close/>
                </a:path>
                <a:path w="5073650" h="4972050">
                  <a:moveTo>
                    <a:pt x="2399347" y="295097"/>
                  </a:moveTo>
                  <a:lnTo>
                    <a:pt x="2388044" y="289318"/>
                  </a:lnTo>
                  <a:lnTo>
                    <a:pt x="2411171" y="244081"/>
                  </a:lnTo>
                  <a:lnTo>
                    <a:pt x="2422474" y="249872"/>
                  </a:lnTo>
                  <a:lnTo>
                    <a:pt x="2399347" y="295097"/>
                  </a:lnTo>
                  <a:close/>
                </a:path>
                <a:path w="5073650" h="4972050">
                  <a:moveTo>
                    <a:pt x="2439822" y="215950"/>
                  </a:moveTo>
                  <a:lnTo>
                    <a:pt x="2428519" y="210159"/>
                  </a:lnTo>
                  <a:lnTo>
                    <a:pt x="2451646" y="164934"/>
                  </a:lnTo>
                  <a:lnTo>
                    <a:pt x="2462949" y="170713"/>
                  </a:lnTo>
                  <a:lnTo>
                    <a:pt x="2439822" y="215950"/>
                  </a:lnTo>
                  <a:close/>
                </a:path>
                <a:path w="5073650" h="4972050">
                  <a:moveTo>
                    <a:pt x="2480297" y="136791"/>
                  </a:moveTo>
                  <a:lnTo>
                    <a:pt x="2468994" y="131013"/>
                  </a:lnTo>
                  <a:lnTo>
                    <a:pt x="2492121" y="85788"/>
                  </a:lnTo>
                  <a:lnTo>
                    <a:pt x="2503424" y="91567"/>
                  </a:lnTo>
                  <a:lnTo>
                    <a:pt x="2480297" y="136791"/>
                  </a:lnTo>
                  <a:close/>
                </a:path>
                <a:path w="5073650" h="4972050">
                  <a:moveTo>
                    <a:pt x="2520772" y="57645"/>
                  </a:moveTo>
                  <a:lnTo>
                    <a:pt x="2509469" y="51866"/>
                  </a:lnTo>
                  <a:lnTo>
                    <a:pt x="2535986" y="0"/>
                  </a:lnTo>
                  <a:lnTo>
                    <a:pt x="2543898" y="15481"/>
                  </a:lnTo>
                  <a:lnTo>
                    <a:pt x="2541240" y="16840"/>
                  </a:lnTo>
                  <a:lnTo>
                    <a:pt x="2530335" y="16840"/>
                  </a:lnTo>
                  <a:lnTo>
                    <a:pt x="2535986" y="27889"/>
                  </a:lnTo>
                  <a:lnTo>
                    <a:pt x="2520772" y="57645"/>
                  </a:lnTo>
                  <a:close/>
                </a:path>
                <a:path w="5073650" h="4972050">
                  <a:moveTo>
                    <a:pt x="2532595" y="21259"/>
                  </a:moveTo>
                  <a:lnTo>
                    <a:pt x="2530335" y="16840"/>
                  </a:lnTo>
                  <a:lnTo>
                    <a:pt x="2541240" y="16840"/>
                  </a:lnTo>
                  <a:lnTo>
                    <a:pt x="2532595" y="21259"/>
                  </a:lnTo>
                  <a:close/>
                </a:path>
                <a:path w="5073650" h="4972050">
                  <a:moveTo>
                    <a:pt x="2535988" y="27889"/>
                  </a:moveTo>
                  <a:lnTo>
                    <a:pt x="2532595" y="21259"/>
                  </a:lnTo>
                  <a:lnTo>
                    <a:pt x="2541240" y="16840"/>
                  </a:lnTo>
                  <a:lnTo>
                    <a:pt x="2541638" y="16840"/>
                  </a:lnTo>
                  <a:lnTo>
                    <a:pt x="2535988" y="27889"/>
                  </a:lnTo>
                  <a:close/>
                </a:path>
                <a:path w="5073650" h="4972050">
                  <a:moveTo>
                    <a:pt x="2573070" y="100406"/>
                  </a:moveTo>
                  <a:lnTo>
                    <a:pt x="2549944" y="55181"/>
                  </a:lnTo>
                  <a:lnTo>
                    <a:pt x="2561247" y="49403"/>
                  </a:lnTo>
                  <a:lnTo>
                    <a:pt x="2584373" y="94627"/>
                  </a:lnTo>
                  <a:lnTo>
                    <a:pt x="2573070" y="100406"/>
                  </a:lnTo>
                  <a:close/>
                </a:path>
                <a:path w="5073650" h="4972050">
                  <a:moveTo>
                    <a:pt x="2613545" y="179565"/>
                  </a:moveTo>
                  <a:lnTo>
                    <a:pt x="2590419" y="134327"/>
                  </a:lnTo>
                  <a:lnTo>
                    <a:pt x="2601722" y="128549"/>
                  </a:lnTo>
                  <a:lnTo>
                    <a:pt x="2624848" y="173774"/>
                  </a:lnTo>
                  <a:lnTo>
                    <a:pt x="2613545" y="179565"/>
                  </a:lnTo>
                  <a:close/>
                </a:path>
                <a:path w="5073650" h="4972050">
                  <a:moveTo>
                    <a:pt x="2654020" y="258711"/>
                  </a:moveTo>
                  <a:lnTo>
                    <a:pt x="2630893" y="213487"/>
                  </a:lnTo>
                  <a:lnTo>
                    <a:pt x="2642196" y="207695"/>
                  </a:lnTo>
                  <a:lnTo>
                    <a:pt x="2665323" y="252933"/>
                  </a:lnTo>
                  <a:lnTo>
                    <a:pt x="2654020" y="258711"/>
                  </a:lnTo>
                  <a:close/>
                </a:path>
                <a:path w="5073650" h="4972050">
                  <a:moveTo>
                    <a:pt x="2694495" y="337870"/>
                  </a:moveTo>
                  <a:lnTo>
                    <a:pt x="2671368" y="292633"/>
                  </a:lnTo>
                  <a:lnTo>
                    <a:pt x="2682671" y="286854"/>
                  </a:lnTo>
                  <a:lnTo>
                    <a:pt x="2705798" y="332079"/>
                  </a:lnTo>
                  <a:lnTo>
                    <a:pt x="2694495" y="337870"/>
                  </a:lnTo>
                  <a:close/>
                </a:path>
                <a:path w="5073650" h="4972050">
                  <a:moveTo>
                    <a:pt x="2734970" y="417017"/>
                  </a:moveTo>
                  <a:lnTo>
                    <a:pt x="2711843" y="371792"/>
                  </a:lnTo>
                  <a:lnTo>
                    <a:pt x="2723146" y="366001"/>
                  </a:lnTo>
                  <a:lnTo>
                    <a:pt x="2746273" y="411238"/>
                  </a:lnTo>
                  <a:lnTo>
                    <a:pt x="2734970" y="417017"/>
                  </a:lnTo>
                  <a:close/>
                </a:path>
                <a:path w="5073650" h="4972050">
                  <a:moveTo>
                    <a:pt x="2775445" y="496163"/>
                  </a:moveTo>
                  <a:lnTo>
                    <a:pt x="2752318" y="450938"/>
                  </a:lnTo>
                  <a:lnTo>
                    <a:pt x="2763621" y="445160"/>
                  </a:lnTo>
                  <a:lnTo>
                    <a:pt x="2786748" y="490385"/>
                  </a:lnTo>
                  <a:lnTo>
                    <a:pt x="2775445" y="496163"/>
                  </a:lnTo>
                  <a:close/>
                </a:path>
                <a:path w="5073650" h="4972050">
                  <a:moveTo>
                    <a:pt x="2815920" y="575322"/>
                  </a:moveTo>
                  <a:lnTo>
                    <a:pt x="2792793" y="530085"/>
                  </a:lnTo>
                  <a:lnTo>
                    <a:pt x="2804096" y="524306"/>
                  </a:lnTo>
                  <a:lnTo>
                    <a:pt x="2827223" y="569531"/>
                  </a:lnTo>
                  <a:lnTo>
                    <a:pt x="2815920" y="575322"/>
                  </a:lnTo>
                  <a:close/>
                </a:path>
                <a:path w="5073650" h="4972050">
                  <a:moveTo>
                    <a:pt x="2856395" y="654469"/>
                  </a:moveTo>
                  <a:lnTo>
                    <a:pt x="2833268" y="609244"/>
                  </a:lnTo>
                  <a:lnTo>
                    <a:pt x="2844571" y="603453"/>
                  </a:lnTo>
                  <a:lnTo>
                    <a:pt x="2867698" y="648690"/>
                  </a:lnTo>
                  <a:lnTo>
                    <a:pt x="2856395" y="654469"/>
                  </a:lnTo>
                  <a:close/>
                </a:path>
                <a:path w="5073650" h="4972050">
                  <a:moveTo>
                    <a:pt x="2896870" y="733628"/>
                  </a:moveTo>
                  <a:lnTo>
                    <a:pt x="2873743" y="688390"/>
                  </a:lnTo>
                  <a:lnTo>
                    <a:pt x="2885046" y="682612"/>
                  </a:lnTo>
                  <a:lnTo>
                    <a:pt x="2908173" y="727837"/>
                  </a:lnTo>
                  <a:lnTo>
                    <a:pt x="2896870" y="733628"/>
                  </a:lnTo>
                  <a:close/>
                </a:path>
                <a:path w="5073650" h="4972050">
                  <a:moveTo>
                    <a:pt x="2937344" y="812774"/>
                  </a:moveTo>
                  <a:lnTo>
                    <a:pt x="2914218" y="767549"/>
                  </a:lnTo>
                  <a:lnTo>
                    <a:pt x="2925521" y="761758"/>
                  </a:lnTo>
                  <a:lnTo>
                    <a:pt x="2948647" y="806996"/>
                  </a:lnTo>
                  <a:lnTo>
                    <a:pt x="2937344" y="812774"/>
                  </a:lnTo>
                  <a:close/>
                </a:path>
                <a:path w="5073650" h="4972050">
                  <a:moveTo>
                    <a:pt x="2977819" y="891921"/>
                  </a:moveTo>
                  <a:lnTo>
                    <a:pt x="2954693" y="846696"/>
                  </a:lnTo>
                  <a:lnTo>
                    <a:pt x="2965996" y="840917"/>
                  </a:lnTo>
                  <a:lnTo>
                    <a:pt x="2989122" y="886142"/>
                  </a:lnTo>
                  <a:lnTo>
                    <a:pt x="2977819" y="891921"/>
                  </a:lnTo>
                  <a:close/>
                </a:path>
                <a:path w="5073650" h="4972050">
                  <a:moveTo>
                    <a:pt x="3018294" y="971080"/>
                  </a:moveTo>
                  <a:lnTo>
                    <a:pt x="2995167" y="925842"/>
                  </a:lnTo>
                  <a:lnTo>
                    <a:pt x="3006471" y="920064"/>
                  </a:lnTo>
                  <a:lnTo>
                    <a:pt x="3029597" y="965288"/>
                  </a:lnTo>
                  <a:lnTo>
                    <a:pt x="3018294" y="971080"/>
                  </a:lnTo>
                  <a:close/>
                </a:path>
                <a:path w="5073650" h="4972050">
                  <a:moveTo>
                    <a:pt x="3058769" y="1050226"/>
                  </a:moveTo>
                  <a:lnTo>
                    <a:pt x="3035642" y="1005001"/>
                  </a:lnTo>
                  <a:lnTo>
                    <a:pt x="3046945" y="999223"/>
                  </a:lnTo>
                  <a:lnTo>
                    <a:pt x="3070085" y="1044448"/>
                  </a:lnTo>
                  <a:lnTo>
                    <a:pt x="3058769" y="1050226"/>
                  </a:lnTo>
                  <a:close/>
                </a:path>
                <a:path w="5073650" h="4972050">
                  <a:moveTo>
                    <a:pt x="3099244" y="1129385"/>
                  </a:moveTo>
                  <a:lnTo>
                    <a:pt x="3076117" y="1084148"/>
                  </a:lnTo>
                  <a:lnTo>
                    <a:pt x="3087420" y="1078369"/>
                  </a:lnTo>
                  <a:lnTo>
                    <a:pt x="3110560" y="1123594"/>
                  </a:lnTo>
                  <a:lnTo>
                    <a:pt x="3099244" y="1129385"/>
                  </a:lnTo>
                  <a:close/>
                </a:path>
                <a:path w="5073650" h="4972050">
                  <a:moveTo>
                    <a:pt x="3139719" y="1208532"/>
                  </a:moveTo>
                  <a:lnTo>
                    <a:pt x="3116592" y="1163307"/>
                  </a:lnTo>
                  <a:lnTo>
                    <a:pt x="3127895" y="1157516"/>
                  </a:lnTo>
                  <a:lnTo>
                    <a:pt x="3151035" y="1202753"/>
                  </a:lnTo>
                  <a:lnTo>
                    <a:pt x="3139719" y="1208532"/>
                  </a:lnTo>
                  <a:close/>
                </a:path>
                <a:path w="5073650" h="4972050">
                  <a:moveTo>
                    <a:pt x="3180194" y="1287678"/>
                  </a:moveTo>
                  <a:lnTo>
                    <a:pt x="3157067" y="1242453"/>
                  </a:lnTo>
                  <a:lnTo>
                    <a:pt x="3168370" y="1236675"/>
                  </a:lnTo>
                  <a:lnTo>
                    <a:pt x="3191510" y="1281899"/>
                  </a:lnTo>
                  <a:lnTo>
                    <a:pt x="3180194" y="1287678"/>
                  </a:lnTo>
                  <a:close/>
                </a:path>
                <a:path w="5073650" h="4972050">
                  <a:moveTo>
                    <a:pt x="3220669" y="1366837"/>
                  </a:moveTo>
                  <a:lnTo>
                    <a:pt x="3197542" y="1321600"/>
                  </a:lnTo>
                  <a:lnTo>
                    <a:pt x="3208845" y="1315821"/>
                  </a:lnTo>
                  <a:lnTo>
                    <a:pt x="3231984" y="1361059"/>
                  </a:lnTo>
                  <a:lnTo>
                    <a:pt x="3220669" y="1366837"/>
                  </a:lnTo>
                  <a:close/>
                </a:path>
                <a:path w="5073650" h="4972050">
                  <a:moveTo>
                    <a:pt x="3261144" y="1445983"/>
                  </a:moveTo>
                  <a:lnTo>
                    <a:pt x="3238017" y="1400759"/>
                  </a:lnTo>
                  <a:lnTo>
                    <a:pt x="3249333" y="1394980"/>
                  </a:lnTo>
                  <a:lnTo>
                    <a:pt x="3272459" y="1440205"/>
                  </a:lnTo>
                  <a:lnTo>
                    <a:pt x="3261144" y="1445983"/>
                  </a:lnTo>
                  <a:close/>
                </a:path>
                <a:path w="5073650" h="4972050">
                  <a:moveTo>
                    <a:pt x="3301618" y="1525143"/>
                  </a:moveTo>
                  <a:lnTo>
                    <a:pt x="3278492" y="1479905"/>
                  </a:lnTo>
                  <a:lnTo>
                    <a:pt x="3289795" y="1474127"/>
                  </a:lnTo>
                  <a:lnTo>
                    <a:pt x="3312934" y="1519351"/>
                  </a:lnTo>
                  <a:lnTo>
                    <a:pt x="3301618" y="1525143"/>
                  </a:lnTo>
                  <a:close/>
                </a:path>
                <a:path w="5073650" h="4972050">
                  <a:moveTo>
                    <a:pt x="3342093" y="1604289"/>
                  </a:moveTo>
                  <a:lnTo>
                    <a:pt x="3318967" y="1559064"/>
                  </a:lnTo>
                  <a:lnTo>
                    <a:pt x="3330282" y="1553273"/>
                  </a:lnTo>
                  <a:lnTo>
                    <a:pt x="3353409" y="1598510"/>
                  </a:lnTo>
                  <a:lnTo>
                    <a:pt x="3342093" y="1604289"/>
                  </a:lnTo>
                  <a:close/>
                </a:path>
                <a:path w="5073650" h="4972050">
                  <a:moveTo>
                    <a:pt x="3382568" y="1683435"/>
                  </a:moveTo>
                  <a:lnTo>
                    <a:pt x="3359442" y="1638211"/>
                  </a:lnTo>
                  <a:lnTo>
                    <a:pt x="3370757" y="1632432"/>
                  </a:lnTo>
                  <a:lnTo>
                    <a:pt x="3393884" y="1677657"/>
                  </a:lnTo>
                  <a:lnTo>
                    <a:pt x="3382568" y="1683435"/>
                  </a:lnTo>
                  <a:close/>
                </a:path>
                <a:path w="5073650" h="4972050">
                  <a:moveTo>
                    <a:pt x="3423043" y="1762594"/>
                  </a:moveTo>
                  <a:lnTo>
                    <a:pt x="3399916" y="1717357"/>
                  </a:lnTo>
                  <a:lnTo>
                    <a:pt x="3411232" y="1711579"/>
                  </a:lnTo>
                  <a:lnTo>
                    <a:pt x="3434359" y="1756816"/>
                  </a:lnTo>
                  <a:lnTo>
                    <a:pt x="3423043" y="1762594"/>
                  </a:lnTo>
                  <a:close/>
                </a:path>
                <a:path w="5073650" h="4972050">
                  <a:moveTo>
                    <a:pt x="3463518" y="1841741"/>
                  </a:moveTo>
                  <a:lnTo>
                    <a:pt x="3440391" y="1796516"/>
                  </a:lnTo>
                  <a:lnTo>
                    <a:pt x="3451707" y="1790738"/>
                  </a:lnTo>
                  <a:lnTo>
                    <a:pt x="3474834" y="1835962"/>
                  </a:lnTo>
                  <a:lnTo>
                    <a:pt x="3463518" y="1841741"/>
                  </a:lnTo>
                  <a:close/>
                </a:path>
                <a:path w="5073650" h="4972050">
                  <a:moveTo>
                    <a:pt x="3503993" y="1920900"/>
                  </a:moveTo>
                  <a:lnTo>
                    <a:pt x="3480866" y="1875663"/>
                  </a:lnTo>
                  <a:lnTo>
                    <a:pt x="3492182" y="1869884"/>
                  </a:lnTo>
                  <a:lnTo>
                    <a:pt x="3515309" y="1915109"/>
                  </a:lnTo>
                  <a:lnTo>
                    <a:pt x="3503993" y="1920900"/>
                  </a:lnTo>
                  <a:close/>
                </a:path>
                <a:path w="5073650" h="4972050">
                  <a:moveTo>
                    <a:pt x="3544468" y="2000046"/>
                  </a:moveTo>
                  <a:lnTo>
                    <a:pt x="3521341" y="1954822"/>
                  </a:lnTo>
                  <a:lnTo>
                    <a:pt x="3532657" y="1949030"/>
                  </a:lnTo>
                  <a:lnTo>
                    <a:pt x="3555784" y="1994268"/>
                  </a:lnTo>
                  <a:lnTo>
                    <a:pt x="3544468" y="2000046"/>
                  </a:lnTo>
                  <a:close/>
                </a:path>
                <a:path w="5073650" h="4972050">
                  <a:moveTo>
                    <a:pt x="3584943" y="2079193"/>
                  </a:moveTo>
                  <a:lnTo>
                    <a:pt x="3561816" y="2033968"/>
                  </a:lnTo>
                  <a:lnTo>
                    <a:pt x="3573132" y="2028190"/>
                  </a:lnTo>
                  <a:lnTo>
                    <a:pt x="3596259" y="2073414"/>
                  </a:lnTo>
                  <a:lnTo>
                    <a:pt x="3584943" y="2079193"/>
                  </a:lnTo>
                  <a:close/>
                </a:path>
                <a:path w="5073650" h="4972050">
                  <a:moveTo>
                    <a:pt x="3625430" y="2158352"/>
                  </a:moveTo>
                  <a:lnTo>
                    <a:pt x="3602291" y="2113114"/>
                  </a:lnTo>
                  <a:lnTo>
                    <a:pt x="3613607" y="2107336"/>
                  </a:lnTo>
                  <a:lnTo>
                    <a:pt x="3636733" y="2152573"/>
                  </a:lnTo>
                  <a:lnTo>
                    <a:pt x="3625430" y="2158352"/>
                  </a:lnTo>
                  <a:close/>
                </a:path>
                <a:path w="5073650" h="4972050">
                  <a:moveTo>
                    <a:pt x="3665905" y="2237498"/>
                  </a:moveTo>
                  <a:lnTo>
                    <a:pt x="3642766" y="2192274"/>
                  </a:lnTo>
                  <a:lnTo>
                    <a:pt x="3654082" y="2186495"/>
                  </a:lnTo>
                  <a:lnTo>
                    <a:pt x="3677208" y="2231720"/>
                  </a:lnTo>
                  <a:lnTo>
                    <a:pt x="3665905" y="2237498"/>
                  </a:lnTo>
                  <a:close/>
                </a:path>
                <a:path w="5073650" h="4972050">
                  <a:moveTo>
                    <a:pt x="3706380" y="2316657"/>
                  </a:moveTo>
                  <a:lnTo>
                    <a:pt x="3683241" y="2271420"/>
                  </a:lnTo>
                  <a:lnTo>
                    <a:pt x="3694557" y="2265641"/>
                  </a:lnTo>
                  <a:lnTo>
                    <a:pt x="3717683" y="2310866"/>
                  </a:lnTo>
                  <a:lnTo>
                    <a:pt x="3706380" y="2316657"/>
                  </a:lnTo>
                  <a:close/>
                </a:path>
                <a:path w="5073650" h="4972050">
                  <a:moveTo>
                    <a:pt x="3746855" y="2395804"/>
                  </a:moveTo>
                  <a:lnTo>
                    <a:pt x="3723716" y="2350579"/>
                  </a:lnTo>
                  <a:lnTo>
                    <a:pt x="3735031" y="2344788"/>
                  </a:lnTo>
                  <a:lnTo>
                    <a:pt x="3758158" y="2390025"/>
                  </a:lnTo>
                  <a:lnTo>
                    <a:pt x="3746855" y="2395804"/>
                  </a:lnTo>
                  <a:close/>
                </a:path>
                <a:path w="5073650" h="4972050">
                  <a:moveTo>
                    <a:pt x="3787330" y="2474950"/>
                  </a:moveTo>
                  <a:lnTo>
                    <a:pt x="3764191" y="2429725"/>
                  </a:lnTo>
                  <a:lnTo>
                    <a:pt x="3775506" y="2423947"/>
                  </a:lnTo>
                  <a:lnTo>
                    <a:pt x="3798633" y="2469172"/>
                  </a:lnTo>
                  <a:lnTo>
                    <a:pt x="3787330" y="2474950"/>
                  </a:lnTo>
                  <a:close/>
                </a:path>
                <a:path w="5073650" h="4972050">
                  <a:moveTo>
                    <a:pt x="3827805" y="2554109"/>
                  </a:moveTo>
                  <a:lnTo>
                    <a:pt x="3804666" y="2508872"/>
                  </a:lnTo>
                  <a:lnTo>
                    <a:pt x="3815981" y="2503093"/>
                  </a:lnTo>
                  <a:lnTo>
                    <a:pt x="3839108" y="2548331"/>
                  </a:lnTo>
                  <a:lnTo>
                    <a:pt x="3827805" y="2554109"/>
                  </a:lnTo>
                  <a:close/>
                </a:path>
                <a:path w="5073650" h="4972050">
                  <a:moveTo>
                    <a:pt x="3868280" y="2633256"/>
                  </a:moveTo>
                  <a:lnTo>
                    <a:pt x="3845140" y="2588031"/>
                  </a:lnTo>
                  <a:lnTo>
                    <a:pt x="3856456" y="2582252"/>
                  </a:lnTo>
                  <a:lnTo>
                    <a:pt x="3879583" y="2627477"/>
                  </a:lnTo>
                  <a:lnTo>
                    <a:pt x="3868280" y="2633256"/>
                  </a:lnTo>
                  <a:close/>
                </a:path>
                <a:path w="5073650" h="4972050">
                  <a:moveTo>
                    <a:pt x="3908755" y="2712415"/>
                  </a:moveTo>
                  <a:lnTo>
                    <a:pt x="3885628" y="2667177"/>
                  </a:lnTo>
                  <a:lnTo>
                    <a:pt x="3896931" y="2661399"/>
                  </a:lnTo>
                  <a:lnTo>
                    <a:pt x="3920058" y="2706624"/>
                  </a:lnTo>
                  <a:lnTo>
                    <a:pt x="3908755" y="2712415"/>
                  </a:lnTo>
                  <a:close/>
                </a:path>
                <a:path w="5073650" h="4972050">
                  <a:moveTo>
                    <a:pt x="3949230" y="2791561"/>
                  </a:moveTo>
                  <a:lnTo>
                    <a:pt x="3926103" y="2746336"/>
                  </a:lnTo>
                  <a:lnTo>
                    <a:pt x="3937406" y="2740545"/>
                  </a:lnTo>
                  <a:lnTo>
                    <a:pt x="3960533" y="2785783"/>
                  </a:lnTo>
                  <a:lnTo>
                    <a:pt x="3949230" y="2791561"/>
                  </a:lnTo>
                  <a:close/>
                </a:path>
                <a:path w="5073650" h="4972050">
                  <a:moveTo>
                    <a:pt x="3989705" y="2870708"/>
                  </a:moveTo>
                  <a:lnTo>
                    <a:pt x="3966578" y="2825483"/>
                  </a:lnTo>
                  <a:lnTo>
                    <a:pt x="3977881" y="2819704"/>
                  </a:lnTo>
                  <a:lnTo>
                    <a:pt x="4001008" y="2864929"/>
                  </a:lnTo>
                  <a:lnTo>
                    <a:pt x="3989705" y="2870708"/>
                  </a:lnTo>
                  <a:close/>
                </a:path>
                <a:path w="5073650" h="4972050">
                  <a:moveTo>
                    <a:pt x="4030179" y="2949867"/>
                  </a:moveTo>
                  <a:lnTo>
                    <a:pt x="4007053" y="2904642"/>
                  </a:lnTo>
                  <a:lnTo>
                    <a:pt x="4018356" y="2898851"/>
                  </a:lnTo>
                  <a:lnTo>
                    <a:pt x="4041482" y="2944088"/>
                  </a:lnTo>
                  <a:lnTo>
                    <a:pt x="4030179" y="2949867"/>
                  </a:lnTo>
                  <a:close/>
                </a:path>
                <a:path w="5073650" h="4972050">
                  <a:moveTo>
                    <a:pt x="4070654" y="3029013"/>
                  </a:moveTo>
                  <a:lnTo>
                    <a:pt x="4047528" y="2983788"/>
                  </a:lnTo>
                  <a:lnTo>
                    <a:pt x="4058831" y="2978010"/>
                  </a:lnTo>
                  <a:lnTo>
                    <a:pt x="4081957" y="3023235"/>
                  </a:lnTo>
                  <a:lnTo>
                    <a:pt x="4070654" y="3029013"/>
                  </a:lnTo>
                  <a:close/>
                </a:path>
                <a:path w="5073650" h="4972050">
                  <a:moveTo>
                    <a:pt x="4111129" y="3108172"/>
                  </a:moveTo>
                  <a:lnTo>
                    <a:pt x="4088003" y="3062935"/>
                  </a:lnTo>
                  <a:lnTo>
                    <a:pt x="4099306" y="3057156"/>
                  </a:lnTo>
                  <a:lnTo>
                    <a:pt x="4122432" y="3102381"/>
                  </a:lnTo>
                  <a:lnTo>
                    <a:pt x="4111129" y="3108172"/>
                  </a:lnTo>
                  <a:close/>
                </a:path>
                <a:path w="5073650" h="4972050">
                  <a:moveTo>
                    <a:pt x="4151604" y="3187319"/>
                  </a:moveTo>
                  <a:lnTo>
                    <a:pt x="4128477" y="3142094"/>
                  </a:lnTo>
                  <a:lnTo>
                    <a:pt x="4139780" y="3136303"/>
                  </a:lnTo>
                  <a:lnTo>
                    <a:pt x="4162907" y="3181540"/>
                  </a:lnTo>
                  <a:lnTo>
                    <a:pt x="4151604" y="3187319"/>
                  </a:lnTo>
                  <a:close/>
                </a:path>
                <a:path w="5073650" h="4972050">
                  <a:moveTo>
                    <a:pt x="4192079" y="3266465"/>
                  </a:moveTo>
                  <a:lnTo>
                    <a:pt x="4168952" y="3221240"/>
                  </a:lnTo>
                  <a:lnTo>
                    <a:pt x="4180255" y="3215462"/>
                  </a:lnTo>
                  <a:lnTo>
                    <a:pt x="4203382" y="3260686"/>
                  </a:lnTo>
                  <a:lnTo>
                    <a:pt x="4192079" y="3266465"/>
                  </a:lnTo>
                  <a:close/>
                </a:path>
                <a:path w="5073650" h="4972050">
                  <a:moveTo>
                    <a:pt x="4232554" y="3345624"/>
                  </a:moveTo>
                  <a:lnTo>
                    <a:pt x="4209427" y="3300399"/>
                  </a:lnTo>
                  <a:lnTo>
                    <a:pt x="4220730" y="3294608"/>
                  </a:lnTo>
                  <a:lnTo>
                    <a:pt x="4243857" y="3339846"/>
                  </a:lnTo>
                  <a:lnTo>
                    <a:pt x="4232554" y="3345624"/>
                  </a:lnTo>
                  <a:close/>
                </a:path>
                <a:path w="5073650" h="4972050">
                  <a:moveTo>
                    <a:pt x="4273029" y="3424770"/>
                  </a:moveTo>
                  <a:lnTo>
                    <a:pt x="4249902" y="3379546"/>
                  </a:lnTo>
                  <a:lnTo>
                    <a:pt x="4261205" y="3373767"/>
                  </a:lnTo>
                  <a:lnTo>
                    <a:pt x="4284332" y="3418992"/>
                  </a:lnTo>
                  <a:lnTo>
                    <a:pt x="4273029" y="3424770"/>
                  </a:lnTo>
                  <a:close/>
                </a:path>
                <a:path w="5073650" h="4972050">
                  <a:moveTo>
                    <a:pt x="4313504" y="3503930"/>
                  </a:moveTo>
                  <a:lnTo>
                    <a:pt x="4290377" y="3458692"/>
                  </a:lnTo>
                  <a:lnTo>
                    <a:pt x="4301680" y="3452914"/>
                  </a:lnTo>
                  <a:lnTo>
                    <a:pt x="4324807" y="3498138"/>
                  </a:lnTo>
                  <a:lnTo>
                    <a:pt x="4313504" y="3503930"/>
                  </a:lnTo>
                  <a:close/>
                </a:path>
                <a:path w="5073650" h="4972050">
                  <a:moveTo>
                    <a:pt x="4353979" y="3583076"/>
                  </a:moveTo>
                  <a:lnTo>
                    <a:pt x="4330852" y="3537851"/>
                  </a:lnTo>
                  <a:lnTo>
                    <a:pt x="4342155" y="3532060"/>
                  </a:lnTo>
                  <a:lnTo>
                    <a:pt x="4365282" y="3577297"/>
                  </a:lnTo>
                  <a:lnTo>
                    <a:pt x="4353979" y="3583076"/>
                  </a:lnTo>
                  <a:close/>
                </a:path>
                <a:path w="5073650" h="4972050">
                  <a:moveTo>
                    <a:pt x="4394454" y="3662235"/>
                  </a:moveTo>
                  <a:lnTo>
                    <a:pt x="4371327" y="3616998"/>
                  </a:lnTo>
                  <a:lnTo>
                    <a:pt x="4382630" y="3611219"/>
                  </a:lnTo>
                  <a:lnTo>
                    <a:pt x="4405757" y="3656444"/>
                  </a:lnTo>
                  <a:lnTo>
                    <a:pt x="4394454" y="3662235"/>
                  </a:lnTo>
                  <a:close/>
                </a:path>
                <a:path w="5073650" h="4972050">
                  <a:moveTo>
                    <a:pt x="4434928" y="3741381"/>
                  </a:moveTo>
                  <a:lnTo>
                    <a:pt x="4411802" y="3696157"/>
                  </a:lnTo>
                  <a:lnTo>
                    <a:pt x="4423105" y="3690366"/>
                  </a:lnTo>
                  <a:lnTo>
                    <a:pt x="4446231" y="3735603"/>
                  </a:lnTo>
                  <a:lnTo>
                    <a:pt x="4434928" y="3741381"/>
                  </a:lnTo>
                  <a:close/>
                </a:path>
                <a:path w="5073650" h="4972050">
                  <a:moveTo>
                    <a:pt x="4475403" y="3820528"/>
                  </a:moveTo>
                  <a:lnTo>
                    <a:pt x="4452277" y="3775303"/>
                  </a:lnTo>
                  <a:lnTo>
                    <a:pt x="4463580" y="3769525"/>
                  </a:lnTo>
                  <a:lnTo>
                    <a:pt x="4486706" y="3814749"/>
                  </a:lnTo>
                  <a:lnTo>
                    <a:pt x="4475403" y="3820528"/>
                  </a:lnTo>
                  <a:close/>
                </a:path>
                <a:path w="5073650" h="4972050">
                  <a:moveTo>
                    <a:pt x="4515878" y="3899687"/>
                  </a:moveTo>
                  <a:lnTo>
                    <a:pt x="4492752" y="3854450"/>
                  </a:lnTo>
                  <a:lnTo>
                    <a:pt x="4504055" y="3848671"/>
                  </a:lnTo>
                  <a:lnTo>
                    <a:pt x="4527181" y="3893896"/>
                  </a:lnTo>
                  <a:lnTo>
                    <a:pt x="4515878" y="3899687"/>
                  </a:lnTo>
                  <a:close/>
                </a:path>
                <a:path w="5073650" h="4972050">
                  <a:moveTo>
                    <a:pt x="4556353" y="3978833"/>
                  </a:moveTo>
                  <a:lnTo>
                    <a:pt x="4533226" y="3933609"/>
                  </a:lnTo>
                  <a:lnTo>
                    <a:pt x="4544529" y="3927817"/>
                  </a:lnTo>
                  <a:lnTo>
                    <a:pt x="4567656" y="3973055"/>
                  </a:lnTo>
                  <a:lnTo>
                    <a:pt x="4556353" y="3978833"/>
                  </a:lnTo>
                  <a:close/>
                </a:path>
                <a:path w="5073650" h="4972050">
                  <a:moveTo>
                    <a:pt x="4596828" y="4057992"/>
                  </a:moveTo>
                  <a:lnTo>
                    <a:pt x="4573701" y="4012755"/>
                  </a:lnTo>
                  <a:lnTo>
                    <a:pt x="4585004" y="4006977"/>
                  </a:lnTo>
                  <a:lnTo>
                    <a:pt x="4608131" y="4052201"/>
                  </a:lnTo>
                  <a:lnTo>
                    <a:pt x="4596828" y="4057992"/>
                  </a:lnTo>
                  <a:close/>
                </a:path>
                <a:path w="5073650" h="4972050">
                  <a:moveTo>
                    <a:pt x="4637303" y="4137139"/>
                  </a:moveTo>
                  <a:lnTo>
                    <a:pt x="4614176" y="4091914"/>
                  </a:lnTo>
                  <a:lnTo>
                    <a:pt x="4625479" y="4086123"/>
                  </a:lnTo>
                  <a:lnTo>
                    <a:pt x="4648619" y="4131360"/>
                  </a:lnTo>
                  <a:lnTo>
                    <a:pt x="4637303" y="4137139"/>
                  </a:lnTo>
                  <a:close/>
                </a:path>
                <a:path w="5073650" h="4972050">
                  <a:moveTo>
                    <a:pt x="4677778" y="4216285"/>
                  </a:moveTo>
                  <a:lnTo>
                    <a:pt x="4654651" y="4171061"/>
                  </a:lnTo>
                  <a:lnTo>
                    <a:pt x="4665954" y="4165282"/>
                  </a:lnTo>
                  <a:lnTo>
                    <a:pt x="4689094" y="4210507"/>
                  </a:lnTo>
                  <a:lnTo>
                    <a:pt x="4677778" y="4216285"/>
                  </a:lnTo>
                  <a:close/>
                </a:path>
                <a:path w="5073650" h="4972050">
                  <a:moveTo>
                    <a:pt x="4718253" y="4295444"/>
                  </a:moveTo>
                  <a:lnTo>
                    <a:pt x="4695126" y="4250207"/>
                  </a:lnTo>
                  <a:lnTo>
                    <a:pt x="4706429" y="4244428"/>
                  </a:lnTo>
                  <a:lnTo>
                    <a:pt x="4729568" y="4289653"/>
                  </a:lnTo>
                  <a:lnTo>
                    <a:pt x="4718253" y="4295444"/>
                  </a:lnTo>
                  <a:close/>
                </a:path>
                <a:path w="5073650" h="4972050">
                  <a:moveTo>
                    <a:pt x="4758728" y="4374591"/>
                  </a:moveTo>
                  <a:lnTo>
                    <a:pt x="4735601" y="4329366"/>
                  </a:lnTo>
                  <a:lnTo>
                    <a:pt x="4746904" y="4323575"/>
                  </a:lnTo>
                  <a:lnTo>
                    <a:pt x="4770043" y="4368812"/>
                  </a:lnTo>
                  <a:lnTo>
                    <a:pt x="4758728" y="4374591"/>
                  </a:lnTo>
                  <a:close/>
                </a:path>
                <a:path w="5073650" h="4972050">
                  <a:moveTo>
                    <a:pt x="4799203" y="4453750"/>
                  </a:moveTo>
                  <a:lnTo>
                    <a:pt x="4776076" y="4408512"/>
                  </a:lnTo>
                  <a:lnTo>
                    <a:pt x="4787379" y="4402734"/>
                  </a:lnTo>
                  <a:lnTo>
                    <a:pt x="4810518" y="4447959"/>
                  </a:lnTo>
                  <a:lnTo>
                    <a:pt x="4799203" y="4453750"/>
                  </a:lnTo>
                  <a:close/>
                </a:path>
                <a:path w="5073650" h="4972050">
                  <a:moveTo>
                    <a:pt x="4839677" y="4532896"/>
                  </a:moveTo>
                  <a:lnTo>
                    <a:pt x="4816551" y="4487672"/>
                  </a:lnTo>
                  <a:lnTo>
                    <a:pt x="4827866" y="4481880"/>
                  </a:lnTo>
                  <a:lnTo>
                    <a:pt x="4850993" y="4527118"/>
                  </a:lnTo>
                  <a:lnTo>
                    <a:pt x="4839677" y="4532896"/>
                  </a:lnTo>
                  <a:close/>
                </a:path>
                <a:path w="5073650" h="4972050">
                  <a:moveTo>
                    <a:pt x="4880152" y="4612043"/>
                  </a:moveTo>
                  <a:lnTo>
                    <a:pt x="4857026" y="4566818"/>
                  </a:lnTo>
                  <a:lnTo>
                    <a:pt x="4868341" y="4561039"/>
                  </a:lnTo>
                  <a:lnTo>
                    <a:pt x="4891468" y="4606264"/>
                  </a:lnTo>
                  <a:lnTo>
                    <a:pt x="4880152" y="4612043"/>
                  </a:lnTo>
                  <a:close/>
                </a:path>
                <a:path w="5073650" h="4972050">
                  <a:moveTo>
                    <a:pt x="4920627" y="4691202"/>
                  </a:moveTo>
                  <a:lnTo>
                    <a:pt x="4897501" y="4645964"/>
                  </a:lnTo>
                  <a:lnTo>
                    <a:pt x="4908816" y="4640186"/>
                  </a:lnTo>
                  <a:lnTo>
                    <a:pt x="4931943" y="4685423"/>
                  </a:lnTo>
                  <a:lnTo>
                    <a:pt x="4920627" y="4691202"/>
                  </a:lnTo>
                  <a:close/>
                </a:path>
                <a:path w="5073650" h="4972050">
                  <a:moveTo>
                    <a:pt x="4961102" y="4770348"/>
                  </a:moveTo>
                  <a:lnTo>
                    <a:pt x="4937975" y="4725123"/>
                  </a:lnTo>
                  <a:lnTo>
                    <a:pt x="4949291" y="4719345"/>
                  </a:lnTo>
                  <a:lnTo>
                    <a:pt x="4972418" y="4764570"/>
                  </a:lnTo>
                  <a:lnTo>
                    <a:pt x="4961102" y="4770348"/>
                  </a:lnTo>
                  <a:close/>
                </a:path>
                <a:path w="5073650" h="4972050">
                  <a:moveTo>
                    <a:pt x="5001577" y="4849507"/>
                  </a:moveTo>
                  <a:lnTo>
                    <a:pt x="4978450" y="4804270"/>
                  </a:lnTo>
                  <a:lnTo>
                    <a:pt x="4989766" y="4798491"/>
                  </a:lnTo>
                  <a:lnTo>
                    <a:pt x="5012893" y="4843716"/>
                  </a:lnTo>
                  <a:lnTo>
                    <a:pt x="5001577" y="4849507"/>
                  </a:lnTo>
                  <a:close/>
                </a:path>
                <a:path w="5073650" h="4972050">
                  <a:moveTo>
                    <a:pt x="5042052" y="4928654"/>
                  </a:moveTo>
                  <a:lnTo>
                    <a:pt x="5018925" y="4883429"/>
                  </a:lnTo>
                  <a:lnTo>
                    <a:pt x="5030241" y="4877638"/>
                  </a:lnTo>
                  <a:lnTo>
                    <a:pt x="5053368" y="4922875"/>
                  </a:lnTo>
                  <a:lnTo>
                    <a:pt x="5042052" y="4928654"/>
                  </a:lnTo>
                  <a:close/>
                </a:path>
              </a:pathLst>
            </a:custGeom>
            <a:solidFill>
              <a:srgbClr val="17388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/>
          <p:nvPr/>
        </p:nvSpPr>
        <p:spPr>
          <a:xfrm>
            <a:off x="1391411" y="6496811"/>
            <a:ext cx="1493520" cy="361315"/>
          </a:xfrm>
          <a:custGeom>
            <a:avLst/>
            <a:gdLst/>
            <a:ahLst/>
            <a:cxnLst/>
            <a:rect l="l" t="t" r="r" b="b"/>
            <a:pathLst>
              <a:path w="1493520" h="361315">
                <a:moveTo>
                  <a:pt x="1308778" y="361188"/>
                </a:moveTo>
                <a:lnTo>
                  <a:pt x="184741" y="361188"/>
                </a:lnTo>
                <a:lnTo>
                  <a:pt x="0" y="0"/>
                </a:lnTo>
                <a:lnTo>
                  <a:pt x="1493520" y="0"/>
                </a:lnTo>
                <a:lnTo>
                  <a:pt x="1308778" y="361188"/>
                </a:lnTo>
                <a:close/>
              </a:path>
            </a:pathLst>
          </a:custGeom>
          <a:solidFill>
            <a:srgbClr val="B7B8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154156" y="1013460"/>
            <a:ext cx="1038225" cy="2032000"/>
          </a:xfrm>
          <a:custGeom>
            <a:avLst/>
            <a:gdLst/>
            <a:ahLst/>
            <a:cxnLst/>
            <a:rect l="l" t="t" r="r" b="b"/>
            <a:pathLst>
              <a:path w="1038225" h="2032000">
                <a:moveTo>
                  <a:pt x="1037844" y="2031491"/>
                </a:moveTo>
                <a:lnTo>
                  <a:pt x="0" y="2031491"/>
                </a:lnTo>
                <a:lnTo>
                  <a:pt x="1037844" y="0"/>
                </a:lnTo>
                <a:lnTo>
                  <a:pt x="1037844" y="2031491"/>
                </a:lnTo>
                <a:close/>
              </a:path>
            </a:pathLst>
          </a:custGeom>
          <a:solidFill>
            <a:srgbClr val="E7E8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876425" cy="2146300"/>
          </a:xfrm>
          <a:custGeom>
            <a:avLst/>
            <a:gdLst/>
            <a:ahLst/>
            <a:cxnLst/>
            <a:rect l="l" t="t" r="r" b="b"/>
            <a:pathLst>
              <a:path w="1876425" h="2146300">
                <a:moveTo>
                  <a:pt x="778763" y="2145792"/>
                </a:moveTo>
                <a:lnTo>
                  <a:pt x="0" y="623074"/>
                </a:lnTo>
                <a:lnTo>
                  <a:pt x="0" y="0"/>
                </a:lnTo>
                <a:lnTo>
                  <a:pt x="1876187" y="0"/>
                </a:lnTo>
                <a:lnTo>
                  <a:pt x="778763" y="2145792"/>
                </a:lnTo>
                <a:close/>
              </a:path>
            </a:pathLst>
          </a:custGeom>
          <a:solidFill>
            <a:srgbClr val="CFD0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459468" y="5260847"/>
            <a:ext cx="862965" cy="882650"/>
          </a:xfrm>
          <a:custGeom>
            <a:avLst/>
            <a:gdLst/>
            <a:ahLst/>
            <a:cxnLst/>
            <a:rect l="l" t="t" r="r" b="b"/>
            <a:pathLst>
              <a:path w="862965" h="882650">
                <a:moveTo>
                  <a:pt x="0" y="882396"/>
                </a:moveTo>
                <a:lnTo>
                  <a:pt x="0" y="0"/>
                </a:lnTo>
                <a:lnTo>
                  <a:pt x="862583" y="441960"/>
                </a:lnTo>
                <a:lnTo>
                  <a:pt x="0" y="882396"/>
                </a:lnTo>
                <a:close/>
              </a:path>
            </a:pathLst>
          </a:custGeom>
          <a:solidFill>
            <a:srgbClr val="3B3C1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16207" y="4102887"/>
            <a:ext cx="2158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30" dirty="0">
                <a:solidFill>
                  <a:srgbClr val="FFFFFF"/>
                </a:solidFill>
                <a:latin typeface="宋体"/>
                <a:cs typeface="宋体"/>
              </a:rPr>
              <a:t>成员组成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9584" y="2084069"/>
            <a:ext cx="753110" cy="770255"/>
          </a:xfrm>
          <a:custGeom>
            <a:avLst/>
            <a:gdLst/>
            <a:ahLst/>
            <a:cxnLst/>
            <a:rect l="l" t="t" r="r" b="b"/>
            <a:pathLst>
              <a:path w="753110" h="770255">
                <a:moveTo>
                  <a:pt x="91313" y="178511"/>
                </a:moveTo>
                <a:lnTo>
                  <a:pt x="0" y="178511"/>
                </a:lnTo>
                <a:lnTo>
                  <a:pt x="0" y="769708"/>
                </a:lnTo>
                <a:lnTo>
                  <a:pt x="91313" y="769708"/>
                </a:lnTo>
                <a:lnTo>
                  <a:pt x="91313" y="178511"/>
                </a:lnTo>
                <a:close/>
              </a:path>
              <a:path w="753110" h="770255">
                <a:moveTo>
                  <a:pt x="752830" y="655320"/>
                </a:moveTo>
                <a:lnTo>
                  <a:pt x="115176" y="655320"/>
                </a:lnTo>
                <a:lnTo>
                  <a:pt x="115176" y="769620"/>
                </a:lnTo>
                <a:lnTo>
                  <a:pt x="752830" y="769620"/>
                </a:lnTo>
                <a:lnTo>
                  <a:pt x="752830" y="655320"/>
                </a:lnTo>
                <a:close/>
              </a:path>
              <a:path w="753110" h="770255">
                <a:moveTo>
                  <a:pt x="752830" y="560070"/>
                </a:moveTo>
                <a:lnTo>
                  <a:pt x="115176" y="560070"/>
                </a:lnTo>
                <a:lnTo>
                  <a:pt x="115176" y="631190"/>
                </a:lnTo>
                <a:lnTo>
                  <a:pt x="752830" y="631190"/>
                </a:lnTo>
                <a:lnTo>
                  <a:pt x="752830" y="560070"/>
                </a:lnTo>
                <a:close/>
              </a:path>
              <a:path w="753110" h="770255">
                <a:moveTo>
                  <a:pt x="752830" y="464820"/>
                </a:moveTo>
                <a:lnTo>
                  <a:pt x="115176" y="464820"/>
                </a:lnTo>
                <a:lnTo>
                  <a:pt x="115176" y="535940"/>
                </a:lnTo>
                <a:lnTo>
                  <a:pt x="752830" y="535940"/>
                </a:lnTo>
                <a:lnTo>
                  <a:pt x="752830" y="464820"/>
                </a:lnTo>
                <a:close/>
              </a:path>
              <a:path w="753110" h="770255">
                <a:moveTo>
                  <a:pt x="752830" y="369570"/>
                </a:moveTo>
                <a:lnTo>
                  <a:pt x="115176" y="369570"/>
                </a:lnTo>
                <a:lnTo>
                  <a:pt x="115176" y="440690"/>
                </a:lnTo>
                <a:lnTo>
                  <a:pt x="752830" y="440690"/>
                </a:lnTo>
                <a:lnTo>
                  <a:pt x="752830" y="369570"/>
                </a:lnTo>
                <a:close/>
              </a:path>
              <a:path w="753110" h="770255">
                <a:moveTo>
                  <a:pt x="752830" y="274320"/>
                </a:moveTo>
                <a:lnTo>
                  <a:pt x="115176" y="274320"/>
                </a:lnTo>
                <a:lnTo>
                  <a:pt x="115176" y="345440"/>
                </a:lnTo>
                <a:lnTo>
                  <a:pt x="752830" y="345440"/>
                </a:lnTo>
                <a:lnTo>
                  <a:pt x="752830" y="274320"/>
                </a:lnTo>
                <a:close/>
              </a:path>
              <a:path w="753110" h="770255">
                <a:moveTo>
                  <a:pt x="752830" y="0"/>
                </a:moveTo>
                <a:lnTo>
                  <a:pt x="115176" y="0"/>
                </a:lnTo>
                <a:lnTo>
                  <a:pt x="115176" y="154940"/>
                </a:lnTo>
                <a:lnTo>
                  <a:pt x="115176" y="179070"/>
                </a:lnTo>
                <a:lnTo>
                  <a:pt x="115176" y="250190"/>
                </a:lnTo>
                <a:lnTo>
                  <a:pt x="752830" y="250190"/>
                </a:lnTo>
                <a:lnTo>
                  <a:pt x="752830" y="179070"/>
                </a:lnTo>
                <a:lnTo>
                  <a:pt x="204203" y="179070"/>
                </a:lnTo>
                <a:lnTo>
                  <a:pt x="204203" y="154940"/>
                </a:lnTo>
                <a:lnTo>
                  <a:pt x="752830" y="154940"/>
                </a:lnTo>
                <a:lnTo>
                  <a:pt x="752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6" y="3913827"/>
            <a:ext cx="11007493" cy="18768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174" y="1377879"/>
            <a:ext cx="11011650" cy="1876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531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55" dirty="0">
                <a:solidFill>
                  <a:srgbClr val="505121"/>
                </a:solidFill>
                <a:latin typeface="微软雅黑"/>
                <a:cs typeface="微软雅黑"/>
              </a:rPr>
              <a:t>成员组成</a:t>
            </a:r>
            <a:endParaRPr lang="zh-CN" altLang="en-US" sz="3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207" y="4005064"/>
            <a:ext cx="7264400" cy="1329979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15"/>
              </a:spcBef>
            </a:pPr>
            <a:r>
              <a:rPr lang="zh-CN" altLang="en-US" sz="2600" b="1" spc="-25" dirty="0">
                <a:solidFill>
                  <a:srgbClr val="505121"/>
                </a:solidFill>
                <a:latin typeface="微软雅黑"/>
                <a:cs typeface="微软雅黑"/>
              </a:rPr>
              <a:t>杨锦波</a:t>
            </a:r>
            <a:endParaRPr lang="zh-CN" altLang="en-US" sz="2600" dirty="0">
              <a:latin typeface="微软雅黑"/>
              <a:cs typeface="微软雅黑"/>
            </a:endParaRPr>
          </a:p>
          <a:p>
            <a:pPr marL="12700" marR="5080">
              <a:lnSpc>
                <a:spcPct val="129800"/>
              </a:lnSpc>
              <a:spcBef>
                <a:spcPts val="125"/>
              </a:spcBef>
            </a:pPr>
            <a:r>
              <a:rPr lang="en-US" altLang="zh-CN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级计算机学院，负责协助完成数据集的建立，并参与模型的预训练和模型的优化，</a:t>
            </a:r>
            <a:r>
              <a:rPr lang="zh-CN" altLang="en-US" sz="20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撰写创新点介绍、改进效果和优势等部分。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4786" y="1484784"/>
            <a:ext cx="7263765" cy="1325363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0" marR="5080" lvl="0" indent="0" algn="l" defTabSz="91440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0" cap="none" spc="-25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微软雅黑"/>
                <a:cs typeface="微软雅黑"/>
              </a:rPr>
              <a:t>吴清晏</a:t>
            </a:r>
          </a:p>
          <a:p>
            <a:pPr marL="0" marR="5080" lvl="0" indent="0" algn="l" defTabSz="91440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吴健雄学院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级计算机专业，</a:t>
            </a:r>
            <a:r>
              <a:rPr lang="zh-CN" altLang="en-US" sz="20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负责组织成员按时学习，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及数据集建立中的爬虫编写和数据清洗，撰写项目任务书等。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136560" y="6442665"/>
            <a:ext cx="280034" cy="2266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ECF95-3382-39FB-1C5A-D8478D39D0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9696400" y="3789040"/>
            <a:ext cx="2135440" cy="209987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5D1FC-2E8A-93BE-4FCB-E54A7F946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96752"/>
            <a:ext cx="2160240" cy="21602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441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981" y="3907767"/>
            <a:ext cx="11007493" cy="18768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174" y="1380683"/>
            <a:ext cx="11011650" cy="1876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531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55" dirty="0">
                <a:solidFill>
                  <a:srgbClr val="505121"/>
                </a:solidFill>
                <a:latin typeface="微软雅黑"/>
                <a:cs typeface="微软雅黑"/>
              </a:rPr>
              <a:t>成员组成</a:t>
            </a:r>
            <a:endParaRPr lang="zh-CN" altLang="en-US" sz="3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428" y="4102421"/>
            <a:ext cx="6551876" cy="1342803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lang="zh-CN" altLang="en-US" sz="2600" b="1" spc="-25" dirty="0">
                <a:solidFill>
                  <a:srgbClr val="505121"/>
                </a:solidFill>
                <a:latin typeface="微软雅黑"/>
                <a:cs typeface="微软雅黑"/>
              </a:rPr>
              <a:t>董子翔</a:t>
            </a:r>
            <a:endParaRPr sz="2600" dirty="0">
              <a:latin typeface="微软雅黑"/>
              <a:cs typeface="微软雅黑"/>
            </a:endParaRPr>
          </a:p>
          <a:p>
            <a:pPr marL="12700" marR="5715">
              <a:lnSpc>
                <a:spcPct val="129800"/>
              </a:lnSpc>
              <a:spcBef>
                <a:spcPts val="125"/>
              </a:spcBef>
            </a:pPr>
            <a:r>
              <a:rPr lang="en-US" altLang="zh-CN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级软件学院，负责预训练模型和模型构建。</a:t>
            </a:r>
            <a:endParaRPr lang="en-US" altLang="zh-CN" sz="2000" b="0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700" marR="5715">
              <a:lnSpc>
                <a:spcPct val="129800"/>
              </a:lnSpc>
              <a:spcBef>
                <a:spcPts val="125"/>
              </a:spcBef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同时负责划分数据集，以及文档撰写中的模型介绍</a:t>
            </a:r>
            <a:r>
              <a:rPr lang="zh-CN" altLang="en-US" sz="2000" dirty="0">
                <a:solidFill>
                  <a:srgbClr val="2125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部分。</a:t>
            </a:r>
            <a:endParaRPr lang="en-US" altLang="zh-CN" sz="2000" b="0" i="0" dirty="0">
              <a:solidFill>
                <a:srgbClr val="21252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4786" y="1414213"/>
            <a:ext cx="7263765" cy="172675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lang="zh-CN" altLang="en-US" sz="2600" b="1" spc="-25" dirty="0">
                <a:solidFill>
                  <a:srgbClr val="505121"/>
                </a:solidFill>
                <a:latin typeface="微软雅黑"/>
                <a:cs typeface="微软雅黑"/>
              </a:rPr>
              <a:t>张闻启</a:t>
            </a:r>
            <a:endParaRPr sz="2600" dirty="0">
              <a:latin typeface="微软雅黑"/>
              <a:cs typeface="微软雅黑"/>
            </a:endParaRPr>
          </a:p>
          <a:p>
            <a:pPr marL="12700" marR="5080">
              <a:lnSpc>
                <a:spcPct val="129800"/>
              </a:lnSpc>
              <a:spcBef>
                <a:spcPts val="125"/>
              </a:spcBef>
            </a:pPr>
            <a:r>
              <a:rPr lang="zh-CN" altLang="en-US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吴健雄学院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级计算机专业，负责模型评估和结果解释性分析，同时负责文档撰写中的数据集介绍、评估指标和对比方法、结果展示和解释等部分。</a:t>
            </a:r>
            <a:endParaRPr sz="19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FE55BA-4B65-BA40-D35E-6DD197F4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3757323"/>
            <a:ext cx="2177772" cy="2177772"/>
          </a:xfrm>
          <a:prstGeom prst="rect">
            <a:avLst/>
          </a:prstGeom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7E6E0B-F435-3A30-B2C4-42A08B43B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96752"/>
            <a:ext cx="2177771" cy="2224542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4431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1784" y="684898"/>
            <a:ext cx="5488940" cy="5484495"/>
            <a:chOff x="3351784" y="684898"/>
            <a:chExt cx="5488940" cy="5484495"/>
          </a:xfrm>
        </p:grpSpPr>
        <p:sp>
          <p:nvSpPr>
            <p:cNvPr id="3" name="object 3"/>
            <p:cNvSpPr/>
            <p:nvPr/>
          </p:nvSpPr>
          <p:spPr>
            <a:xfrm>
              <a:off x="3666744" y="993648"/>
              <a:ext cx="4872355" cy="4871085"/>
            </a:xfrm>
            <a:custGeom>
              <a:avLst/>
              <a:gdLst/>
              <a:ahLst/>
              <a:cxnLst/>
              <a:rect l="l" t="t" r="r" b="b"/>
              <a:pathLst>
                <a:path w="4872355" h="4871085">
                  <a:moveTo>
                    <a:pt x="2441447" y="4870704"/>
                  </a:moveTo>
                  <a:lnTo>
                    <a:pt x="0" y="2439924"/>
                  </a:lnTo>
                  <a:lnTo>
                    <a:pt x="2432304" y="0"/>
                  </a:lnTo>
                  <a:lnTo>
                    <a:pt x="4872228" y="2430779"/>
                  </a:lnTo>
                  <a:lnTo>
                    <a:pt x="2441447" y="4870704"/>
                  </a:lnTo>
                  <a:close/>
                </a:path>
              </a:pathLst>
            </a:custGeom>
            <a:solidFill>
              <a:srgbClr val="50512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351784" y="684898"/>
              <a:ext cx="5488940" cy="5484495"/>
            </a:xfrm>
            <a:custGeom>
              <a:avLst/>
              <a:gdLst/>
              <a:ahLst/>
              <a:cxnLst/>
              <a:rect l="l" t="t" r="r" b="b"/>
              <a:pathLst>
                <a:path w="5488940" h="5484495">
                  <a:moveTo>
                    <a:pt x="2745016" y="5483961"/>
                  </a:moveTo>
                  <a:lnTo>
                    <a:pt x="2709024" y="5448109"/>
                  </a:lnTo>
                  <a:lnTo>
                    <a:pt x="2717990" y="5439117"/>
                  </a:lnTo>
                  <a:lnTo>
                    <a:pt x="2750947" y="5471947"/>
                  </a:lnTo>
                  <a:lnTo>
                    <a:pt x="2748013" y="5471947"/>
                  </a:lnTo>
                  <a:lnTo>
                    <a:pt x="2745003" y="5474982"/>
                  </a:lnTo>
                  <a:lnTo>
                    <a:pt x="2749499" y="5479465"/>
                  </a:lnTo>
                  <a:lnTo>
                    <a:pt x="2745016" y="5483961"/>
                  </a:lnTo>
                  <a:close/>
                </a:path>
                <a:path w="5488940" h="5484495">
                  <a:moveTo>
                    <a:pt x="2749499" y="5479465"/>
                  </a:moveTo>
                  <a:lnTo>
                    <a:pt x="2745003" y="5474982"/>
                  </a:lnTo>
                  <a:lnTo>
                    <a:pt x="2748013" y="5471947"/>
                  </a:lnTo>
                  <a:lnTo>
                    <a:pt x="2752520" y="5476435"/>
                  </a:lnTo>
                  <a:lnTo>
                    <a:pt x="2749499" y="5479465"/>
                  </a:lnTo>
                  <a:close/>
                </a:path>
                <a:path w="5488940" h="5484495">
                  <a:moveTo>
                    <a:pt x="2752520" y="5476435"/>
                  </a:moveTo>
                  <a:lnTo>
                    <a:pt x="2748013" y="5471947"/>
                  </a:lnTo>
                  <a:lnTo>
                    <a:pt x="2750947" y="5471947"/>
                  </a:lnTo>
                  <a:lnTo>
                    <a:pt x="2753982" y="5474970"/>
                  </a:lnTo>
                  <a:lnTo>
                    <a:pt x="2752520" y="5476435"/>
                  </a:lnTo>
                  <a:close/>
                </a:path>
                <a:path w="5488940" h="5484495">
                  <a:moveTo>
                    <a:pt x="2753994" y="5483948"/>
                  </a:moveTo>
                  <a:lnTo>
                    <a:pt x="2749499" y="5479465"/>
                  </a:lnTo>
                  <a:lnTo>
                    <a:pt x="2752520" y="5476435"/>
                  </a:lnTo>
                  <a:lnTo>
                    <a:pt x="2757017" y="5480913"/>
                  </a:lnTo>
                  <a:lnTo>
                    <a:pt x="2753994" y="5483948"/>
                  </a:lnTo>
                  <a:close/>
                </a:path>
                <a:path w="5488940" h="5484495">
                  <a:moveTo>
                    <a:pt x="2682036" y="5421223"/>
                  </a:moveTo>
                  <a:lnTo>
                    <a:pt x="2646044" y="5385371"/>
                  </a:lnTo>
                  <a:lnTo>
                    <a:pt x="2654998" y="5376367"/>
                  </a:lnTo>
                  <a:lnTo>
                    <a:pt x="2690990" y="5412219"/>
                  </a:lnTo>
                  <a:lnTo>
                    <a:pt x="2682036" y="5421223"/>
                  </a:lnTo>
                  <a:close/>
                </a:path>
                <a:path w="5488940" h="5484495">
                  <a:moveTo>
                    <a:pt x="2619044" y="5358485"/>
                  </a:moveTo>
                  <a:lnTo>
                    <a:pt x="2583053" y="5322633"/>
                  </a:lnTo>
                  <a:lnTo>
                    <a:pt x="2592019" y="5313629"/>
                  </a:lnTo>
                  <a:lnTo>
                    <a:pt x="2628011" y="5349481"/>
                  </a:lnTo>
                  <a:lnTo>
                    <a:pt x="2619044" y="5358485"/>
                  </a:lnTo>
                  <a:close/>
                </a:path>
                <a:path w="5488940" h="5484495">
                  <a:moveTo>
                    <a:pt x="2556065" y="5295734"/>
                  </a:moveTo>
                  <a:lnTo>
                    <a:pt x="2520073" y="5259895"/>
                  </a:lnTo>
                  <a:lnTo>
                    <a:pt x="2529039" y="5250891"/>
                  </a:lnTo>
                  <a:lnTo>
                    <a:pt x="2565031" y="5286743"/>
                  </a:lnTo>
                  <a:lnTo>
                    <a:pt x="2556065" y="5295734"/>
                  </a:lnTo>
                  <a:close/>
                </a:path>
                <a:path w="5488940" h="5484495">
                  <a:moveTo>
                    <a:pt x="2493086" y="5232996"/>
                  </a:moveTo>
                  <a:lnTo>
                    <a:pt x="2457094" y="5197144"/>
                  </a:lnTo>
                  <a:lnTo>
                    <a:pt x="2466060" y="5188153"/>
                  </a:lnTo>
                  <a:lnTo>
                    <a:pt x="2502039" y="5224005"/>
                  </a:lnTo>
                  <a:lnTo>
                    <a:pt x="2493086" y="5232996"/>
                  </a:lnTo>
                  <a:close/>
                </a:path>
                <a:path w="5488940" h="5484495">
                  <a:moveTo>
                    <a:pt x="2430094" y="5170258"/>
                  </a:moveTo>
                  <a:lnTo>
                    <a:pt x="2394115" y="5134406"/>
                  </a:lnTo>
                  <a:lnTo>
                    <a:pt x="2403068" y="5125415"/>
                  </a:lnTo>
                  <a:lnTo>
                    <a:pt x="2439060" y="5161267"/>
                  </a:lnTo>
                  <a:lnTo>
                    <a:pt x="2430094" y="5170258"/>
                  </a:lnTo>
                  <a:close/>
                </a:path>
                <a:path w="5488940" h="5484495">
                  <a:moveTo>
                    <a:pt x="2367114" y="5107520"/>
                  </a:moveTo>
                  <a:lnTo>
                    <a:pt x="2331123" y="5071668"/>
                  </a:lnTo>
                  <a:lnTo>
                    <a:pt x="2340089" y="5062664"/>
                  </a:lnTo>
                  <a:lnTo>
                    <a:pt x="2376081" y="5098516"/>
                  </a:lnTo>
                  <a:lnTo>
                    <a:pt x="2367114" y="5107520"/>
                  </a:lnTo>
                  <a:close/>
                </a:path>
                <a:path w="5488940" h="5484495">
                  <a:moveTo>
                    <a:pt x="2304135" y="5044782"/>
                  </a:moveTo>
                  <a:lnTo>
                    <a:pt x="2268143" y="5008930"/>
                  </a:lnTo>
                  <a:lnTo>
                    <a:pt x="2277110" y="4999926"/>
                  </a:lnTo>
                  <a:lnTo>
                    <a:pt x="2313101" y="5035778"/>
                  </a:lnTo>
                  <a:lnTo>
                    <a:pt x="2304135" y="5044782"/>
                  </a:lnTo>
                  <a:close/>
                </a:path>
                <a:path w="5488940" h="5484495">
                  <a:moveTo>
                    <a:pt x="2241156" y="4982044"/>
                  </a:moveTo>
                  <a:lnTo>
                    <a:pt x="2205164" y="4946192"/>
                  </a:lnTo>
                  <a:lnTo>
                    <a:pt x="2214117" y="4937188"/>
                  </a:lnTo>
                  <a:lnTo>
                    <a:pt x="2250109" y="4973040"/>
                  </a:lnTo>
                  <a:lnTo>
                    <a:pt x="2241156" y="4982044"/>
                  </a:lnTo>
                  <a:close/>
                </a:path>
                <a:path w="5488940" h="5484495">
                  <a:moveTo>
                    <a:pt x="2178164" y="4919294"/>
                  </a:moveTo>
                  <a:lnTo>
                    <a:pt x="2142172" y="4883442"/>
                  </a:lnTo>
                  <a:lnTo>
                    <a:pt x="2151138" y="4874450"/>
                  </a:lnTo>
                  <a:lnTo>
                    <a:pt x="2187130" y="4910302"/>
                  </a:lnTo>
                  <a:lnTo>
                    <a:pt x="2178164" y="4919294"/>
                  </a:lnTo>
                  <a:close/>
                </a:path>
                <a:path w="5488940" h="5484495">
                  <a:moveTo>
                    <a:pt x="2115185" y="4856556"/>
                  </a:moveTo>
                  <a:lnTo>
                    <a:pt x="2079193" y="4820704"/>
                  </a:lnTo>
                  <a:lnTo>
                    <a:pt x="2088159" y="4811712"/>
                  </a:lnTo>
                  <a:lnTo>
                    <a:pt x="2124151" y="4847564"/>
                  </a:lnTo>
                  <a:lnTo>
                    <a:pt x="2115185" y="4856556"/>
                  </a:lnTo>
                  <a:close/>
                </a:path>
                <a:path w="5488940" h="5484495">
                  <a:moveTo>
                    <a:pt x="2052205" y="4793818"/>
                  </a:moveTo>
                  <a:lnTo>
                    <a:pt x="2016213" y="4757966"/>
                  </a:lnTo>
                  <a:lnTo>
                    <a:pt x="2025180" y="4748974"/>
                  </a:lnTo>
                  <a:lnTo>
                    <a:pt x="2061159" y="4784826"/>
                  </a:lnTo>
                  <a:lnTo>
                    <a:pt x="2052205" y="4793818"/>
                  </a:lnTo>
                  <a:close/>
                </a:path>
                <a:path w="5488940" h="5484495">
                  <a:moveTo>
                    <a:pt x="1989213" y="4731080"/>
                  </a:moveTo>
                  <a:lnTo>
                    <a:pt x="1953221" y="4695228"/>
                  </a:lnTo>
                  <a:lnTo>
                    <a:pt x="1962188" y="4686223"/>
                  </a:lnTo>
                  <a:lnTo>
                    <a:pt x="1998179" y="4722075"/>
                  </a:lnTo>
                  <a:lnTo>
                    <a:pt x="1989213" y="4731080"/>
                  </a:lnTo>
                  <a:close/>
                </a:path>
                <a:path w="5488940" h="5484495">
                  <a:moveTo>
                    <a:pt x="1926234" y="4668342"/>
                  </a:moveTo>
                  <a:lnTo>
                    <a:pt x="1890242" y="4632490"/>
                  </a:lnTo>
                  <a:lnTo>
                    <a:pt x="1899208" y="4623485"/>
                  </a:lnTo>
                  <a:lnTo>
                    <a:pt x="1935200" y="4659337"/>
                  </a:lnTo>
                  <a:lnTo>
                    <a:pt x="1926234" y="4668342"/>
                  </a:lnTo>
                  <a:close/>
                </a:path>
                <a:path w="5488940" h="5484495">
                  <a:moveTo>
                    <a:pt x="1863255" y="4605591"/>
                  </a:moveTo>
                  <a:lnTo>
                    <a:pt x="1827263" y="4569739"/>
                  </a:lnTo>
                  <a:lnTo>
                    <a:pt x="1836229" y="4560747"/>
                  </a:lnTo>
                  <a:lnTo>
                    <a:pt x="1872221" y="4596599"/>
                  </a:lnTo>
                  <a:lnTo>
                    <a:pt x="1863255" y="4605591"/>
                  </a:lnTo>
                  <a:close/>
                </a:path>
                <a:path w="5488940" h="5484495">
                  <a:moveTo>
                    <a:pt x="1800263" y="4542853"/>
                  </a:moveTo>
                  <a:lnTo>
                    <a:pt x="1764283" y="4507001"/>
                  </a:lnTo>
                  <a:lnTo>
                    <a:pt x="1773237" y="4498009"/>
                  </a:lnTo>
                  <a:lnTo>
                    <a:pt x="1809229" y="4533861"/>
                  </a:lnTo>
                  <a:lnTo>
                    <a:pt x="1800263" y="4542853"/>
                  </a:lnTo>
                  <a:close/>
                </a:path>
                <a:path w="5488940" h="5484495">
                  <a:moveTo>
                    <a:pt x="1737283" y="4480115"/>
                  </a:moveTo>
                  <a:lnTo>
                    <a:pt x="1701291" y="4444263"/>
                  </a:lnTo>
                  <a:lnTo>
                    <a:pt x="1710258" y="4435271"/>
                  </a:lnTo>
                  <a:lnTo>
                    <a:pt x="1746250" y="4471123"/>
                  </a:lnTo>
                  <a:lnTo>
                    <a:pt x="1737283" y="4480115"/>
                  </a:lnTo>
                  <a:close/>
                </a:path>
                <a:path w="5488940" h="5484495">
                  <a:moveTo>
                    <a:pt x="1674304" y="4417377"/>
                  </a:moveTo>
                  <a:lnTo>
                    <a:pt x="1638312" y="4381525"/>
                  </a:lnTo>
                  <a:lnTo>
                    <a:pt x="1647278" y="4372521"/>
                  </a:lnTo>
                  <a:lnTo>
                    <a:pt x="1683270" y="4408373"/>
                  </a:lnTo>
                  <a:lnTo>
                    <a:pt x="1674304" y="4417377"/>
                  </a:lnTo>
                  <a:close/>
                </a:path>
                <a:path w="5488940" h="5484495">
                  <a:moveTo>
                    <a:pt x="1611325" y="4354639"/>
                  </a:moveTo>
                  <a:lnTo>
                    <a:pt x="1575333" y="4318787"/>
                  </a:lnTo>
                  <a:lnTo>
                    <a:pt x="1584286" y="4309783"/>
                  </a:lnTo>
                  <a:lnTo>
                    <a:pt x="1620278" y="4345635"/>
                  </a:lnTo>
                  <a:lnTo>
                    <a:pt x="1611325" y="4354639"/>
                  </a:lnTo>
                  <a:close/>
                </a:path>
                <a:path w="5488940" h="5484495">
                  <a:moveTo>
                    <a:pt x="1548333" y="4291901"/>
                  </a:moveTo>
                  <a:lnTo>
                    <a:pt x="1512341" y="4256049"/>
                  </a:lnTo>
                  <a:lnTo>
                    <a:pt x="1521307" y="4247045"/>
                  </a:lnTo>
                  <a:lnTo>
                    <a:pt x="1557299" y="4282897"/>
                  </a:lnTo>
                  <a:lnTo>
                    <a:pt x="1548333" y="4291901"/>
                  </a:lnTo>
                  <a:close/>
                </a:path>
                <a:path w="5488940" h="5484495">
                  <a:moveTo>
                    <a:pt x="1485353" y="4229150"/>
                  </a:moveTo>
                  <a:lnTo>
                    <a:pt x="1449362" y="4193298"/>
                  </a:lnTo>
                  <a:lnTo>
                    <a:pt x="1458328" y="4184307"/>
                  </a:lnTo>
                  <a:lnTo>
                    <a:pt x="1494320" y="4220159"/>
                  </a:lnTo>
                  <a:lnTo>
                    <a:pt x="1485353" y="4229150"/>
                  </a:lnTo>
                  <a:close/>
                </a:path>
                <a:path w="5488940" h="5484495">
                  <a:moveTo>
                    <a:pt x="1422374" y="4166412"/>
                  </a:moveTo>
                  <a:lnTo>
                    <a:pt x="1386382" y="4130560"/>
                  </a:lnTo>
                  <a:lnTo>
                    <a:pt x="1395349" y="4121569"/>
                  </a:lnTo>
                  <a:lnTo>
                    <a:pt x="1431328" y="4157421"/>
                  </a:lnTo>
                  <a:lnTo>
                    <a:pt x="1422374" y="4166412"/>
                  </a:lnTo>
                  <a:close/>
                </a:path>
                <a:path w="5488940" h="5484495">
                  <a:moveTo>
                    <a:pt x="1359382" y="4103674"/>
                  </a:moveTo>
                  <a:lnTo>
                    <a:pt x="1323403" y="4067822"/>
                  </a:lnTo>
                  <a:lnTo>
                    <a:pt x="1332356" y="4058831"/>
                  </a:lnTo>
                  <a:lnTo>
                    <a:pt x="1368348" y="4094670"/>
                  </a:lnTo>
                  <a:lnTo>
                    <a:pt x="1359382" y="4103674"/>
                  </a:lnTo>
                  <a:close/>
                </a:path>
                <a:path w="5488940" h="5484495">
                  <a:moveTo>
                    <a:pt x="1296403" y="4040936"/>
                  </a:moveTo>
                  <a:lnTo>
                    <a:pt x="1260411" y="4005084"/>
                  </a:lnTo>
                  <a:lnTo>
                    <a:pt x="1269377" y="3996080"/>
                  </a:lnTo>
                  <a:lnTo>
                    <a:pt x="1305369" y="4031932"/>
                  </a:lnTo>
                  <a:lnTo>
                    <a:pt x="1296403" y="4040936"/>
                  </a:lnTo>
                  <a:close/>
                </a:path>
                <a:path w="5488940" h="5484495">
                  <a:moveTo>
                    <a:pt x="1233424" y="3978198"/>
                  </a:moveTo>
                  <a:lnTo>
                    <a:pt x="1197432" y="3942346"/>
                  </a:lnTo>
                  <a:lnTo>
                    <a:pt x="1206398" y="3933342"/>
                  </a:lnTo>
                  <a:lnTo>
                    <a:pt x="1242390" y="3969194"/>
                  </a:lnTo>
                  <a:lnTo>
                    <a:pt x="1233424" y="3978198"/>
                  </a:lnTo>
                  <a:close/>
                </a:path>
                <a:path w="5488940" h="5484495">
                  <a:moveTo>
                    <a:pt x="1170444" y="3915448"/>
                  </a:moveTo>
                  <a:lnTo>
                    <a:pt x="1134452" y="3879596"/>
                  </a:lnTo>
                  <a:lnTo>
                    <a:pt x="1143406" y="3870604"/>
                  </a:lnTo>
                  <a:lnTo>
                    <a:pt x="1179398" y="3906456"/>
                  </a:lnTo>
                  <a:lnTo>
                    <a:pt x="1170444" y="3915448"/>
                  </a:lnTo>
                  <a:close/>
                </a:path>
                <a:path w="5488940" h="5484495">
                  <a:moveTo>
                    <a:pt x="1107452" y="3852710"/>
                  </a:moveTo>
                  <a:lnTo>
                    <a:pt x="1071460" y="3816858"/>
                  </a:lnTo>
                  <a:lnTo>
                    <a:pt x="1080427" y="3807866"/>
                  </a:lnTo>
                  <a:lnTo>
                    <a:pt x="1116418" y="3843718"/>
                  </a:lnTo>
                  <a:lnTo>
                    <a:pt x="1107452" y="3852710"/>
                  </a:lnTo>
                  <a:close/>
                </a:path>
                <a:path w="5488940" h="5484495">
                  <a:moveTo>
                    <a:pt x="1044473" y="3789972"/>
                  </a:moveTo>
                  <a:lnTo>
                    <a:pt x="1008481" y="3754120"/>
                  </a:lnTo>
                  <a:lnTo>
                    <a:pt x="1017447" y="3745128"/>
                  </a:lnTo>
                  <a:lnTo>
                    <a:pt x="1053439" y="3780980"/>
                  </a:lnTo>
                  <a:lnTo>
                    <a:pt x="1044473" y="3789972"/>
                  </a:lnTo>
                  <a:close/>
                </a:path>
                <a:path w="5488940" h="5484495">
                  <a:moveTo>
                    <a:pt x="981494" y="3727234"/>
                  </a:moveTo>
                  <a:lnTo>
                    <a:pt x="945502" y="3691382"/>
                  </a:lnTo>
                  <a:lnTo>
                    <a:pt x="954468" y="3682377"/>
                  </a:lnTo>
                  <a:lnTo>
                    <a:pt x="990447" y="3718229"/>
                  </a:lnTo>
                  <a:lnTo>
                    <a:pt x="981494" y="3727234"/>
                  </a:lnTo>
                  <a:close/>
                </a:path>
                <a:path w="5488940" h="5484495">
                  <a:moveTo>
                    <a:pt x="918502" y="3664496"/>
                  </a:moveTo>
                  <a:lnTo>
                    <a:pt x="882523" y="3628644"/>
                  </a:lnTo>
                  <a:lnTo>
                    <a:pt x="891476" y="3619639"/>
                  </a:lnTo>
                  <a:lnTo>
                    <a:pt x="927468" y="3655491"/>
                  </a:lnTo>
                  <a:lnTo>
                    <a:pt x="918502" y="3664496"/>
                  </a:lnTo>
                  <a:close/>
                </a:path>
                <a:path w="5488940" h="5484495">
                  <a:moveTo>
                    <a:pt x="855522" y="3601745"/>
                  </a:moveTo>
                  <a:lnTo>
                    <a:pt x="819530" y="3565906"/>
                  </a:lnTo>
                  <a:lnTo>
                    <a:pt x="828497" y="3556901"/>
                  </a:lnTo>
                  <a:lnTo>
                    <a:pt x="864488" y="3592753"/>
                  </a:lnTo>
                  <a:lnTo>
                    <a:pt x="855522" y="3601745"/>
                  </a:lnTo>
                  <a:close/>
                </a:path>
                <a:path w="5488940" h="5484495">
                  <a:moveTo>
                    <a:pt x="792543" y="3539007"/>
                  </a:moveTo>
                  <a:lnTo>
                    <a:pt x="756551" y="3503155"/>
                  </a:lnTo>
                  <a:lnTo>
                    <a:pt x="765517" y="3494163"/>
                  </a:lnTo>
                  <a:lnTo>
                    <a:pt x="801509" y="3530015"/>
                  </a:lnTo>
                  <a:lnTo>
                    <a:pt x="792543" y="3539007"/>
                  </a:lnTo>
                  <a:close/>
                </a:path>
                <a:path w="5488940" h="5484495">
                  <a:moveTo>
                    <a:pt x="729564" y="3476269"/>
                  </a:moveTo>
                  <a:lnTo>
                    <a:pt x="693572" y="3440417"/>
                  </a:lnTo>
                  <a:lnTo>
                    <a:pt x="702525" y="3431425"/>
                  </a:lnTo>
                  <a:lnTo>
                    <a:pt x="738517" y="3467277"/>
                  </a:lnTo>
                  <a:lnTo>
                    <a:pt x="729564" y="3476269"/>
                  </a:lnTo>
                  <a:close/>
                </a:path>
                <a:path w="5488940" h="5484495">
                  <a:moveTo>
                    <a:pt x="666572" y="3413531"/>
                  </a:moveTo>
                  <a:lnTo>
                    <a:pt x="630580" y="3377679"/>
                  </a:lnTo>
                  <a:lnTo>
                    <a:pt x="639546" y="3368687"/>
                  </a:lnTo>
                  <a:lnTo>
                    <a:pt x="675538" y="3404527"/>
                  </a:lnTo>
                  <a:lnTo>
                    <a:pt x="666572" y="3413531"/>
                  </a:lnTo>
                  <a:close/>
                </a:path>
                <a:path w="5488940" h="5484495">
                  <a:moveTo>
                    <a:pt x="603592" y="3350793"/>
                  </a:moveTo>
                  <a:lnTo>
                    <a:pt x="567601" y="3314941"/>
                  </a:lnTo>
                  <a:lnTo>
                    <a:pt x="576567" y="3305937"/>
                  </a:lnTo>
                  <a:lnTo>
                    <a:pt x="612559" y="3341789"/>
                  </a:lnTo>
                  <a:lnTo>
                    <a:pt x="603592" y="3350793"/>
                  </a:lnTo>
                  <a:close/>
                </a:path>
                <a:path w="5488940" h="5484495">
                  <a:moveTo>
                    <a:pt x="540613" y="3288055"/>
                  </a:moveTo>
                  <a:lnTo>
                    <a:pt x="504621" y="3252203"/>
                  </a:lnTo>
                  <a:lnTo>
                    <a:pt x="513575" y="3243199"/>
                  </a:lnTo>
                  <a:lnTo>
                    <a:pt x="549567" y="3279051"/>
                  </a:lnTo>
                  <a:lnTo>
                    <a:pt x="540613" y="3288055"/>
                  </a:lnTo>
                  <a:close/>
                </a:path>
                <a:path w="5488940" h="5484495">
                  <a:moveTo>
                    <a:pt x="477621" y="3225304"/>
                  </a:moveTo>
                  <a:lnTo>
                    <a:pt x="441629" y="3189452"/>
                  </a:lnTo>
                  <a:lnTo>
                    <a:pt x="450595" y="3180461"/>
                  </a:lnTo>
                  <a:lnTo>
                    <a:pt x="486587" y="3216313"/>
                  </a:lnTo>
                  <a:lnTo>
                    <a:pt x="477621" y="3225304"/>
                  </a:lnTo>
                  <a:close/>
                </a:path>
                <a:path w="5488940" h="5484495">
                  <a:moveTo>
                    <a:pt x="414642" y="3162566"/>
                  </a:moveTo>
                  <a:lnTo>
                    <a:pt x="378650" y="3126714"/>
                  </a:lnTo>
                  <a:lnTo>
                    <a:pt x="387616" y="3117723"/>
                  </a:lnTo>
                  <a:lnTo>
                    <a:pt x="423608" y="3153575"/>
                  </a:lnTo>
                  <a:lnTo>
                    <a:pt x="414642" y="3162566"/>
                  </a:lnTo>
                  <a:close/>
                </a:path>
                <a:path w="5488940" h="5484495">
                  <a:moveTo>
                    <a:pt x="351663" y="3099828"/>
                  </a:moveTo>
                  <a:lnTo>
                    <a:pt x="315671" y="3063976"/>
                  </a:lnTo>
                  <a:lnTo>
                    <a:pt x="324637" y="3054985"/>
                  </a:lnTo>
                  <a:lnTo>
                    <a:pt x="360616" y="3090837"/>
                  </a:lnTo>
                  <a:lnTo>
                    <a:pt x="351663" y="3099828"/>
                  </a:lnTo>
                  <a:close/>
                </a:path>
                <a:path w="5488940" h="5484495">
                  <a:moveTo>
                    <a:pt x="288670" y="3037090"/>
                  </a:moveTo>
                  <a:lnTo>
                    <a:pt x="252691" y="3001238"/>
                  </a:lnTo>
                  <a:lnTo>
                    <a:pt x="261645" y="2992234"/>
                  </a:lnTo>
                  <a:lnTo>
                    <a:pt x="297637" y="3028086"/>
                  </a:lnTo>
                  <a:lnTo>
                    <a:pt x="288670" y="3037090"/>
                  </a:lnTo>
                  <a:close/>
                </a:path>
                <a:path w="5488940" h="5484495">
                  <a:moveTo>
                    <a:pt x="225691" y="2974352"/>
                  </a:moveTo>
                  <a:lnTo>
                    <a:pt x="189699" y="2938500"/>
                  </a:lnTo>
                  <a:lnTo>
                    <a:pt x="198666" y="2929496"/>
                  </a:lnTo>
                  <a:lnTo>
                    <a:pt x="234657" y="2965348"/>
                  </a:lnTo>
                  <a:lnTo>
                    <a:pt x="225691" y="2974352"/>
                  </a:lnTo>
                  <a:close/>
                </a:path>
                <a:path w="5488940" h="5484495">
                  <a:moveTo>
                    <a:pt x="162712" y="2911602"/>
                  </a:moveTo>
                  <a:lnTo>
                    <a:pt x="126720" y="2875762"/>
                  </a:lnTo>
                  <a:lnTo>
                    <a:pt x="135686" y="2866758"/>
                  </a:lnTo>
                  <a:lnTo>
                    <a:pt x="171678" y="2902610"/>
                  </a:lnTo>
                  <a:lnTo>
                    <a:pt x="162712" y="2911602"/>
                  </a:lnTo>
                  <a:close/>
                </a:path>
                <a:path w="5488940" h="5484495">
                  <a:moveTo>
                    <a:pt x="99733" y="2848864"/>
                  </a:moveTo>
                  <a:lnTo>
                    <a:pt x="63741" y="2813011"/>
                  </a:lnTo>
                  <a:lnTo>
                    <a:pt x="72694" y="2804020"/>
                  </a:lnTo>
                  <a:lnTo>
                    <a:pt x="108686" y="2839872"/>
                  </a:lnTo>
                  <a:lnTo>
                    <a:pt x="99733" y="2848864"/>
                  </a:lnTo>
                  <a:close/>
                </a:path>
                <a:path w="5488940" h="5484495">
                  <a:moveTo>
                    <a:pt x="36741" y="2786126"/>
                  </a:moveTo>
                  <a:lnTo>
                    <a:pt x="0" y="2749524"/>
                  </a:lnTo>
                  <a:lnTo>
                    <a:pt x="8204" y="2741282"/>
                  </a:lnTo>
                  <a:lnTo>
                    <a:pt x="13464" y="2746519"/>
                  </a:lnTo>
                  <a:lnTo>
                    <a:pt x="13474" y="2753982"/>
                  </a:lnTo>
                  <a:lnTo>
                    <a:pt x="22472" y="2753982"/>
                  </a:lnTo>
                  <a:lnTo>
                    <a:pt x="45707" y="2777134"/>
                  </a:lnTo>
                  <a:lnTo>
                    <a:pt x="36741" y="2786126"/>
                  </a:lnTo>
                  <a:close/>
                </a:path>
                <a:path w="5488940" h="5484495">
                  <a:moveTo>
                    <a:pt x="17203" y="2750243"/>
                  </a:moveTo>
                  <a:lnTo>
                    <a:pt x="13464" y="2746519"/>
                  </a:lnTo>
                  <a:lnTo>
                    <a:pt x="13462" y="2745003"/>
                  </a:lnTo>
                  <a:lnTo>
                    <a:pt x="17961" y="2749486"/>
                  </a:lnTo>
                  <a:lnTo>
                    <a:pt x="17203" y="2750243"/>
                  </a:lnTo>
                  <a:close/>
                </a:path>
                <a:path w="5488940" h="5484495">
                  <a:moveTo>
                    <a:pt x="13474" y="2753982"/>
                  </a:moveTo>
                  <a:lnTo>
                    <a:pt x="13464" y="2746519"/>
                  </a:lnTo>
                  <a:lnTo>
                    <a:pt x="17197" y="2750248"/>
                  </a:lnTo>
                  <a:lnTo>
                    <a:pt x="13474" y="2753982"/>
                  </a:lnTo>
                  <a:close/>
                </a:path>
                <a:path w="5488940" h="5484495">
                  <a:moveTo>
                    <a:pt x="18725" y="2750248"/>
                  </a:moveTo>
                  <a:lnTo>
                    <a:pt x="17208" y="2750248"/>
                  </a:lnTo>
                  <a:lnTo>
                    <a:pt x="17957" y="2749486"/>
                  </a:lnTo>
                  <a:lnTo>
                    <a:pt x="18725" y="2750248"/>
                  </a:lnTo>
                  <a:close/>
                </a:path>
                <a:path w="5488940" h="5484495">
                  <a:moveTo>
                    <a:pt x="22472" y="2753982"/>
                  </a:moveTo>
                  <a:lnTo>
                    <a:pt x="13474" y="2753982"/>
                  </a:lnTo>
                  <a:lnTo>
                    <a:pt x="17208" y="2750248"/>
                  </a:lnTo>
                  <a:lnTo>
                    <a:pt x="18725" y="2750248"/>
                  </a:lnTo>
                  <a:lnTo>
                    <a:pt x="22472" y="2753982"/>
                  </a:lnTo>
                  <a:close/>
                </a:path>
                <a:path w="5488940" h="5484495">
                  <a:moveTo>
                    <a:pt x="44094" y="2723248"/>
                  </a:moveTo>
                  <a:lnTo>
                    <a:pt x="35090" y="2714282"/>
                  </a:lnTo>
                  <a:lnTo>
                    <a:pt x="70942" y="2678303"/>
                  </a:lnTo>
                  <a:lnTo>
                    <a:pt x="79946" y="2687256"/>
                  </a:lnTo>
                  <a:lnTo>
                    <a:pt x="44094" y="2723248"/>
                  </a:lnTo>
                  <a:close/>
                </a:path>
                <a:path w="5488940" h="5484495">
                  <a:moveTo>
                    <a:pt x="106832" y="2660269"/>
                  </a:moveTo>
                  <a:lnTo>
                    <a:pt x="97840" y="2651302"/>
                  </a:lnTo>
                  <a:lnTo>
                    <a:pt x="133692" y="2615311"/>
                  </a:lnTo>
                  <a:lnTo>
                    <a:pt x="142684" y="2624277"/>
                  </a:lnTo>
                  <a:lnTo>
                    <a:pt x="106832" y="2660269"/>
                  </a:lnTo>
                  <a:close/>
                </a:path>
                <a:path w="5488940" h="5484495">
                  <a:moveTo>
                    <a:pt x="169570" y="2597289"/>
                  </a:moveTo>
                  <a:lnTo>
                    <a:pt x="160578" y="2588323"/>
                  </a:lnTo>
                  <a:lnTo>
                    <a:pt x="196430" y="2552331"/>
                  </a:lnTo>
                  <a:lnTo>
                    <a:pt x="205422" y="2561297"/>
                  </a:lnTo>
                  <a:lnTo>
                    <a:pt x="169570" y="2597289"/>
                  </a:lnTo>
                  <a:close/>
                </a:path>
                <a:path w="5488940" h="5484495">
                  <a:moveTo>
                    <a:pt x="232308" y="2534297"/>
                  </a:moveTo>
                  <a:lnTo>
                    <a:pt x="223316" y="2525344"/>
                  </a:lnTo>
                  <a:lnTo>
                    <a:pt x="259168" y="2489352"/>
                  </a:lnTo>
                  <a:lnTo>
                    <a:pt x="268160" y="2498305"/>
                  </a:lnTo>
                  <a:lnTo>
                    <a:pt x="232308" y="2534297"/>
                  </a:lnTo>
                  <a:close/>
                </a:path>
                <a:path w="5488940" h="5484495">
                  <a:moveTo>
                    <a:pt x="295059" y="2471318"/>
                  </a:moveTo>
                  <a:lnTo>
                    <a:pt x="286054" y="2462352"/>
                  </a:lnTo>
                  <a:lnTo>
                    <a:pt x="321906" y="2426360"/>
                  </a:lnTo>
                  <a:lnTo>
                    <a:pt x="330911" y="2435326"/>
                  </a:lnTo>
                  <a:lnTo>
                    <a:pt x="295059" y="2471318"/>
                  </a:lnTo>
                  <a:close/>
                </a:path>
                <a:path w="5488940" h="5484495">
                  <a:moveTo>
                    <a:pt x="357797" y="2408339"/>
                  </a:moveTo>
                  <a:lnTo>
                    <a:pt x="348792" y="2399372"/>
                  </a:lnTo>
                  <a:lnTo>
                    <a:pt x="384644" y="2363381"/>
                  </a:lnTo>
                  <a:lnTo>
                    <a:pt x="393649" y="2372347"/>
                  </a:lnTo>
                  <a:lnTo>
                    <a:pt x="357797" y="2408339"/>
                  </a:lnTo>
                  <a:close/>
                </a:path>
                <a:path w="5488940" h="5484495">
                  <a:moveTo>
                    <a:pt x="420535" y="2345347"/>
                  </a:moveTo>
                  <a:lnTo>
                    <a:pt x="411530" y="2336393"/>
                  </a:lnTo>
                  <a:lnTo>
                    <a:pt x="447382" y="2300401"/>
                  </a:lnTo>
                  <a:lnTo>
                    <a:pt x="456387" y="2309368"/>
                  </a:lnTo>
                  <a:lnTo>
                    <a:pt x="420535" y="2345347"/>
                  </a:lnTo>
                  <a:close/>
                </a:path>
                <a:path w="5488940" h="5484495">
                  <a:moveTo>
                    <a:pt x="483273" y="2282367"/>
                  </a:moveTo>
                  <a:lnTo>
                    <a:pt x="474281" y="2273401"/>
                  </a:lnTo>
                  <a:lnTo>
                    <a:pt x="510133" y="2237422"/>
                  </a:lnTo>
                  <a:lnTo>
                    <a:pt x="519125" y="2246376"/>
                  </a:lnTo>
                  <a:lnTo>
                    <a:pt x="483273" y="2282367"/>
                  </a:lnTo>
                  <a:close/>
                </a:path>
                <a:path w="5488940" h="5484495">
                  <a:moveTo>
                    <a:pt x="546011" y="2219388"/>
                  </a:moveTo>
                  <a:lnTo>
                    <a:pt x="537019" y="2210422"/>
                  </a:lnTo>
                  <a:lnTo>
                    <a:pt x="572871" y="2174430"/>
                  </a:lnTo>
                  <a:lnTo>
                    <a:pt x="581863" y="2183396"/>
                  </a:lnTo>
                  <a:lnTo>
                    <a:pt x="546011" y="2219388"/>
                  </a:lnTo>
                  <a:close/>
                </a:path>
                <a:path w="5488940" h="5484495">
                  <a:moveTo>
                    <a:pt x="608749" y="2156409"/>
                  </a:moveTo>
                  <a:lnTo>
                    <a:pt x="599757" y="2147443"/>
                  </a:lnTo>
                  <a:lnTo>
                    <a:pt x="635609" y="2111451"/>
                  </a:lnTo>
                  <a:lnTo>
                    <a:pt x="644601" y="2120417"/>
                  </a:lnTo>
                  <a:lnTo>
                    <a:pt x="608749" y="2156409"/>
                  </a:lnTo>
                  <a:close/>
                </a:path>
                <a:path w="5488940" h="5484495">
                  <a:moveTo>
                    <a:pt x="671499" y="2093417"/>
                  </a:moveTo>
                  <a:lnTo>
                    <a:pt x="662495" y="2084463"/>
                  </a:lnTo>
                  <a:lnTo>
                    <a:pt x="698347" y="2048471"/>
                  </a:lnTo>
                  <a:lnTo>
                    <a:pt x="707351" y="2057425"/>
                  </a:lnTo>
                  <a:lnTo>
                    <a:pt x="671499" y="2093417"/>
                  </a:lnTo>
                  <a:close/>
                </a:path>
                <a:path w="5488940" h="5484495">
                  <a:moveTo>
                    <a:pt x="734237" y="2030437"/>
                  </a:moveTo>
                  <a:lnTo>
                    <a:pt x="725233" y="2021471"/>
                  </a:lnTo>
                  <a:lnTo>
                    <a:pt x="761085" y="1985479"/>
                  </a:lnTo>
                  <a:lnTo>
                    <a:pt x="770089" y="1994446"/>
                  </a:lnTo>
                  <a:lnTo>
                    <a:pt x="734237" y="2030437"/>
                  </a:lnTo>
                  <a:close/>
                </a:path>
                <a:path w="5488940" h="5484495">
                  <a:moveTo>
                    <a:pt x="796975" y="1967458"/>
                  </a:moveTo>
                  <a:lnTo>
                    <a:pt x="787984" y="1958492"/>
                  </a:lnTo>
                  <a:lnTo>
                    <a:pt x="823836" y="1922500"/>
                  </a:lnTo>
                  <a:lnTo>
                    <a:pt x="832827" y="1931466"/>
                  </a:lnTo>
                  <a:lnTo>
                    <a:pt x="796975" y="1967458"/>
                  </a:lnTo>
                  <a:close/>
                </a:path>
                <a:path w="5488940" h="5484495">
                  <a:moveTo>
                    <a:pt x="859713" y="1904466"/>
                  </a:moveTo>
                  <a:lnTo>
                    <a:pt x="850722" y="1895513"/>
                  </a:lnTo>
                  <a:lnTo>
                    <a:pt x="886574" y="1859521"/>
                  </a:lnTo>
                  <a:lnTo>
                    <a:pt x="895565" y="1868487"/>
                  </a:lnTo>
                  <a:lnTo>
                    <a:pt x="859713" y="1904466"/>
                  </a:lnTo>
                  <a:close/>
                </a:path>
                <a:path w="5488940" h="5484495">
                  <a:moveTo>
                    <a:pt x="922451" y="1841487"/>
                  </a:moveTo>
                  <a:lnTo>
                    <a:pt x="913460" y="1832521"/>
                  </a:lnTo>
                  <a:lnTo>
                    <a:pt x="949312" y="1796542"/>
                  </a:lnTo>
                  <a:lnTo>
                    <a:pt x="958303" y="1805495"/>
                  </a:lnTo>
                  <a:lnTo>
                    <a:pt x="922451" y="1841487"/>
                  </a:lnTo>
                  <a:close/>
                </a:path>
                <a:path w="5488940" h="5484495">
                  <a:moveTo>
                    <a:pt x="985202" y="1778508"/>
                  </a:moveTo>
                  <a:lnTo>
                    <a:pt x="976198" y="1769541"/>
                  </a:lnTo>
                  <a:lnTo>
                    <a:pt x="1012050" y="1733550"/>
                  </a:lnTo>
                  <a:lnTo>
                    <a:pt x="1021054" y="1742516"/>
                  </a:lnTo>
                  <a:lnTo>
                    <a:pt x="985202" y="1778508"/>
                  </a:lnTo>
                  <a:close/>
                </a:path>
                <a:path w="5488940" h="5484495">
                  <a:moveTo>
                    <a:pt x="1047940" y="1715528"/>
                  </a:moveTo>
                  <a:lnTo>
                    <a:pt x="1038936" y="1706562"/>
                  </a:lnTo>
                  <a:lnTo>
                    <a:pt x="1074788" y="1670570"/>
                  </a:lnTo>
                  <a:lnTo>
                    <a:pt x="1083792" y="1679536"/>
                  </a:lnTo>
                  <a:lnTo>
                    <a:pt x="1047940" y="1715528"/>
                  </a:lnTo>
                  <a:close/>
                </a:path>
                <a:path w="5488940" h="5484495">
                  <a:moveTo>
                    <a:pt x="1110678" y="1652536"/>
                  </a:moveTo>
                  <a:lnTo>
                    <a:pt x="1101674" y="1643583"/>
                  </a:lnTo>
                  <a:lnTo>
                    <a:pt x="1137526" y="1607591"/>
                  </a:lnTo>
                  <a:lnTo>
                    <a:pt x="1146530" y="1616544"/>
                  </a:lnTo>
                  <a:lnTo>
                    <a:pt x="1110678" y="1652536"/>
                  </a:lnTo>
                  <a:close/>
                </a:path>
                <a:path w="5488940" h="5484495">
                  <a:moveTo>
                    <a:pt x="1173416" y="1589557"/>
                  </a:moveTo>
                  <a:lnTo>
                    <a:pt x="1164424" y="1580591"/>
                  </a:lnTo>
                  <a:lnTo>
                    <a:pt x="1200277" y="1544599"/>
                  </a:lnTo>
                  <a:lnTo>
                    <a:pt x="1209268" y="1553565"/>
                  </a:lnTo>
                  <a:lnTo>
                    <a:pt x="1173416" y="1589557"/>
                  </a:lnTo>
                  <a:close/>
                </a:path>
                <a:path w="5488940" h="5484495">
                  <a:moveTo>
                    <a:pt x="1236154" y="1526578"/>
                  </a:moveTo>
                  <a:lnTo>
                    <a:pt x="1227162" y="1517611"/>
                  </a:lnTo>
                  <a:lnTo>
                    <a:pt x="1263014" y="1481620"/>
                  </a:lnTo>
                  <a:lnTo>
                    <a:pt x="1272006" y="1490586"/>
                  </a:lnTo>
                  <a:lnTo>
                    <a:pt x="1236154" y="1526578"/>
                  </a:lnTo>
                  <a:close/>
                </a:path>
                <a:path w="5488940" h="5484495">
                  <a:moveTo>
                    <a:pt x="1298892" y="1463586"/>
                  </a:moveTo>
                  <a:lnTo>
                    <a:pt x="1289900" y="1454632"/>
                  </a:lnTo>
                  <a:lnTo>
                    <a:pt x="1325752" y="1418640"/>
                  </a:lnTo>
                  <a:lnTo>
                    <a:pt x="1334744" y="1427607"/>
                  </a:lnTo>
                  <a:lnTo>
                    <a:pt x="1298892" y="1463586"/>
                  </a:lnTo>
                  <a:close/>
                </a:path>
                <a:path w="5488940" h="5484495">
                  <a:moveTo>
                    <a:pt x="1361643" y="1400606"/>
                  </a:moveTo>
                  <a:lnTo>
                    <a:pt x="1352638" y="1391640"/>
                  </a:lnTo>
                  <a:lnTo>
                    <a:pt x="1388490" y="1355648"/>
                  </a:lnTo>
                  <a:lnTo>
                    <a:pt x="1397495" y="1364615"/>
                  </a:lnTo>
                  <a:lnTo>
                    <a:pt x="1361643" y="1400606"/>
                  </a:lnTo>
                  <a:close/>
                </a:path>
                <a:path w="5488940" h="5484495">
                  <a:moveTo>
                    <a:pt x="1424381" y="1337627"/>
                  </a:moveTo>
                  <a:lnTo>
                    <a:pt x="1415376" y="1328661"/>
                  </a:lnTo>
                  <a:lnTo>
                    <a:pt x="1451228" y="1292669"/>
                  </a:lnTo>
                  <a:lnTo>
                    <a:pt x="1460233" y="1301635"/>
                  </a:lnTo>
                  <a:lnTo>
                    <a:pt x="1424381" y="1337627"/>
                  </a:lnTo>
                  <a:close/>
                </a:path>
                <a:path w="5488940" h="5484495">
                  <a:moveTo>
                    <a:pt x="1487119" y="1274648"/>
                  </a:moveTo>
                  <a:lnTo>
                    <a:pt x="1478127" y="1265682"/>
                  </a:lnTo>
                  <a:lnTo>
                    <a:pt x="1513979" y="1229690"/>
                  </a:lnTo>
                  <a:lnTo>
                    <a:pt x="1522971" y="1238656"/>
                  </a:lnTo>
                  <a:lnTo>
                    <a:pt x="1487119" y="1274648"/>
                  </a:lnTo>
                  <a:close/>
                </a:path>
                <a:path w="5488940" h="5484495">
                  <a:moveTo>
                    <a:pt x="1549857" y="1211656"/>
                  </a:moveTo>
                  <a:lnTo>
                    <a:pt x="1540865" y="1202690"/>
                  </a:lnTo>
                  <a:lnTo>
                    <a:pt x="1576717" y="1166710"/>
                  </a:lnTo>
                  <a:lnTo>
                    <a:pt x="1585709" y="1175664"/>
                  </a:lnTo>
                  <a:lnTo>
                    <a:pt x="1549857" y="1211656"/>
                  </a:lnTo>
                  <a:close/>
                </a:path>
                <a:path w="5488940" h="5484495">
                  <a:moveTo>
                    <a:pt x="1612595" y="1148676"/>
                  </a:moveTo>
                  <a:lnTo>
                    <a:pt x="1603603" y="1139710"/>
                  </a:lnTo>
                  <a:lnTo>
                    <a:pt x="1639455" y="1103718"/>
                  </a:lnTo>
                  <a:lnTo>
                    <a:pt x="1648447" y="1112685"/>
                  </a:lnTo>
                  <a:lnTo>
                    <a:pt x="1612595" y="1148676"/>
                  </a:lnTo>
                  <a:close/>
                </a:path>
                <a:path w="5488940" h="5484495">
                  <a:moveTo>
                    <a:pt x="1675345" y="1085697"/>
                  </a:moveTo>
                  <a:lnTo>
                    <a:pt x="1666341" y="1076731"/>
                  </a:lnTo>
                  <a:lnTo>
                    <a:pt x="1702193" y="1040739"/>
                  </a:lnTo>
                  <a:lnTo>
                    <a:pt x="1711198" y="1049705"/>
                  </a:lnTo>
                  <a:lnTo>
                    <a:pt x="1675345" y="1085697"/>
                  </a:lnTo>
                  <a:close/>
                </a:path>
                <a:path w="5488940" h="5484495">
                  <a:moveTo>
                    <a:pt x="1738083" y="1022705"/>
                  </a:moveTo>
                  <a:lnTo>
                    <a:pt x="1729079" y="1013752"/>
                  </a:lnTo>
                  <a:lnTo>
                    <a:pt x="1764931" y="977760"/>
                  </a:lnTo>
                  <a:lnTo>
                    <a:pt x="1773936" y="986713"/>
                  </a:lnTo>
                  <a:lnTo>
                    <a:pt x="1738083" y="1022705"/>
                  </a:lnTo>
                  <a:close/>
                </a:path>
                <a:path w="5488940" h="5484495">
                  <a:moveTo>
                    <a:pt x="1800821" y="959726"/>
                  </a:moveTo>
                  <a:lnTo>
                    <a:pt x="1791817" y="950760"/>
                  </a:lnTo>
                  <a:lnTo>
                    <a:pt x="1827669" y="914768"/>
                  </a:lnTo>
                  <a:lnTo>
                    <a:pt x="1836674" y="923734"/>
                  </a:lnTo>
                  <a:lnTo>
                    <a:pt x="1800821" y="959726"/>
                  </a:lnTo>
                  <a:close/>
                </a:path>
                <a:path w="5488940" h="5484495">
                  <a:moveTo>
                    <a:pt x="1863559" y="896747"/>
                  </a:moveTo>
                  <a:lnTo>
                    <a:pt x="1854568" y="887780"/>
                  </a:lnTo>
                  <a:lnTo>
                    <a:pt x="1890420" y="851789"/>
                  </a:lnTo>
                  <a:lnTo>
                    <a:pt x="1899412" y="860755"/>
                  </a:lnTo>
                  <a:lnTo>
                    <a:pt x="1863559" y="896747"/>
                  </a:lnTo>
                  <a:close/>
                </a:path>
                <a:path w="5488940" h="5484495">
                  <a:moveTo>
                    <a:pt x="1926297" y="833755"/>
                  </a:moveTo>
                  <a:lnTo>
                    <a:pt x="1917306" y="824801"/>
                  </a:lnTo>
                  <a:lnTo>
                    <a:pt x="1953158" y="788809"/>
                  </a:lnTo>
                  <a:lnTo>
                    <a:pt x="1962150" y="797775"/>
                  </a:lnTo>
                  <a:lnTo>
                    <a:pt x="1926297" y="833755"/>
                  </a:lnTo>
                  <a:close/>
                </a:path>
                <a:path w="5488940" h="5484495">
                  <a:moveTo>
                    <a:pt x="1989048" y="770775"/>
                  </a:moveTo>
                  <a:lnTo>
                    <a:pt x="1980044" y="761809"/>
                  </a:lnTo>
                  <a:lnTo>
                    <a:pt x="2015896" y="725830"/>
                  </a:lnTo>
                  <a:lnTo>
                    <a:pt x="2024888" y="734783"/>
                  </a:lnTo>
                  <a:lnTo>
                    <a:pt x="1989048" y="770775"/>
                  </a:lnTo>
                  <a:close/>
                </a:path>
                <a:path w="5488940" h="5484495">
                  <a:moveTo>
                    <a:pt x="2051786" y="707796"/>
                  </a:moveTo>
                  <a:lnTo>
                    <a:pt x="2042782" y="698830"/>
                  </a:lnTo>
                  <a:lnTo>
                    <a:pt x="2078634" y="662838"/>
                  </a:lnTo>
                  <a:lnTo>
                    <a:pt x="2087638" y="671804"/>
                  </a:lnTo>
                  <a:lnTo>
                    <a:pt x="2051786" y="707796"/>
                  </a:lnTo>
                  <a:close/>
                </a:path>
                <a:path w="5488940" h="5484495">
                  <a:moveTo>
                    <a:pt x="2114524" y="644817"/>
                  </a:moveTo>
                  <a:lnTo>
                    <a:pt x="2105520" y="635850"/>
                  </a:lnTo>
                  <a:lnTo>
                    <a:pt x="2141372" y="599859"/>
                  </a:lnTo>
                  <a:lnTo>
                    <a:pt x="2150376" y="608825"/>
                  </a:lnTo>
                  <a:lnTo>
                    <a:pt x="2114524" y="644817"/>
                  </a:lnTo>
                  <a:close/>
                </a:path>
                <a:path w="5488940" h="5484495">
                  <a:moveTo>
                    <a:pt x="2177262" y="581825"/>
                  </a:moveTo>
                  <a:lnTo>
                    <a:pt x="2168270" y="572871"/>
                  </a:lnTo>
                  <a:lnTo>
                    <a:pt x="2204123" y="536879"/>
                  </a:lnTo>
                  <a:lnTo>
                    <a:pt x="2213114" y="545833"/>
                  </a:lnTo>
                  <a:lnTo>
                    <a:pt x="2177262" y="581825"/>
                  </a:lnTo>
                  <a:close/>
                </a:path>
                <a:path w="5488940" h="5484495">
                  <a:moveTo>
                    <a:pt x="2240000" y="518845"/>
                  </a:moveTo>
                  <a:lnTo>
                    <a:pt x="2231008" y="509879"/>
                  </a:lnTo>
                  <a:lnTo>
                    <a:pt x="2266861" y="473887"/>
                  </a:lnTo>
                  <a:lnTo>
                    <a:pt x="2275852" y="482854"/>
                  </a:lnTo>
                  <a:lnTo>
                    <a:pt x="2240000" y="518845"/>
                  </a:lnTo>
                  <a:close/>
                </a:path>
                <a:path w="5488940" h="5484495">
                  <a:moveTo>
                    <a:pt x="2302738" y="455866"/>
                  </a:moveTo>
                  <a:lnTo>
                    <a:pt x="2293746" y="446900"/>
                  </a:lnTo>
                  <a:lnTo>
                    <a:pt x="2329599" y="410908"/>
                  </a:lnTo>
                  <a:lnTo>
                    <a:pt x="2338590" y="419874"/>
                  </a:lnTo>
                  <a:lnTo>
                    <a:pt x="2302738" y="455866"/>
                  </a:lnTo>
                  <a:close/>
                </a:path>
                <a:path w="5488940" h="5484495">
                  <a:moveTo>
                    <a:pt x="2365489" y="392874"/>
                  </a:moveTo>
                  <a:lnTo>
                    <a:pt x="2356485" y="383921"/>
                  </a:lnTo>
                  <a:lnTo>
                    <a:pt x="2392337" y="347929"/>
                  </a:lnTo>
                  <a:lnTo>
                    <a:pt x="2401341" y="356895"/>
                  </a:lnTo>
                  <a:lnTo>
                    <a:pt x="2365489" y="392874"/>
                  </a:lnTo>
                  <a:close/>
                </a:path>
                <a:path w="5488940" h="5484495">
                  <a:moveTo>
                    <a:pt x="2428227" y="329895"/>
                  </a:moveTo>
                  <a:lnTo>
                    <a:pt x="2419223" y="320929"/>
                  </a:lnTo>
                  <a:lnTo>
                    <a:pt x="2455075" y="284949"/>
                  </a:lnTo>
                  <a:lnTo>
                    <a:pt x="2464079" y="293903"/>
                  </a:lnTo>
                  <a:lnTo>
                    <a:pt x="2428227" y="329895"/>
                  </a:lnTo>
                  <a:close/>
                </a:path>
                <a:path w="5488940" h="5484495">
                  <a:moveTo>
                    <a:pt x="2490965" y="266915"/>
                  </a:moveTo>
                  <a:lnTo>
                    <a:pt x="2481973" y="257949"/>
                  </a:lnTo>
                  <a:lnTo>
                    <a:pt x="2517813" y="221957"/>
                  </a:lnTo>
                  <a:lnTo>
                    <a:pt x="2526817" y="230924"/>
                  </a:lnTo>
                  <a:lnTo>
                    <a:pt x="2490965" y="266915"/>
                  </a:lnTo>
                  <a:close/>
                </a:path>
                <a:path w="5488940" h="5484495">
                  <a:moveTo>
                    <a:pt x="2553703" y="203936"/>
                  </a:moveTo>
                  <a:lnTo>
                    <a:pt x="2544711" y="194970"/>
                  </a:lnTo>
                  <a:lnTo>
                    <a:pt x="2580563" y="158978"/>
                  </a:lnTo>
                  <a:lnTo>
                    <a:pt x="2589555" y="167944"/>
                  </a:lnTo>
                  <a:lnTo>
                    <a:pt x="2553703" y="203936"/>
                  </a:lnTo>
                  <a:close/>
                </a:path>
                <a:path w="5488940" h="5484495">
                  <a:moveTo>
                    <a:pt x="2616441" y="140944"/>
                  </a:moveTo>
                  <a:lnTo>
                    <a:pt x="2607449" y="131991"/>
                  </a:lnTo>
                  <a:lnTo>
                    <a:pt x="2643301" y="95999"/>
                  </a:lnTo>
                  <a:lnTo>
                    <a:pt x="2652293" y="104952"/>
                  </a:lnTo>
                  <a:lnTo>
                    <a:pt x="2616441" y="140944"/>
                  </a:lnTo>
                  <a:close/>
                </a:path>
                <a:path w="5488940" h="5484495">
                  <a:moveTo>
                    <a:pt x="2679191" y="77965"/>
                  </a:moveTo>
                  <a:lnTo>
                    <a:pt x="2670187" y="68999"/>
                  </a:lnTo>
                  <a:lnTo>
                    <a:pt x="2706039" y="33007"/>
                  </a:lnTo>
                  <a:lnTo>
                    <a:pt x="2715031" y="41973"/>
                  </a:lnTo>
                  <a:lnTo>
                    <a:pt x="2679191" y="77965"/>
                  </a:lnTo>
                  <a:close/>
                </a:path>
                <a:path w="5488940" h="5484495">
                  <a:moveTo>
                    <a:pt x="2756961" y="17970"/>
                  </a:moveTo>
                  <a:lnTo>
                    <a:pt x="2738958" y="17970"/>
                  </a:lnTo>
                  <a:lnTo>
                    <a:pt x="2743441" y="13462"/>
                  </a:lnTo>
                  <a:lnTo>
                    <a:pt x="2740399" y="13462"/>
                  </a:lnTo>
                  <a:lnTo>
                    <a:pt x="2732925" y="6019"/>
                  </a:lnTo>
                  <a:lnTo>
                    <a:pt x="2738920" y="0"/>
                  </a:lnTo>
                  <a:lnTo>
                    <a:pt x="2752434" y="13462"/>
                  </a:lnTo>
                  <a:lnTo>
                    <a:pt x="2743441" y="13462"/>
                  </a:lnTo>
                  <a:lnTo>
                    <a:pt x="2752443" y="13470"/>
                  </a:lnTo>
                  <a:lnTo>
                    <a:pt x="2756961" y="17970"/>
                  </a:lnTo>
                  <a:close/>
                </a:path>
                <a:path w="5488940" h="5484495">
                  <a:moveTo>
                    <a:pt x="2741927" y="14983"/>
                  </a:moveTo>
                  <a:lnTo>
                    <a:pt x="2740408" y="13470"/>
                  </a:lnTo>
                  <a:lnTo>
                    <a:pt x="2743441" y="13462"/>
                  </a:lnTo>
                  <a:lnTo>
                    <a:pt x="2741927" y="14983"/>
                  </a:lnTo>
                  <a:close/>
                </a:path>
                <a:path w="5488940" h="5484495">
                  <a:moveTo>
                    <a:pt x="2768930" y="47828"/>
                  </a:moveTo>
                  <a:lnTo>
                    <a:pt x="2734449" y="13487"/>
                  </a:lnTo>
                  <a:lnTo>
                    <a:pt x="2740408" y="13470"/>
                  </a:lnTo>
                  <a:lnTo>
                    <a:pt x="2741925" y="14986"/>
                  </a:lnTo>
                  <a:lnTo>
                    <a:pt x="2738958" y="17970"/>
                  </a:lnTo>
                  <a:lnTo>
                    <a:pt x="2756961" y="17970"/>
                  </a:lnTo>
                  <a:lnTo>
                    <a:pt x="2777896" y="38823"/>
                  </a:lnTo>
                  <a:lnTo>
                    <a:pt x="2768930" y="47828"/>
                  </a:lnTo>
                  <a:close/>
                </a:path>
                <a:path w="5488940" h="5484495">
                  <a:moveTo>
                    <a:pt x="2831909" y="110566"/>
                  </a:moveTo>
                  <a:lnTo>
                    <a:pt x="2795917" y="74714"/>
                  </a:lnTo>
                  <a:lnTo>
                    <a:pt x="2804883" y="65722"/>
                  </a:lnTo>
                  <a:lnTo>
                    <a:pt x="2840875" y="101574"/>
                  </a:lnTo>
                  <a:lnTo>
                    <a:pt x="2831909" y="110566"/>
                  </a:lnTo>
                  <a:close/>
                </a:path>
                <a:path w="5488940" h="5484495">
                  <a:moveTo>
                    <a:pt x="2894901" y="173304"/>
                  </a:moveTo>
                  <a:lnTo>
                    <a:pt x="2858909" y="137452"/>
                  </a:lnTo>
                  <a:lnTo>
                    <a:pt x="2867863" y="128460"/>
                  </a:lnTo>
                  <a:lnTo>
                    <a:pt x="2903854" y="164312"/>
                  </a:lnTo>
                  <a:lnTo>
                    <a:pt x="2894901" y="173304"/>
                  </a:lnTo>
                  <a:close/>
                </a:path>
                <a:path w="5488940" h="5484495">
                  <a:moveTo>
                    <a:pt x="2957880" y="236042"/>
                  </a:moveTo>
                  <a:lnTo>
                    <a:pt x="2921889" y="200202"/>
                  </a:lnTo>
                  <a:lnTo>
                    <a:pt x="2930855" y="191198"/>
                  </a:lnTo>
                  <a:lnTo>
                    <a:pt x="2966846" y="227050"/>
                  </a:lnTo>
                  <a:lnTo>
                    <a:pt x="2957880" y="236042"/>
                  </a:lnTo>
                  <a:close/>
                </a:path>
                <a:path w="5488940" h="5484495">
                  <a:moveTo>
                    <a:pt x="3020860" y="298792"/>
                  </a:moveTo>
                  <a:lnTo>
                    <a:pt x="2984868" y="262940"/>
                  </a:lnTo>
                  <a:lnTo>
                    <a:pt x="2993834" y="253936"/>
                  </a:lnTo>
                  <a:lnTo>
                    <a:pt x="3029826" y="289788"/>
                  </a:lnTo>
                  <a:lnTo>
                    <a:pt x="3020860" y="298792"/>
                  </a:lnTo>
                  <a:close/>
                </a:path>
                <a:path w="5488940" h="5484495">
                  <a:moveTo>
                    <a:pt x="3083839" y="361530"/>
                  </a:moveTo>
                  <a:lnTo>
                    <a:pt x="3047860" y="325678"/>
                  </a:lnTo>
                  <a:lnTo>
                    <a:pt x="3056813" y="316674"/>
                  </a:lnTo>
                  <a:lnTo>
                    <a:pt x="3092805" y="352526"/>
                  </a:lnTo>
                  <a:lnTo>
                    <a:pt x="3083839" y="361530"/>
                  </a:lnTo>
                  <a:close/>
                </a:path>
                <a:path w="5488940" h="5484495">
                  <a:moveTo>
                    <a:pt x="3146831" y="424268"/>
                  </a:moveTo>
                  <a:lnTo>
                    <a:pt x="3110839" y="388416"/>
                  </a:lnTo>
                  <a:lnTo>
                    <a:pt x="3119805" y="379425"/>
                  </a:lnTo>
                  <a:lnTo>
                    <a:pt x="3155797" y="415277"/>
                  </a:lnTo>
                  <a:lnTo>
                    <a:pt x="3146831" y="424268"/>
                  </a:lnTo>
                  <a:close/>
                </a:path>
                <a:path w="5488940" h="5484495">
                  <a:moveTo>
                    <a:pt x="3209810" y="487006"/>
                  </a:moveTo>
                  <a:lnTo>
                    <a:pt x="3173818" y="451154"/>
                  </a:lnTo>
                  <a:lnTo>
                    <a:pt x="3182785" y="442163"/>
                  </a:lnTo>
                  <a:lnTo>
                    <a:pt x="3218776" y="478015"/>
                  </a:lnTo>
                  <a:lnTo>
                    <a:pt x="3209810" y="487006"/>
                  </a:lnTo>
                  <a:close/>
                </a:path>
                <a:path w="5488940" h="5484495">
                  <a:moveTo>
                    <a:pt x="3272790" y="549744"/>
                  </a:moveTo>
                  <a:lnTo>
                    <a:pt x="3236798" y="513892"/>
                  </a:lnTo>
                  <a:lnTo>
                    <a:pt x="3245764" y="504901"/>
                  </a:lnTo>
                  <a:lnTo>
                    <a:pt x="3281756" y="540753"/>
                  </a:lnTo>
                  <a:lnTo>
                    <a:pt x="3272790" y="549744"/>
                  </a:lnTo>
                  <a:close/>
                </a:path>
                <a:path w="5488940" h="5484495">
                  <a:moveTo>
                    <a:pt x="3335782" y="612495"/>
                  </a:moveTo>
                  <a:lnTo>
                    <a:pt x="3299790" y="576643"/>
                  </a:lnTo>
                  <a:lnTo>
                    <a:pt x="3308756" y="567639"/>
                  </a:lnTo>
                  <a:lnTo>
                    <a:pt x="3344735" y="603491"/>
                  </a:lnTo>
                  <a:lnTo>
                    <a:pt x="3335782" y="612495"/>
                  </a:lnTo>
                  <a:close/>
                </a:path>
                <a:path w="5488940" h="5484495">
                  <a:moveTo>
                    <a:pt x="3398761" y="675233"/>
                  </a:moveTo>
                  <a:lnTo>
                    <a:pt x="3362769" y="639381"/>
                  </a:lnTo>
                  <a:lnTo>
                    <a:pt x="3371735" y="630377"/>
                  </a:lnTo>
                  <a:lnTo>
                    <a:pt x="3407727" y="666229"/>
                  </a:lnTo>
                  <a:lnTo>
                    <a:pt x="3398761" y="675233"/>
                  </a:lnTo>
                  <a:close/>
                </a:path>
                <a:path w="5488940" h="5484495">
                  <a:moveTo>
                    <a:pt x="3461740" y="737971"/>
                  </a:moveTo>
                  <a:lnTo>
                    <a:pt x="3425748" y="702119"/>
                  </a:lnTo>
                  <a:lnTo>
                    <a:pt x="3434715" y="693115"/>
                  </a:lnTo>
                  <a:lnTo>
                    <a:pt x="3470706" y="728967"/>
                  </a:lnTo>
                  <a:lnTo>
                    <a:pt x="3461740" y="737971"/>
                  </a:lnTo>
                  <a:close/>
                </a:path>
                <a:path w="5488940" h="5484495">
                  <a:moveTo>
                    <a:pt x="3524732" y="800709"/>
                  </a:moveTo>
                  <a:lnTo>
                    <a:pt x="3488740" y="764857"/>
                  </a:lnTo>
                  <a:lnTo>
                    <a:pt x="3497694" y="755865"/>
                  </a:lnTo>
                  <a:lnTo>
                    <a:pt x="3533686" y="791718"/>
                  </a:lnTo>
                  <a:lnTo>
                    <a:pt x="3524732" y="800709"/>
                  </a:lnTo>
                  <a:close/>
                </a:path>
                <a:path w="5488940" h="5484495">
                  <a:moveTo>
                    <a:pt x="3587711" y="863447"/>
                  </a:moveTo>
                  <a:lnTo>
                    <a:pt x="3551720" y="827595"/>
                  </a:lnTo>
                  <a:lnTo>
                    <a:pt x="3560686" y="818603"/>
                  </a:lnTo>
                  <a:lnTo>
                    <a:pt x="3596678" y="854456"/>
                  </a:lnTo>
                  <a:lnTo>
                    <a:pt x="3587711" y="863447"/>
                  </a:lnTo>
                  <a:close/>
                </a:path>
                <a:path w="5488940" h="5484495">
                  <a:moveTo>
                    <a:pt x="3650691" y="926185"/>
                  </a:moveTo>
                  <a:lnTo>
                    <a:pt x="3614699" y="890346"/>
                  </a:lnTo>
                  <a:lnTo>
                    <a:pt x="3623665" y="881341"/>
                  </a:lnTo>
                  <a:lnTo>
                    <a:pt x="3659657" y="917194"/>
                  </a:lnTo>
                  <a:lnTo>
                    <a:pt x="3650691" y="926185"/>
                  </a:lnTo>
                  <a:close/>
                </a:path>
                <a:path w="5488940" h="5484495">
                  <a:moveTo>
                    <a:pt x="3713670" y="988936"/>
                  </a:moveTo>
                  <a:lnTo>
                    <a:pt x="3677691" y="953084"/>
                  </a:lnTo>
                  <a:lnTo>
                    <a:pt x="3686644" y="944079"/>
                  </a:lnTo>
                  <a:lnTo>
                    <a:pt x="3722636" y="979932"/>
                  </a:lnTo>
                  <a:lnTo>
                    <a:pt x="3713670" y="988936"/>
                  </a:lnTo>
                  <a:close/>
                </a:path>
                <a:path w="5488940" h="5484495">
                  <a:moveTo>
                    <a:pt x="3776662" y="1051674"/>
                  </a:moveTo>
                  <a:lnTo>
                    <a:pt x="3740670" y="1015822"/>
                  </a:lnTo>
                  <a:lnTo>
                    <a:pt x="3749636" y="1006817"/>
                  </a:lnTo>
                  <a:lnTo>
                    <a:pt x="3785616" y="1042670"/>
                  </a:lnTo>
                  <a:lnTo>
                    <a:pt x="3776662" y="1051674"/>
                  </a:lnTo>
                  <a:close/>
                </a:path>
                <a:path w="5488940" h="5484495">
                  <a:moveTo>
                    <a:pt x="3839641" y="1114412"/>
                  </a:moveTo>
                  <a:lnTo>
                    <a:pt x="3803649" y="1078560"/>
                  </a:lnTo>
                  <a:lnTo>
                    <a:pt x="3812616" y="1069568"/>
                  </a:lnTo>
                  <a:lnTo>
                    <a:pt x="3848608" y="1105420"/>
                  </a:lnTo>
                  <a:lnTo>
                    <a:pt x="3839641" y="1114412"/>
                  </a:lnTo>
                  <a:close/>
                </a:path>
                <a:path w="5488940" h="5484495">
                  <a:moveTo>
                    <a:pt x="3902621" y="1177150"/>
                  </a:moveTo>
                  <a:lnTo>
                    <a:pt x="3866629" y="1141298"/>
                  </a:lnTo>
                  <a:lnTo>
                    <a:pt x="3875595" y="1132306"/>
                  </a:lnTo>
                  <a:lnTo>
                    <a:pt x="3911587" y="1168158"/>
                  </a:lnTo>
                  <a:lnTo>
                    <a:pt x="3902621" y="1177150"/>
                  </a:lnTo>
                  <a:close/>
                </a:path>
                <a:path w="5488940" h="5484495">
                  <a:moveTo>
                    <a:pt x="3965613" y="1239888"/>
                  </a:moveTo>
                  <a:lnTo>
                    <a:pt x="3929621" y="1204036"/>
                  </a:lnTo>
                  <a:lnTo>
                    <a:pt x="3938574" y="1195044"/>
                  </a:lnTo>
                  <a:lnTo>
                    <a:pt x="3974566" y="1230896"/>
                  </a:lnTo>
                  <a:lnTo>
                    <a:pt x="3965613" y="1239888"/>
                  </a:lnTo>
                  <a:close/>
                </a:path>
                <a:path w="5488940" h="5484495">
                  <a:moveTo>
                    <a:pt x="4028592" y="1302639"/>
                  </a:moveTo>
                  <a:lnTo>
                    <a:pt x="3992600" y="1266786"/>
                  </a:lnTo>
                  <a:lnTo>
                    <a:pt x="4001566" y="1257782"/>
                  </a:lnTo>
                  <a:lnTo>
                    <a:pt x="4037558" y="1293634"/>
                  </a:lnTo>
                  <a:lnTo>
                    <a:pt x="4028592" y="1302639"/>
                  </a:lnTo>
                  <a:close/>
                </a:path>
                <a:path w="5488940" h="5484495">
                  <a:moveTo>
                    <a:pt x="4091571" y="1365377"/>
                  </a:moveTo>
                  <a:lnTo>
                    <a:pt x="4055579" y="1329524"/>
                  </a:lnTo>
                  <a:lnTo>
                    <a:pt x="4064546" y="1320520"/>
                  </a:lnTo>
                  <a:lnTo>
                    <a:pt x="4100537" y="1356372"/>
                  </a:lnTo>
                  <a:lnTo>
                    <a:pt x="4091571" y="1365377"/>
                  </a:lnTo>
                  <a:close/>
                </a:path>
                <a:path w="5488940" h="5484495">
                  <a:moveTo>
                    <a:pt x="4154550" y="1428115"/>
                  </a:moveTo>
                  <a:lnTo>
                    <a:pt x="4118571" y="1392262"/>
                  </a:lnTo>
                  <a:lnTo>
                    <a:pt x="4127525" y="1383271"/>
                  </a:lnTo>
                  <a:lnTo>
                    <a:pt x="4163517" y="1419110"/>
                  </a:lnTo>
                  <a:lnTo>
                    <a:pt x="4154550" y="1428115"/>
                  </a:lnTo>
                  <a:close/>
                </a:path>
                <a:path w="5488940" h="5484495">
                  <a:moveTo>
                    <a:pt x="4217543" y="1490853"/>
                  </a:moveTo>
                  <a:lnTo>
                    <a:pt x="4181551" y="1455000"/>
                  </a:lnTo>
                  <a:lnTo>
                    <a:pt x="4190517" y="1446009"/>
                  </a:lnTo>
                  <a:lnTo>
                    <a:pt x="4226509" y="1481861"/>
                  </a:lnTo>
                  <a:lnTo>
                    <a:pt x="4217543" y="1490853"/>
                  </a:lnTo>
                  <a:close/>
                </a:path>
                <a:path w="5488940" h="5484495">
                  <a:moveTo>
                    <a:pt x="4280522" y="1553591"/>
                  </a:moveTo>
                  <a:lnTo>
                    <a:pt x="4244530" y="1517738"/>
                  </a:lnTo>
                  <a:lnTo>
                    <a:pt x="4253496" y="1508747"/>
                  </a:lnTo>
                  <a:lnTo>
                    <a:pt x="4289488" y="1544599"/>
                  </a:lnTo>
                  <a:lnTo>
                    <a:pt x="4280522" y="1553591"/>
                  </a:lnTo>
                  <a:close/>
                </a:path>
                <a:path w="5488940" h="5484495">
                  <a:moveTo>
                    <a:pt x="4343501" y="1616341"/>
                  </a:moveTo>
                  <a:lnTo>
                    <a:pt x="4307509" y="1580489"/>
                  </a:lnTo>
                  <a:lnTo>
                    <a:pt x="4316475" y="1571485"/>
                  </a:lnTo>
                  <a:lnTo>
                    <a:pt x="4352467" y="1607337"/>
                  </a:lnTo>
                  <a:lnTo>
                    <a:pt x="4343501" y="1616341"/>
                  </a:lnTo>
                  <a:close/>
                </a:path>
                <a:path w="5488940" h="5484495">
                  <a:moveTo>
                    <a:pt x="4406493" y="1679079"/>
                  </a:moveTo>
                  <a:lnTo>
                    <a:pt x="4370501" y="1643227"/>
                  </a:lnTo>
                  <a:lnTo>
                    <a:pt x="4379468" y="1634223"/>
                  </a:lnTo>
                  <a:lnTo>
                    <a:pt x="4415447" y="1670075"/>
                  </a:lnTo>
                  <a:lnTo>
                    <a:pt x="4406493" y="1679079"/>
                  </a:lnTo>
                  <a:close/>
                </a:path>
                <a:path w="5488940" h="5484495">
                  <a:moveTo>
                    <a:pt x="4469472" y="1741817"/>
                  </a:moveTo>
                  <a:lnTo>
                    <a:pt x="4433481" y="1705965"/>
                  </a:lnTo>
                  <a:lnTo>
                    <a:pt x="4442447" y="1696961"/>
                  </a:lnTo>
                  <a:lnTo>
                    <a:pt x="4478439" y="1732813"/>
                  </a:lnTo>
                  <a:lnTo>
                    <a:pt x="4469472" y="1741817"/>
                  </a:lnTo>
                  <a:close/>
                </a:path>
                <a:path w="5488940" h="5484495">
                  <a:moveTo>
                    <a:pt x="4532452" y="1804555"/>
                  </a:moveTo>
                  <a:lnTo>
                    <a:pt x="4496460" y="1768703"/>
                  </a:lnTo>
                  <a:lnTo>
                    <a:pt x="4505426" y="1759712"/>
                  </a:lnTo>
                  <a:lnTo>
                    <a:pt x="4541418" y="1795564"/>
                  </a:lnTo>
                  <a:lnTo>
                    <a:pt x="4532452" y="1804555"/>
                  </a:lnTo>
                  <a:close/>
                </a:path>
                <a:path w="5488940" h="5484495">
                  <a:moveTo>
                    <a:pt x="4595444" y="1867293"/>
                  </a:moveTo>
                  <a:lnTo>
                    <a:pt x="4559452" y="1831441"/>
                  </a:lnTo>
                  <a:lnTo>
                    <a:pt x="4568405" y="1822450"/>
                  </a:lnTo>
                  <a:lnTo>
                    <a:pt x="4604397" y="1858302"/>
                  </a:lnTo>
                  <a:lnTo>
                    <a:pt x="4595444" y="1867293"/>
                  </a:lnTo>
                  <a:close/>
                </a:path>
                <a:path w="5488940" h="5484495">
                  <a:moveTo>
                    <a:pt x="4658423" y="1930031"/>
                  </a:moveTo>
                  <a:lnTo>
                    <a:pt x="4622431" y="1894179"/>
                  </a:lnTo>
                  <a:lnTo>
                    <a:pt x="4631397" y="1885188"/>
                  </a:lnTo>
                  <a:lnTo>
                    <a:pt x="4667389" y="1921040"/>
                  </a:lnTo>
                  <a:lnTo>
                    <a:pt x="4658423" y="1930031"/>
                  </a:lnTo>
                  <a:close/>
                </a:path>
                <a:path w="5488940" h="5484495">
                  <a:moveTo>
                    <a:pt x="4721402" y="1992782"/>
                  </a:moveTo>
                  <a:lnTo>
                    <a:pt x="4685411" y="1956930"/>
                  </a:lnTo>
                  <a:lnTo>
                    <a:pt x="4694377" y="1947926"/>
                  </a:lnTo>
                  <a:lnTo>
                    <a:pt x="4730369" y="1983778"/>
                  </a:lnTo>
                  <a:lnTo>
                    <a:pt x="4721402" y="1992782"/>
                  </a:lnTo>
                  <a:close/>
                </a:path>
                <a:path w="5488940" h="5484495">
                  <a:moveTo>
                    <a:pt x="4784382" y="2055520"/>
                  </a:moveTo>
                  <a:lnTo>
                    <a:pt x="4748402" y="2019668"/>
                  </a:lnTo>
                  <a:lnTo>
                    <a:pt x="4757356" y="2010664"/>
                  </a:lnTo>
                  <a:lnTo>
                    <a:pt x="4793348" y="2046516"/>
                  </a:lnTo>
                  <a:lnTo>
                    <a:pt x="4784382" y="2055520"/>
                  </a:lnTo>
                  <a:close/>
                </a:path>
                <a:path w="5488940" h="5484495">
                  <a:moveTo>
                    <a:pt x="4847374" y="2118258"/>
                  </a:moveTo>
                  <a:lnTo>
                    <a:pt x="4811382" y="2082406"/>
                  </a:lnTo>
                  <a:lnTo>
                    <a:pt x="4820348" y="2073414"/>
                  </a:lnTo>
                  <a:lnTo>
                    <a:pt x="4856327" y="2109266"/>
                  </a:lnTo>
                  <a:lnTo>
                    <a:pt x="4847374" y="2118258"/>
                  </a:lnTo>
                  <a:close/>
                </a:path>
                <a:path w="5488940" h="5484495">
                  <a:moveTo>
                    <a:pt x="4910353" y="2180996"/>
                  </a:moveTo>
                  <a:lnTo>
                    <a:pt x="4874361" y="2145144"/>
                  </a:lnTo>
                  <a:lnTo>
                    <a:pt x="4883327" y="2136152"/>
                  </a:lnTo>
                  <a:lnTo>
                    <a:pt x="4919319" y="2172004"/>
                  </a:lnTo>
                  <a:lnTo>
                    <a:pt x="4910353" y="2180996"/>
                  </a:lnTo>
                  <a:close/>
                </a:path>
                <a:path w="5488940" h="5484495">
                  <a:moveTo>
                    <a:pt x="4973332" y="2243734"/>
                  </a:moveTo>
                  <a:lnTo>
                    <a:pt x="4937340" y="2207882"/>
                  </a:lnTo>
                  <a:lnTo>
                    <a:pt x="4946307" y="2198890"/>
                  </a:lnTo>
                  <a:lnTo>
                    <a:pt x="4982298" y="2234742"/>
                  </a:lnTo>
                  <a:lnTo>
                    <a:pt x="4973332" y="2243734"/>
                  </a:lnTo>
                  <a:close/>
                </a:path>
                <a:path w="5488940" h="5484495">
                  <a:moveTo>
                    <a:pt x="5036324" y="2306485"/>
                  </a:moveTo>
                  <a:lnTo>
                    <a:pt x="5000332" y="2270633"/>
                  </a:lnTo>
                  <a:lnTo>
                    <a:pt x="5009286" y="2261628"/>
                  </a:lnTo>
                  <a:lnTo>
                    <a:pt x="5045278" y="2297480"/>
                  </a:lnTo>
                  <a:lnTo>
                    <a:pt x="5036324" y="2306485"/>
                  </a:lnTo>
                  <a:close/>
                </a:path>
                <a:path w="5488940" h="5484495">
                  <a:moveTo>
                    <a:pt x="5099304" y="2369223"/>
                  </a:moveTo>
                  <a:lnTo>
                    <a:pt x="5063312" y="2333371"/>
                  </a:lnTo>
                  <a:lnTo>
                    <a:pt x="5072278" y="2324366"/>
                  </a:lnTo>
                  <a:lnTo>
                    <a:pt x="5108270" y="2360218"/>
                  </a:lnTo>
                  <a:lnTo>
                    <a:pt x="5099304" y="2369223"/>
                  </a:lnTo>
                  <a:close/>
                </a:path>
                <a:path w="5488940" h="5484495">
                  <a:moveTo>
                    <a:pt x="5162283" y="2431961"/>
                  </a:moveTo>
                  <a:lnTo>
                    <a:pt x="5126291" y="2396109"/>
                  </a:lnTo>
                  <a:lnTo>
                    <a:pt x="5135257" y="2387104"/>
                  </a:lnTo>
                  <a:lnTo>
                    <a:pt x="5171249" y="2422956"/>
                  </a:lnTo>
                  <a:lnTo>
                    <a:pt x="5162283" y="2431961"/>
                  </a:lnTo>
                  <a:close/>
                </a:path>
                <a:path w="5488940" h="5484495">
                  <a:moveTo>
                    <a:pt x="5225262" y="2494699"/>
                  </a:moveTo>
                  <a:lnTo>
                    <a:pt x="5189283" y="2458847"/>
                  </a:lnTo>
                  <a:lnTo>
                    <a:pt x="5198237" y="2449855"/>
                  </a:lnTo>
                  <a:lnTo>
                    <a:pt x="5234228" y="2485707"/>
                  </a:lnTo>
                  <a:lnTo>
                    <a:pt x="5225262" y="2494699"/>
                  </a:lnTo>
                  <a:close/>
                </a:path>
                <a:path w="5488940" h="5484495">
                  <a:moveTo>
                    <a:pt x="5288254" y="2557437"/>
                  </a:moveTo>
                  <a:lnTo>
                    <a:pt x="5252262" y="2521585"/>
                  </a:lnTo>
                  <a:lnTo>
                    <a:pt x="5261229" y="2512593"/>
                  </a:lnTo>
                  <a:lnTo>
                    <a:pt x="5297208" y="2548445"/>
                  </a:lnTo>
                  <a:lnTo>
                    <a:pt x="5288254" y="2557437"/>
                  </a:lnTo>
                  <a:close/>
                </a:path>
                <a:path w="5488940" h="5484495">
                  <a:moveTo>
                    <a:pt x="5351233" y="2620175"/>
                  </a:moveTo>
                  <a:lnTo>
                    <a:pt x="5315242" y="2584323"/>
                  </a:lnTo>
                  <a:lnTo>
                    <a:pt x="5324208" y="2575331"/>
                  </a:lnTo>
                  <a:lnTo>
                    <a:pt x="5360200" y="2611183"/>
                  </a:lnTo>
                  <a:lnTo>
                    <a:pt x="5351233" y="2620175"/>
                  </a:lnTo>
                  <a:close/>
                </a:path>
                <a:path w="5488940" h="5484495">
                  <a:moveTo>
                    <a:pt x="5414213" y="2682925"/>
                  </a:moveTo>
                  <a:lnTo>
                    <a:pt x="5378221" y="2647073"/>
                  </a:lnTo>
                  <a:lnTo>
                    <a:pt x="5387187" y="2638069"/>
                  </a:lnTo>
                  <a:lnTo>
                    <a:pt x="5423179" y="2673921"/>
                  </a:lnTo>
                  <a:lnTo>
                    <a:pt x="5414213" y="2682925"/>
                  </a:lnTo>
                  <a:close/>
                </a:path>
                <a:path w="5488940" h="5484495">
                  <a:moveTo>
                    <a:pt x="5474970" y="2743441"/>
                  </a:moveTo>
                  <a:lnTo>
                    <a:pt x="5441213" y="2709811"/>
                  </a:lnTo>
                  <a:lnTo>
                    <a:pt x="5450179" y="2700807"/>
                  </a:lnTo>
                  <a:lnTo>
                    <a:pt x="5483946" y="2734462"/>
                  </a:lnTo>
                  <a:lnTo>
                    <a:pt x="5474957" y="2734462"/>
                  </a:lnTo>
                  <a:lnTo>
                    <a:pt x="5470474" y="2738958"/>
                  </a:lnTo>
                  <a:lnTo>
                    <a:pt x="5474963" y="2738958"/>
                  </a:lnTo>
                  <a:lnTo>
                    <a:pt x="5474970" y="2743441"/>
                  </a:lnTo>
                  <a:close/>
                </a:path>
                <a:path w="5488940" h="5484495">
                  <a:moveTo>
                    <a:pt x="5474963" y="2738904"/>
                  </a:moveTo>
                  <a:lnTo>
                    <a:pt x="5472741" y="2736684"/>
                  </a:lnTo>
                  <a:lnTo>
                    <a:pt x="5474957" y="2734462"/>
                  </a:lnTo>
                  <a:lnTo>
                    <a:pt x="5474963" y="2738904"/>
                  </a:lnTo>
                  <a:close/>
                </a:path>
                <a:path w="5488940" h="5484495">
                  <a:moveTo>
                    <a:pt x="5481739" y="2745651"/>
                  </a:moveTo>
                  <a:lnTo>
                    <a:pt x="5475017" y="2738958"/>
                  </a:lnTo>
                  <a:lnTo>
                    <a:pt x="5474957" y="2734462"/>
                  </a:lnTo>
                  <a:lnTo>
                    <a:pt x="5483946" y="2734462"/>
                  </a:lnTo>
                  <a:lnTo>
                    <a:pt x="5488403" y="2738904"/>
                  </a:lnTo>
                  <a:lnTo>
                    <a:pt x="5481739" y="2745651"/>
                  </a:lnTo>
                  <a:close/>
                </a:path>
                <a:path w="5488940" h="5484495">
                  <a:moveTo>
                    <a:pt x="5472737" y="2736688"/>
                  </a:moveTo>
                  <a:close/>
                </a:path>
                <a:path w="5488940" h="5484495">
                  <a:moveTo>
                    <a:pt x="5474963" y="2738958"/>
                  </a:moveTo>
                  <a:lnTo>
                    <a:pt x="5470474" y="2738958"/>
                  </a:lnTo>
                  <a:lnTo>
                    <a:pt x="5472737" y="2736688"/>
                  </a:lnTo>
                  <a:lnTo>
                    <a:pt x="5474963" y="2738904"/>
                  </a:lnTo>
                  <a:close/>
                </a:path>
                <a:path w="5488940" h="5484495">
                  <a:moveTo>
                    <a:pt x="5419001" y="2808630"/>
                  </a:moveTo>
                  <a:lnTo>
                    <a:pt x="5409996" y="2799676"/>
                  </a:lnTo>
                  <a:lnTo>
                    <a:pt x="5445848" y="2763685"/>
                  </a:lnTo>
                  <a:lnTo>
                    <a:pt x="5454840" y="2772651"/>
                  </a:lnTo>
                  <a:lnTo>
                    <a:pt x="5419001" y="2808630"/>
                  </a:lnTo>
                  <a:close/>
                </a:path>
                <a:path w="5488940" h="5484495">
                  <a:moveTo>
                    <a:pt x="5356250" y="2871622"/>
                  </a:moveTo>
                  <a:lnTo>
                    <a:pt x="5347258" y="2862656"/>
                  </a:lnTo>
                  <a:lnTo>
                    <a:pt x="5383110" y="2826664"/>
                  </a:lnTo>
                  <a:lnTo>
                    <a:pt x="5392102" y="2835630"/>
                  </a:lnTo>
                  <a:lnTo>
                    <a:pt x="5356250" y="2871622"/>
                  </a:lnTo>
                  <a:close/>
                </a:path>
                <a:path w="5488940" h="5484495">
                  <a:moveTo>
                    <a:pt x="5293512" y="2934601"/>
                  </a:moveTo>
                  <a:lnTo>
                    <a:pt x="5284520" y="2925635"/>
                  </a:lnTo>
                  <a:lnTo>
                    <a:pt x="5320372" y="2889643"/>
                  </a:lnTo>
                  <a:lnTo>
                    <a:pt x="5329364" y="2898609"/>
                  </a:lnTo>
                  <a:lnTo>
                    <a:pt x="5293512" y="2934601"/>
                  </a:lnTo>
                  <a:close/>
                </a:path>
                <a:path w="5488940" h="5484495">
                  <a:moveTo>
                    <a:pt x="5230774" y="2997581"/>
                  </a:moveTo>
                  <a:lnTo>
                    <a:pt x="5221770" y="2988627"/>
                  </a:lnTo>
                  <a:lnTo>
                    <a:pt x="5257622" y="2952635"/>
                  </a:lnTo>
                  <a:lnTo>
                    <a:pt x="5266626" y="2961589"/>
                  </a:lnTo>
                  <a:lnTo>
                    <a:pt x="5230774" y="2997581"/>
                  </a:lnTo>
                  <a:close/>
                </a:path>
                <a:path w="5488940" h="5484495">
                  <a:moveTo>
                    <a:pt x="5168036" y="3060573"/>
                  </a:moveTo>
                  <a:lnTo>
                    <a:pt x="5159032" y="3051606"/>
                  </a:lnTo>
                  <a:lnTo>
                    <a:pt x="5194884" y="3015615"/>
                  </a:lnTo>
                  <a:lnTo>
                    <a:pt x="5203888" y="3024581"/>
                  </a:lnTo>
                  <a:lnTo>
                    <a:pt x="5168036" y="3060573"/>
                  </a:lnTo>
                  <a:close/>
                </a:path>
                <a:path w="5488940" h="5484495">
                  <a:moveTo>
                    <a:pt x="5105298" y="3123552"/>
                  </a:moveTo>
                  <a:lnTo>
                    <a:pt x="5096294" y="3114586"/>
                  </a:lnTo>
                  <a:lnTo>
                    <a:pt x="5132146" y="3078594"/>
                  </a:lnTo>
                  <a:lnTo>
                    <a:pt x="5141150" y="3087560"/>
                  </a:lnTo>
                  <a:lnTo>
                    <a:pt x="5105298" y="3123552"/>
                  </a:lnTo>
                  <a:close/>
                </a:path>
                <a:path w="5488940" h="5484495">
                  <a:moveTo>
                    <a:pt x="5042547" y="3186531"/>
                  </a:moveTo>
                  <a:lnTo>
                    <a:pt x="5033556" y="3177565"/>
                  </a:lnTo>
                  <a:lnTo>
                    <a:pt x="5069408" y="3141586"/>
                  </a:lnTo>
                  <a:lnTo>
                    <a:pt x="5078399" y="3150539"/>
                  </a:lnTo>
                  <a:lnTo>
                    <a:pt x="5042547" y="3186531"/>
                  </a:lnTo>
                  <a:close/>
                </a:path>
                <a:path w="5488940" h="5484495">
                  <a:moveTo>
                    <a:pt x="4979809" y="3249510"/>
                  </a:moveTo>
                  <a:lnTo>
                    <a:pt x="4970818" y="3240557"/>
                  </a:lnTo>
                  <a:lnTo>
                    <a:pt x="5006670" y="3204565"/>
                  </a:lnTo>
                  <a:lnTo>
                    <a:pt x="5015661" y="3213531"/>
                  </a:lnTo>
                  <a:lnTo>
                    <a:pt x="4979809" y="3249510"/>
                  </a:lnTo>
                  <a:close/>
                </a:path>
                <a:path w="5488940" h="5484495">
                  <a:moveTo>
                    <a:pt x="4917071" y="3312502"/>
                  </a:moveTo>
                  <a:lnTo>
                    <a:pt x="4908080" y="3303536"/>
                  </a:lnTo>
                  <a:lnTo>
                    <a:pt x="4943932" y="3267544"/>
                  </a:lnTo>
                  <a:lnTo>
                    <a:pt x="4952923" y="3276511"/>
                  </a:lnTo>
                  <a:lnTo>
                    <a:pt x="4917071" y="3312502"/>
                  </a:lnTo>
                  <a:close/>
                </a:path>
                <a:path w="5488940" h="5484495">
                  <a:moveTo>
                    <a:pt x="4854333" y="3375482"/>
                  </a:moveTo>
                  <a:lnTo>
                    <a:pt x="4845329" y="3366516"/>
                  </a:lnTo>
                  <a:lnTo>
                    <a:pt x="4881181" y="3330524"/>
                  </a:lnTo>
                  <a:lnTo>
                    <a:pt x="4890185" y="3339490"/>
                  </a:lnTo>
                  <a:lnTo>
                    <a:pt x="4854333" y="3375482"/>
                  </a:lnTo>
                  <a:close/>
                </a:path>
                <a:path w="5488940" h="5484495">
                  <a:moveTo>
                    <a:pt x="4791595" y="3438461"/>
                  </a:moveTo>
                  <a:lnTo>
                    <a:pt x="4782591" y="3429508"/>
                  </a:lnTo>
                  <a:lnTo>
                    <a:pt x="4818443" y="3393516"/>
                  </a:lnTo>
                  <a:lnTo>
                    <a:pt x="4827447" y="3402469"/>
                  </a:lnTo>
                  <a:lnTo>
                    <a:pt x="4791595" y="3438461"/>
                  </a:lnTo>
                  <a:close/>
                </a:path>
                <a:path w="5488940" h="5484495">
                  <a:moveTo>
                    <a:pt x="4728857" y="3501453"/>
                  </a:moveTo>
                  <a:lnTo>
                    <a:pt x="4719853" y="3492487"/>
                  </a:lnTo>
                  <a:lnTo>
                    <a:pt x="4755705" y="3456495"/>
                  </a:lnTo>
                  <a:lnTo>
                    <a:pt x="4764709" y="3465461"/>
                  </a:lnTo>
                  <a:lnTo>
                    <a:pt x="4728857" y="3501453"/>
                  </a:lnTo>
                  <a:close/>
                </a:path>
                <a:path w="5488940" h="5484495">
                  <a:moveTo>
                    <a:pt x="4666107" y="3564432"/>
                  </a:moveTo>
                  <a:lnTo>
                    <a:pt x="4657115" y="3555466"/>
                  </a:lnTo>
                  <a:lnTo>
                    <a:pt x="4692967" y="3519474"/>
                  </a:lnTo>
                  <a:lnTo>
                    <a:pt x="4701959" y="3528441"/>
                  </a:lnTo>
                  <a:lnTo>
                    <a:pt x="4666107" y="3564432"/>
                  </a:lnTo>
                  <a:close/>
                </a:path>
                <a:path w="5488940" h="5484495">
                  <a:moveTo>
                    <a:pt x="4603369" y="3627412"/>
                  </a:moveTo>
                  <a:lnTo>
                    <a:pt x="4594377" y="3618445"/>
                  </a:lnTo>
                  <a:lnTo>
                    <a:pt x="4630229" y="3582466"/>
                  </a:lnTo>
                  <a:lnTo>
                    <a:pt x="4639221" y="3591420"/>
                  </a:lnTo>
                  <a:lnTo>
                    <a:pt x="4603369" y="3627412"/>
                  </a:lnTo>
                  <a:close/>
                </a:path>
                <a:path w="5488940" h="5484495">
                  <a:moveTo>
                    <a:pt x="4540631" y="3690404"/>
                  </a:moveTo>
                  <a:lnTo>
                    <a:pt x="4531626" y="3681437"/>
                  </a:lnTo>
                  <a:lnTo>
                    <a:pt x="4567478" y="3645446"/>
                  </a:lnTo>
                  <a:lnTo>
                    <a:pt x="4576483" y="3654412"/>
                  </a:lnTo>
                  <a:lnTo>
                    <a:pt x="4540631" y="3690404"/>
                  </a:lnTo>
                  <a:close/>
                </a:path>
                <a:path w="5488940" h="5484495">
                  <a:moveTo>
                    <a:pt x="4477893" y="3753383"/>
                  </a:moveTo>
                  <a:lnTo>
                    <a:pt x="4468888" y="3744417"/>
                  </a:lnTo>
                  <a:lnTo>
                    <a:pt x="4504740" y="3708425"/>
                  </a:lnTo>
                  <a:lnTo>
                    <a:pt x="4513745" y="3717391"/>
                  </a:lnTo>
                  <a:lnTo>
                    <a:pt x="4477893" y="3753383"/>
                  </a:lnTo>
                  <a:close/>
                </a:path>
                <a:path w="5488940" h="5484495">
                  <a:moveTo>
                    <a:pt x="4415155" y="3816362"/>
                  </a:moveTo>
                  <a:lnTo>
                    <a:pt x="4406150" y="3807396"/>
                  </a:lnTo>
                  <a:lnTo>
                    <a:pt x="4442002" y="3771404"/>
                  </a:lnTo>
                  <a:lnTo>
                    <a:pt x="4451007" y="3780370"/>
                  </a:lnTo>
                  <a:lnTo>
                    <a:pt x="4415155" y="3816362"/>
                  </a:lnTo>
                  <a:close/>
                </a:path>
                <a:path w="5488940" h="5484495">
                  <a:moveTo>
                    <a:pt x="4352404" y="3879342"/>
                  </a:moveTo>
                  <a:lnTo>
                    <a:pt x="4343412" y="3870388"/>
                  </a:lnTo>
                  <a:lnTo>
                    <a:pt x="4379264" y="3834396"/>
                  </a:lnTo>
                  <a:lnTo>
                    <a:pt x="4388256" y="3843362"/>
                  </a:lnTo>
                  <a:lnTo>
                    <a:pt x="4352404" y="3879342"/>
                  </a:lnTo>
                  <a:close/>
                </a:path>
                <a:path w="5488940" h="5484495">
                  <a:moveTo>
                    <a:pt x="4289666" y="3942334"/>
                  </a:moveTo>
                  <a:lnTo>
                    <a:pt x="4280674" y="3933367"/>
                  </a:lnTo>
                  <a:lnTo>
                    <a:pt x="4316526" y="3897376"/>
                  </a:lnTo>
                  <a:lnTo>
                    <a:pt x="4325518" y="3906342"/>
                  </a:lnTo>
                  <a:lnTo>
                    <a:pt x="4289666" y="3942334"/>
                  </a:lnTo>
                  <a:close/>
                </a:path>
                <a:path w="5488940" h="5484495">
                  <a:moveTo>
                    <a:pt x="4226928" y="4005313"/>
                  </a:moveTo>
                  <a:lnTo>
                    <a:pt x="4217936" y="3996347"/>
                  </a:lnTo>
                  <a:lnTo>
                    <a:pt x="4253788" y="3960355"/>
                  </a:lnTo>
                  <a:lnTo>
                    <a:pt x="4262780" y="3969321"/>
                  </a:lnTo>
                  <a:lnTo>
                    <a:pt x="4226928" y="4005313"/>
                  </a:lnTo>
                  <a:close/>
                </a:path>
                <a:path w="5488940" h="5484495">
                  <a:moveTo>
                    <a:pt x="4164190" y="4068292"/>
                  </a:moveTo>
                  <a:lnTo>
                    <a:pt x="4155186" y="4059339"/>
                  </a:lnTo>
                  <a:lnTo>
                    <a:pt x="4191038" y="4023347"/>
                  </a:lnTo>
                  <a:lnTo>
                    <a:pt x="4200042" y="4032300"/>
                  </a:lnTo>
                  <a:lnTo>
                    <a:pt x="4164190" y="4068292"/>
                  </a:lnTo>
                  <a:close/>
                </a:path>
                <a:path w="5488940" h="5484495">
                  <a:moveTo>
                    <a:pt x="4101452" y="4131284"/>
                  </a:moveTo>
                  <a:lnTo>
                    <a:pt x="4092447" y="4122318"/>
                  </a:lnTo>
                  <a:lnTo>
                    <a:pt x="4128300" y="4086326"/>
                  </a:lnTo>
                  <a:lnTo>
                    <a:pt x="4137304" y="4095292"/>
                  </a:lnTo>
                  <a:lnTo>
                    <a:pt x="4101452" y="4131284"/>
                  </a:lnTo>
                  <a:close/>
                </a:path>
                <a:path w="5488940" h="5484495">
                  <a:moveTo>
                    <a:pt x="4038701" y="4194263"/>
                  </a:moveTo>
                  <a:lnTo>
                    <a:pt x="4029710" y="4185297"/>
                  </a:lnTo>
                  <a:lnTo>
                    <a:pt x="4065562" y="4149305"/>
                  </a:lnTo>
                  <a:lnTo>
                    <a:pt x="4074553" y="4158272"/>
                  </a:lnTo>
                  <a:lnTo>
                    <a:pt x="4038701" y="4194263"/>
                  </a:lnTo>
                  <a:close/>
                </a:path>
                <a:path w="5488940" h="5484495">
                  <a:moveTo>
                    <a:pt x="3975963" y="4257243"/>
                  </a:moveTo>
                  <a:lnTo>
                    <a:pt x="3966971" y="4248277"/>
                  </a:lnTo>
                  <a:lnTo>
                    <a:pt x="4002824" y="4212297"/>
                  </a:lnTo>
                  <a:lnTo>
                    <a:pt x="4011815" y="4221251"/>
                  </a:lnTo>
                  <a:lnTo>
                    <a:pt x="3975963" y="4257243"/>
                  </a:lnTo>
                  <a:close/>
                </a:path>
                <a:path w="5488940" h="5484495">
                  <a:moveTo>
                    <a:pt x="3913225" y="4320222"/>
                  </a:moveTo>
                  <a:lnTo>
                    <a:pt x="3904234" y="4311269"/>
                  </a:lnTo>
                  <a:lnTo>
                    <a:pt x="3940086" y="4275277"/>
                  </a:lnTo>
                  <a:lnTo>
                    <a:pt x="3949077" y="4284243"/>
                  </a:lnTo>
                  <a:lnTo>
                    <a:pt x="3913225" y="4320222"/>
                  </a:lnTo>
                  <a:close/>
                </a:path>
                <a:path w="5488940" h="5484495">
                  <a:moveTo>
                    <a:pt x="3850487" y="4383214"/>
                  </a:moveTo>
                  <a:lnTo>
                    <a:pt x="3841483" y="4374248"/>
                  </a:lnTo>
                  <a:lnTo>
                    <a:pt x="3877335" y="4338256"/>
                  </a:lnTo>
                  <a:lnTo>
                    <a:pt x="3886339" y="4347222"/>
                  </a:lnTo>
                  <a:lnTo>
                    <a:pt x="3850487" y="4383214"/>
                  </a:lnTo>
                  <a:close/>
                </a:path>
                <a:path w="5488940" h="5484495">
                  <a:moveTo>
                    <a:pt x="3787749" y="4446193"/>
                  </a:moveTo>
                  <a:lnTo>
                    <a:pt x="3778745" y="4437227"/>
                  </a:lnTo>
                  <a:lnTo>
                    <a:pt x="3814597" y="4401235"/>
                  </a:lnTo>
                  <a:lnTo>
                    <a:pt x="3823601" y="4410202"/>
                  </a:lnTo>
                  <a:lnTo>
                    <a:pt x="3787749" y="4446193"/>
                  </a:lnTo>
                  <a:close/>
                </a:path>
                <a:path w="5488940" h="5484495">
                  <a:moveTo>
                    <a:pt x="3725011" y="4509173"/>
                  </a:moveTo>
                  <a:lnTo>
                    <a:pt x="3716007" y="4500219"/>
                  </a:lnTo>
                  <a:lnTo>
                    <a:pt x="3751859" y="4464227"/>
                  </a:lnTo>
                  <a:lnTo>
                    <a:pt x="3760863" y="4473181"/>
                  </a:lnTo>
                  <a:lnTo>
                    <a:pt x="3725011" y="4509173"/>
                  </a:lnTo>
                  <a:close/>
                </a:path>
                <a:path w="5488940" h="5484495">
                  <a:moveTo>
                    <a:pt x="3662260" y="4572165"/>
                  </a:moveTo>
                  <a:lnTo>
                    <a:pt x="3653269" y="4563198"/>
                  </a:lnTo>
                  <a:lnTo>
                    <a:pt x="3689121" y="4527207"/>
                  </a:lnTo>
                  <a:lnTo>
                    <a:pt x="3698113" y="4536173"/>
                  </a:lnTo>
                  <a:lnTo>
                    <a:pt x="3662260" y="4572165"/>
                  </a:lnTo>
                  <a:close/>
                </a:path>
                <a:path w="5488940" h="5484495">
                  <a:moveTo>
                    <a:pt x="3599522" y="4635144"/>
                  </a:moveTo>
                  <a:lnTo>
                    <a:pt x="3590531" y="4626178"/>
                  </a:lnTo>
                  <a:lnTo>
                    <a:pt x="3626383" y="4590186"/>
                  </a:lnTo>
                  <a:lnTo>
                    <a:pt x="3635374" y="4599152"/>
                  </a:lnTo>
                  <a:lnTo>
                    <a:pt x="3599522" y="4635144"/>
                  </a:lnTo>
                  <a:close/>
                </a:path>
                <a:path w="5488940" h="5484495">
                  <a:moveTo>
                    <a:pt x="3536784" y="4698123"/>
                  </a:moveTo>
                  <a:lnTo>
                    <a:pt x="3527793" y="4689157"/>
                  </a:lnTo>
                  <a:lnTo>
                    <a:pt x="3563632" y="4653178"/>
                  </a:lnTo>
                  <a:lnTo>
                    <a:pt x="3572637" y="4662131"/>
                  </a:lnTo>
                  <a:lnTo>
                    <a:pt x="3536784" y="4698123"/>
                  </a:lnTo>
                  <a:close/>
                </a:path>
                <a:path w="5488940" h="5484495">
                  <a:moveTo>
                    <a:pt x="3474046" y="4761103"/>
                  </a:moveTo>
                  <a:lnTo>
                    <a:pt x="3465042" y="4752149"/>
                  </a:lnTo>
                  <a:lnTo>
                    <a:pt x="3500894" y="4716157"/>
                  </a:lnTo>
                  <a:lnTo>
                    <a:pt x="3509898" y="4725123"/>
                  </a:lnTo>
                  <a:lnTo>
                    <a:pt x="3474046" y="4761103"/>
                  </a:lnTo>
                  <a:close/>
                </a:path>
                <a:path w="5488940" h="5484495">
                  <a:moveTo>
                    <a:pt x="3411308" y="4824095"/>
                  </a:moveTo>
                  <a:lnTo>
                    <a:pt x="3402304" y="4815128"/>
                  </a:lnTo>
                  <a:lnTo>
                    <a:pt x="3438156" y="4779137"/>
                  </a:lnTo>
                  <a:lnTo>
                    <a:pt x="3447161" y="4788103"/>
                  </a:lnTo>
                  <a:lnTo>
                    <a:pt x="3411308" y="4824095"/>
                  </a:lnTo>
                  <a:close/>
                </a:path>
                <a:path w="5488940" h="5484495">
                  <a:moveTo>
                    <a:pt x="3348558" y="4887074"/>
                  </a:moveTo>
                  <a:lnTo>
                    <a:pt x="3339566" y="4878108"/>
                  </a:lnTo>
                  <a:lnTo>
                    <a:pt x="3375418" y="4842116"/>
                  </a:lnTo>
                  <a:lnTo>
                    <a:pt x="3384410" y="4851082"/>
                  </a:lnTo>
                  <a:lnTo>
                    <a:pt x="3348558" y="4887074"/>
                  </a:lnTo>
                  <a:close/>
                </a:path>
                <a:path w="5488940" h="5484495">
                  <a:moveTo>
                    <a:pt x="3285820" y="4950053"/>
                  </a:moveTo>
                  <a:lnTo>
                    <a:pt x="3276828" y="4941100"/>
                  </a:lnTo>
                  <a:lnTo>
                    <a:pt x="3312680" y="4905108"/>
                  </a:lnTo>
                  <a:lnTo>
                    <a:pt x="3321672" y="4914061"/>
                  </a:lnTo>
                  <a:lnTo>
                    <a:pt x="3285820" y="4950053"/>
                  </a:lnTo>
                  <a:close/>
                </a:path>
                <a:path w="5488940" h="5484495">
                  <a:moveTo>
                    <a:pt x="3223082" y="5013045"/>
                  </a:moveTo>
                  <a:lnTo>
                    <a:pt x="3214090" y="5004079"/>
                  </a:lnTo>
                  <a:lnTo>
                    <a:pt x="3249942" y="4968087"/>
                  </a:lnTo>
                  <a:lnTo>
                    <a:pt x="3258934" y="4977053"/>
                  </a:lnTo>
                  <a:lnTo>
                    <a:pt x="3223082" y="5013045"/>
                  </a:lnTo>
                  <a:close/>
                </a:path>
                <a:path w="5488940" h="5484495">
                  <a:moveTo>
                    <a:pt x="3160344" y="5076024"/>
                  </a:moveTo>
                  <a:lnTo>
                    <a:pt x="3151339" y="5067058"/>
                  </a:lnTo>
                  <a:lnTo>
                    <a:pt x="3187191" y="5031066"/>
                  </a:lnTo>
                  <a:lnTo>
                    <a:pt x="3196196" y="5040033"/>
                  </a:lnTo>
                  <a:lnTo>
                    <a:pt x="3160344" y="5076024"/>
                  </a:lnTo>
                  <a:close/>
                </a:path>
                <a:path w="5488940" h="5484495">
                  <a:moveTo>
                    <a:pt x="3097606" y="5139004"/>
                  </a:moveTo>
                  <a:lnTo>
                    <a:pt x="3088601" y="5130050"/>
                  </a:lnTo>
                  <a:lnTo>
                    <a:pt x="3124454" y="5094058"/>
                  </a:lnTo>
                  <a:lnTo>
                    <a:pt x="3133458" y="5103012"/>
                  </a:lnTo>
                  <a:lnTo>
                    <a:pt x="3097606" y="5139004"/>
                  </a:lnTo>
                  <a:close/>
                </a:path>
                <a:path w="5488940" h="5484495">
                  <a:moveTo>
                    <a:pt x="3034868" y="5201996"/>
                  </a:moveTo>
                  <a:lnTo>
                    <a:pt x="3025863" y="5193030"/>
                  </a:lnTo>
                  <a:lnTo>
                    <a:pt x="3061716" y="5157038"/>
                  </a:lnTo>
                  <a:lnTo>
                    <a:pt x="3070720" y="5166004"/>
                  </a:lnTo>
                  <a:lnTo>
                    <a:pt x="3034868" y="5201996"/>
                  </a:lnTo>
                  <a:close/>
                </a:path>
                <a:path w="5488940" h="5484495">
                  <a:moveTo>
                    <a:pt x="2972117" y="5264975"/>
                  </a:moveTo>
                  <a:lnTo>
                    <a:pt x="2963125" y="5256009"/>
                  </a:lnTo>
                  <a:lnTo>
                    <a:pt x="2998978" y="5220017"/>
                  </a:lnTo>
                  <a:lnTo>
                    <a:pt x="3007969" y="5228983"/>
                  </a:lnTo>
                  <a:lnTo>
                    <a:pt x="2972117" y="5264975"/>
                  </a:lnTo>
                  <a:close/>
                </a:path>
                <a:path w="5488940" h="5484495">
                  <a:moveTo>
                    <a:pt x="2909379" y="5327954"/>
                  </a:moveTo>
                  <a:lnTo>
                    <a:pt x="2900387" y="5318988"/>
                  </a:lnTo>
                  <a:lnTo>
                    <a:pt x="2936240" y="5283009"/>
                  </a:lnTo>
                  <a:lnTo>
                    <a:pt x="2945231" y="5291963"/>
                  </a:lnTo>
                  <a:lnTo>
                    <a:pt x="2909379" y="5327954"/>
                  </a:lnTo>
                  <a:close/>
                </a:path>
                <a:path w="5488940" h="5484495">
                  <a:moveTo>
                    <a:pt x="2846641" y="5390934"/>
                  </a:moveTo>
                  <a:lnTo>
                    <a:pt x="2837649" y="5381980"/>
                  </a:lnTo>
                  <a:lnTo>
                    <a:pt x="2873502" y="5345988"/>
                  </a:lnTo>
                  <a:lnTo>
                    <a:pt x="2882493" y="5354955"/>
                  </a:lnTo>
                  <a:lnTo>
                    <a:pt x="2846641" y="5390934"/>
                  </a:lnTo>
                  <a:close/>
                </a:path>
                <a:path w="5488940" h="5484495">
                  <a:moveTo>
                    <a:pt x="2783903" y="5453926"/>
                  </a:moveTo>
                  <a:lnTo>
                    <a:pt x="2774899" y="5444959"/>
                  </a:lnTo>
                  <a:lnTo>
                    <a:pt x="2810751" y="5408968"/>
                  </a:lnTo>
                  <a:lnTo>
                    <a:pt x="2819755" y="5417934"/>
                  </a:lnTo>
                  <a:lnTo>
                    <a:pt x="2783903" y="5453926"/>
                  </a:lnTo>
                  <a:close/>
                </a:path>
              </a:pathLst>
            </a:custGeom>
            <a:solidFill>
              <a:srgbClr val="38391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Part</a:t>
            </a:r>
            <a:r>
              <a:rPr spc="-745" dirty="0"/>
              <a:t> </a:t>
            </a:r>
            <a:r>
              <a:rPr spc="500" dirty="0"/>
              <a:t>03</a:t>
            </a:r>
          </a:p>
        </p:txBody>
      </p:sp>
      <p:sp>
        <p:nvSpPr>
          <p:cNvPr id="6" name="object 6"/>
          <p:cNvSpPr/>
          <p:nvPr/>
        </p:nvSpPr>
        <p:spPr>
          <a:xfrm>
            <a:off x="4908550" y="1793112"/>
            <a:ext cx="2374900" cy="2063114"/>
          </a:xfrm>
          <a:custGeom>
            <a:avLst/>
            <a:gdLst/>
            <a:ahLst/>
            <a:cxnLst/>
            <a:rect l="l" t="t" r="r" b="b"/>
            <a:pathLst>
              <a:path w="2374900" h="2063114">
                <a:moveTo>
                  <a:pt x="1565452" y="171132"/>
                </a:moveTo>
                <a:lnTo>
                  <a:pt x="1560880" y="166954"/>
                </a:lnTo>
                <a:lnTo>
                  <a:pt x="1455381" y="61379"/>
                </a:lnTo>
                <a:lnTo>
                  <a:pt x="1455381" y="347205"/>
                </a:lnTo>
                <a:lnTo>
                  <a:pt x="1448892" y="379145"/>
                </a:lnTo>
                <a:lnTo>
                  <a:pt x="1431188" y="405257"/>
                </a:lnTo>
                <a:lnTo>
                  <a:pt x="1404924" y="422884"/>
                </a:lnTo>
                <a:lnTo>
                  <a:pt x="1372730" y="429348"/>
                </a:lnTo>
                <a:lnTo>
                  <a:pt x="1340751" y="422884"/>
                </a:lnTo>
                <a:lnTo>
                  <a:pt x="1314602" y="405257"/>
                </a:lnTo>
                <a:lnTo>
                  <a:pt x="1296949" y="379145"/>
                </a:lnTo>
                <a:lnTo>
                  <a:pt x="1293939" y="364324"/>
                </a:lnTo>
                <a:lnTo>
                  <a:pt x="1290472" y="347205"/>
                </a:lnTo>
                <a:lnTo>
                  <a:pt x="1296949" y="315074"/>
                </a:lnTo>
                <a:lnTo>
                  <a:pt x="1314602" y="288848"/>
                </a:lnTo>
                <a:lnTo>
                  <a:pt x="1340751" y="271170"/>
                </a:lnTo>
                <a:lnTo>
                  <a:pt x="1372730" y="264693"/>
                </a:lnTo>
                <a:lnTo>
                  <a:pt x="1404924" y="271170"/>
                </a:lnTo>
                <a:lnTo>
                  <a:pt x="1431188" y="288848"/>
                </a:lnTo>
                <a:lnTo>
                  <a:pt x="1448892" y="315074"/>
                </a:lnTo>
                <a:lnTo>
                  <a:pt x="1455381" y="347205"/>
                </a:lnTo>
                <a:lnTo>
                  <a:pt x="1455381" y="61379"/>
                </a:lnTo>
                <a:lnTo>
                  <a:pt x="1394066" y="0"/>
                </a:lnTo>
                <a:lnTo>
                  <a:pt x="1386827" y="0"/>
                </a:lnTo>
                <a:lnTo>
                  <a:pt x="1382636" y="4191"/>
                </a:lnTo>
                <a:lnTo>
                  <a:pt x="1373111" y="14071"/>
                </a:lnTo>
                <a:lnTo>
                  <a:pt x="1368552" y="18262"/>
                </a:lnTo>
                <a:lnTo>
                  <a:pt x="1368552" y="25107"/>
                </a:lnTo>
                <a:lnTo>
                  <a:pt x="1383398" y="39941"/>
                </a:lnTo>
                <a:lnTo>
                  <a:pt x="1058151" y="364324"/>
                </a:lnTo>
                <a:lnTo>
                  <a:pt x="1043673" y="349872"/>
                </a:lnTo>
                <a:lnTo>
                  <a:pt x="1036815" y="349872"/>
                </a:lnTo>
                <a:lnTo>
                  <a:pt x="1032637" y="354050"/>
                </a:lnTo>
                <a:lnTo>
                  <a:pt x="1022731" y="363562"/>
                </a:lnTo>
                <a:lnTo>
                  <a:pt x="1018540" y="368122"/>
                </a:lnTo>
                <a:lnTo>
                  <a:pt x="1018540" y="374967"/>
                </a:lnTo>
                <a:lnTo>
                  <a:pt x="1189926" y="546100"/>
                </a:lnTo>
                <a:lnTo>
                  <a:pt x="1196784" y="546100"/>
                </a:lnTo>
                <a:lnTo>
                  <a:pt x="1215059" y="527850"/>
                </a:lnTo>
                <a:lnTo>
                  <a:pt x="1215059" y="521004"/>
                </a:lnTo>
                <a:lnTo>
                  <a:pt x="1210868" y="516445"/>
                </a:lnTo>
                <a:lnTo>
                  <a:pt x="1201356" y="506933"/>
                </a:lnTo>
                <a:lnTo>
                  <a:pt x="1272946" y="435063"/>
                </a:lnTo>
                <a:lnTo>
                  <a:pt x="1293253" y="453847"/>
                </a:lnTo>
                <a:lnTo>
                  <a:pt x="1317129" y="468096"/>
                </a:lnTo>
                <a:lnTo>
                  <a:pt x="1343850" y="477151"/>
                </a:lnTo>
                <a:lnTo>
                  <a:pt x="1372730" y="480314"/>
                </a:lnTo>
                <a:lnTo>
                  <a:pt x="1392047" y="478929"/>
                </a:lnTo>
                <a:lnTo>
                  <a:pt x="1410487" y="474853"/>
                </a:lnTo>
                <a:lnTo>
                  <a:pt x="1427835" y="468287"/>
                </a:lnTo>
                <a:lnTo>
                  <a:pt x="1443951" y="459397"/>
                </a:lnTo>
                <a:lnTo>
                  <a:pt x="1451000" y="479717"/>
                </a:lnTo>
                <a:lnTo>
                  <a:pt x="1456143" y="500710"/>
                </a:lnTo>
                <a:lnTo>
                  <a:pt x="1459268" y="522351"/>
                </a:lnTo>
                <a:lnTo>
                  <a:pt x="1460334" y="544576"/>
                </a:lnTo>
                <a:lnTo>
                  <a:pt x="1455597" y="591375"/>
                </a:lnTo>
                <a:lnTo>
                  <a:pt x="1442008" y="635012"/>
                </a:lnTo>
                <a:lnTo>
                  <a:pt x="1420520" y="674547"/>
                </a:lnTo>
                <a:lnTo>
                  <a:pt x="1392059" y="709015"/>
                </a:lnTo>
                <a:lnTo>
                  <a:pt x="1357566" y="737476"/>
                </a:lnTo>
                <a:lnTo>
                  <a:pt x="1317967" y="758977"/>
                </a:lnTo>
                <a:lnTo>
                  <a:pt x="1274216" y="772579"/>
                </a:lnTo>
                <a:lnTo>
                  <a:pt x="1227251" y="777316"/>
                </a:lnTo>
                <a:lnTo>
                  <a:pt x="1226870" y="777316"/>
                </a:lnTo>
                <a:lnTo>
                  <a:pt x="1176070" y="771652"/>
                </a:lnTo>
                <a:lnTo>
                  <a:pt x="1128509" y="755370"/>
                </a:lnTo>
                <a:lnTo>
                  <a:pt x="1085723" y="729513"/>
                </a:lnTo>
                <a:lnTo>
                  <a:pt x="1049299" y="695147"/>
                </a:lnTo>
                <a:lnTo>
                  <a:pt x="1020826" y="653338"/>
                </a:lnTo>
                <a:lnTo>
                  <a:pt x="1132420" y="653338"/>
                </a:lnTo>
                <a:lnTo>
                  <a:pt x="1142898" y="651268"/>
                </a:lnTo>
                <a:lnTo>
                  <a:pt x="1151496" y="645553"/>
                </a:lnTo>
                <a:lnTo>
                  <a:pt x="1157312" y="636981"/>
                </a:lnTo>
                <a:lnTo>
                  <a:pt x="1159459" y="626338"/>
                </a:lnTo>
                <a:lnTo>
                  <a:pt x="1159459" y="605421"/>
                </a:lnTo>
                <a:lnTo>
                  <a:pt x="1157312" y="594956"/>
                </a:lnTo>
                <a:lnTo>
                  <a:pt x="1151496" y="586371"/>
                </a:lnTo>
                <a:lnTo>
                  <a:pt x="1142898" y="580567"/>
                </a:lnTo>
                <a:lnTo>
                  <a:pt x="1132420" y="578421"/>
                </a:lnTo>
                <a:lnTo>
                  <a:pt x="836485" y="578421"/>
                </a:lnTo>
                <a:lnTo>
                  <a:pt x="825995" y="580567"/>
                </a:lnTo>
                <a:lnTo>
                  <a:pt x="817397" y="586371"/>
                </a:lnTo>
                <a:lnTo>
                  <a:pt x="811580" y="594956"/>
                </a:lnTo>
                <a:lnTo>
                  <a:pt x="809447" y="605421"/>
                </a:lnTo>
                <a:lnTo>
                  <a:pt x="809447" y="626338"/>
                </a:lnTo>
                <a:lnTo>
                  <a:pt x="811580" y="636981"/>
                </a:lnTo>
                <a:lnTo>
                  <a:pt x="817397" y="645553"/>
                </a:lnTo>
                <a:lnTo>
                  <a:pt x="825995" y="651268"/>
                </a:lnTo>
                <a:lnTo>
                  <a:pt x="836485" y="653338"/>
                </a:lnTo>
                <a:lnTo>
                  <a:pt x="964844" y="653338"/>
                </a:lnTo>
                <a:lnTo>
                  <a:pt x="986167" y="694423"/>
                </a:lnTo>
                <a:lnTo>
                  <a:pt x="1013472" y="730986"/>
                </a:lnTo>
                <a:lnTo>
                  <a:pt x="1046010" y="762495"/>
                </a:lnTo>
                <a:lnTo>
                  <a:pt x="1083017" y="788428"/>
                </a:lnTo>
                <a:lnTo>
                  <a:pt x="1123746" y="808253"/>
                </a:lnTo>
                <a:lnTo>
                  <a:pt x="1167460" y="821436"/>
                </a:lnTo>
                <a:lnTo>
                  <a:pt x="1167460" y="909281"/>
                </a:lnTo>
                <a:lnTo>
                  <a:pt x="1113586" y="922058"/>
                </a:lnTo>
                <a:lnTo>
                  <a:pt x="1066126" y="941501"/>
                </a:lnTo>
                <a:lnTo>
                  <a:pt x="1026579" y="966660"/>
                </a:lnTo>
                <a:lnTo>
                  <a:pt x="996454" y="996619"/>
                </a:lnTo>
                <a:lnTo>
                  <a:pt x="977265" y="1030414"/>
                </a:lnTo>
                <a:lnTo>
                  <a:pt x="970546" y="1067104"/>
                </a:lnTo>
                <a:lnTo>
                  <a:pt x="1500327" y="1067104"/>
                </a:lnTo>
                <a:lnTo>
                  <a:pt x="1474393" y="996619"/>
                </a:lnTo>
                <a:lnTo>
                  <a:pt x="1444231" y="966660"/>
                </a:lnTo>
                <a:lnTo>
                  <a:pt x="1404620" y="941501"/>
                </a:lnTo>
                <a:lnTo>
                  <a:pt x="1357058" y="922058"/>
                </a:lnTo>
                <a:lnTo>
                  <a:pt x="1303045" y="909281"/>
                </a:lnTo>
                <a:lnTo>
                  <a:pt x="1303045" y="818388"/>
                </a:lnTo>
                <a:lnTo>
                  <a:pt x="1300759" y="818388"/>
                </a:lnTo>
                <a:lnTo>
                  <a:pt x="1344561" y="802716"/>
                </a:lnTo>
                <a:lnTo>
                  <a:pt x="1384693" y="780376"/>
                </a:lnTo>
                <a:lnTo>
                  <a:pt x="1388541" y="777316"/>
                </a:lnTo>
                <a:lnTo>
                  <a:pt x="1420495" y="752043"/>
                </a:lnTo>
                <a:lnTo>
                  <a:pt x="1451279" y="718426"/>
                </a:lnTo>
                <a:lnTo>
                  <a:pt x="1476387" y="680186"/>
                </a:lnTo>
                <a:lnTo>
                  <a:pt x="1495158" y="638009"/>
                </a:lnTo>
                <a:lnTo>
                  <a:pt x="1506905" y="592582"/>
                </a:lnTo>
                <a:lnTo>
                  <a:pt x="1510982" y="544576"/>
                </a:lnTo>
                <a:lnTo>
                  <a:pt x="1509153" y="512025"/>
                </a:lnTo>
                <a:lnTo>
                  <a:pt x="1503794" y="480606"/>
                </a:lnTo>
                <a:lnTo>
                  <a:pt x="1497660" y="459397"/>
                </a:lnTo>
                <a:lnTo>
                  <a:pt x="1495069" y="450469"/>
                </a:lnTo>
                <a:lnTo>
                  <a:pt x="1488694" y="435063"/>
                </a:lnTo>
                <a:lnTo>
                  <a:pt x="1486331" y="429348"/>
                </a:lnTo>
                <a:lnTo>
                  <a:pt x="1483182" y="421741"/>
                </a:lnTo>
                <a:lnTo>
                  <a:pt x="1492859" y="405028"/>
                </a:lnTo>
                <a:lnTo>
                  <a:pt x="1500035" y="386905"/>
                </a:lnTo>
                <a:lnTo>
                  <a:pt x="1504505" y="367576"/>
                </a:lnTo>
                <a:lnTo>
                  <a:pt x="1506042" y="347205"/>
                </a:lnTo>
                <a:lnTo>
                  <a:pt x="1502867" y="318223"/>
                </a:lnTo>
                <a:lnTo>
                  <a:pt x="1493850" y="291541"/>
                </a:lnTo>
                <a:lnTo>
                  <a:pt x="1479677" y="267792"/>
                </a:lnTo>
                <a:lnTo>
                  <a:pt x="1476832" y="264693"/>
                </a:lnTo>
                <a:lnTo>
                  <a:pt x="1461096" y="247573"/>
                </a:lnTo>
                <a:lnTo>
                  <a:pt x="1526222" y="182549"/>
                </a:lnTo>
                <a:lnTo>
                  <a:pt x="1535747" y="192049"/>
                </a:lnTo>
                <a:lnTo>
                  <a:pt x="1539938" y="196621"/>
                </a:lnTo>
                <a:lnTo>
                  <a:pt x="1547164" y="196621"/>
                </a:lnTo>
                <a:lnTo>
                  <a:pt x="1551355" y="192049"/>
                </a:lnTo>
                <a:lnTo>
                  <a:pt x="1560880" y="182549"/>
                </a:lnTo>
                <a:lnTo>
                  <a:pt x="1565452" y="178358"/>
                </a:lnTo>
                <a:lnTo>
                  <a:pt x="1565452" y="171132"/>
                </a:lnTo>
                <a:close/>
              </a:path>
              <a:path w="2374900" h="2063114">
                <a:moveTo>
                  <a:pt x="2374900" y="2054898"/>
                </a:moveTo>
                <a:lnTo>
                  <a:pt x="0" y="2054898"/>
                </a:lnTo>
                <a:lnTo>
                  <a:pt x="0" y="2062518"/>
                </a:lnTo>
                <a:lnTo>
                  <a:pt x="2374900" y="2062518"/>
                </a:lnTo>
                <a:lnTo>
                  <a:pt x="2374900" y="2054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318385" cy="2702560"/>
          </a:xfrm>
          <a:custGeom>
            <a:avLst/>
            <a:gdLst/>
            <a:ahLst/>
            <a:cxnLst/>
            <a:rect l="l" t="t" r="r" b="b"/>
            <a:pathLst>
              <a:path w="2318385" h="2702560">
                <a:moveTo>
                  <a:pt x="437388" y="2702052"/>
                </a:moveTo>
                <a:lnTo>
                  <a:pt x="0" y="2266430"/>
                </a:lnTo>
                <a:lnTo>
                  <a:pt x="0" y="0"/>
                </a:lnTo>
                <a:lnTo>
                  <a:pt x="1500021" y="0"/>
                </a:lnTo>
                <a:lnTo>
                  <a:pt x="2318004" y="815340"/>
                </a:lnTo>
                <a:lnTo>
                  <a:pt x="437388" y="2702052"/>
                </a:lnTo>
                <a:close/>
              </a:path>
            </a:pathLst>
          </a:custGeom>
          <a:solidFill>
            <a:srgbClr val="A3A8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47320" y="6228588"/>
            <a:ext cx="1259205" cy="629920"/>
          </a:xfrm>
          <a:custGeom>
            <a:avLst/>
            <a:gdLst/>
            <a:ahLst/>
            <a:cxnLst/>
            <a:rect l="l" t="t" r="r" b="b"/>
            <a:pathLst>
              <a:path w="1259205" h="629920">
                <a:moveTo>
                  <a:pt x="1258830" y="629412"/>
                </a:moveTo>
                <a:lnTo>
                  <a:pt x="0" y="629412"/>
                </a:lnTo>
                <a:lnTo>
                  <a:pt x="627327" y="0"/>
                </a:lnTo>
                <a:lnTo>
                  <a:pt x="1258830" y="629412"/>
                </a:lnTo>
                <a:close/>
              </a:path>
            </a:pathLst>
          </a:custGeom>
          <a:solidFill>
            <a:srgbClr val="C3C6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082528" y="935736"/>
            <a:ext cx="1109980" cy="2217420"/>
          </a:xfrm>
          <a:custGeom>
            <a:avLst/>
            <a:gdLst/>
            <a:ahLst/>
            <a:cxnLst/>
            <a:rect l="l" t="t" r="r" b="b"/>
            <a:pathLst>
              <a:path w="1109979" h="2217420">
                <a:moveTo>
                  <a:pt x="1109472" y="2217426"/>
                </a:moveTo>
                <a:lnTo>
                  <a:pt x="0" y="1112520"/>
                </a:lnTo>
                <a:lnTo>
                  <a:pt x="1107948" y="0"/>
                </a:lnTo>
                <a:lnTo>
                  <a:pt x="1109472" y="1519"/>
                </a:lnTo>
                <a:lnTo>
                  <a:pt x="1109472" y="2217426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092183" y="5010911"/>
            <a:ext cx="1217930" cy="1217930"/>
          </a:xfrm>
          <a:custGeom>
            <a:avLst/>
            <a:gdLst/>
            <a:ahLst/>
            <a:cxnLst/>
            <a:rect l="l" t="t" r="r" b="b"/>
            <a:pathLst>
              <a:path w="1217929" h="1217929">
                <a:moveTo>
                  <a:pt x="609600" y="1217676"/>
                </a:moveTo>
                <a:lnTo>
                  <a:pt x="0" y="609600"/>
                </a:lnTo>
                <a:lnTo>
                  <a:pt x="608076" y="0"/>
                </a:lnTo>
                <a:lnTo>
                  <a:pt x="1217676" y="606551"/>
                </a:lnTo>
                <a:lnTo>
                  <a:pt x="609600" y="1217676"/>
                </a:lnTo>
                <a:close/>
              </a:path>
            </a:pathLst>
          </a:custGeom>
          <a:solidFill>
            <a:srgbClr val="85888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16207" y="4091406"/>
            <a:ext cx="2158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30" dirty="0">
                <a:solidFill>
                  <a:srgbClr val="FFFFFF"/>
                </a:solidFill>
                <a:latin typeface="宋体"/>
                <a:cs typeface="宋体"/>
              </a:rPr>
              <a:t>经费预算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66" t="3632" r="1409" b="20577"/>
          <a:stretch/>
        </p:blipFill>
        <p:spPr>
          <a:xfrm>
            <a:off x="1487487" y="2492896"/>
            <a:ext cx="9217025" cy="2736304"/>
          </a:xfrm>
          <a:prstGeom prst="rect">
            <a:avLst/>
          </a:prstGeom>
          <a:ln>
            <a:solidFill>
              <a:srgbClr val="5051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05721"/>
              </p:ext>
            </p:extLst>
          </p:nvPr>
        </p:nvGraphicFramePr>
        <p:xfrm>
          <a:off x="1487488" y="2564904"/>
          <a:ext cx="9217023" cy="25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3307">
                  <a:extLst>
                    <a:ext uri="{9D8B030D-6E8A-4147-A177-3AD203B41FA5}">
                      <a16:colId xmlns:a16="http://schemas.microsoft.com/office/drawing/2014/main" val="2763885082"/>
                    </a:ext>
                  </a:extLst>
                </a:gridCol>
              </a:tblGrid>
              <a:tr h="497169">
                <a:tc>
                  <a:txBody>
                    <a:bodyPr/>
                    <a:lstStyle/>
                    <a:p>
                      <a:pPr marL="69850" algn="ctr">
                        <a:lnSpc>
                          <a:spcPts val="2800"/>
                        </a:lnSpc>
                      </a:pPr>
                      <a:r>
                        <a:rPr lang="zh-CN" altLang="en-US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编号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0504" algn="ctr">
                        <a:lnSpc>
                          <a:spcPts val="2800"/>
                        </a:lnSpc>
                      </a:pPr>
                      <a:r>
                        <a:rPr lang="zh-CN" altLang="en-US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开支科目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9010" algn="l">
                        <a:lnSpc>
                          <a:spcPts val="2800"/>
                        </a:lnSpc>
                      </a:pPr>
                      <a:r>
                        <a:rPr lang="zh-CN" altLang="en-US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阶段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2800"/>
                        </a:lnSpc>
                      </a:pPr>
                      <a:r>
                        <a:rPr lang="zh-CN" altLang="en-US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预算经费</a:t>
                      </a:r>
                      <a:r>
                        <a:rPr lang="en-US" altLang="zh-CN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(</a:t>
                      </a:r>
                      <a:r>
                        <a:rPr lang="zh-CN" altLang="en-US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元</a:t>
                      </a:r>
                      <a:r>
                        <a:rPr lang="en-US" altLang="zh-CN" sz="2400" b="1" spc="-2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)</a:t>
                      </a:r>
                      <a:endParaRPr sz="24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5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lang="en-US" altLang="zh-CN" sz="2000" spc="200" dirty="0">
                          <a:latin typeface="宋体"/>
                          <a:cs typeface="宋体"/>
                        </a:rPr>
                        <a:t>1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lang="zh-CN" altLang="en-US" sz="2000" dirty="0">
                          <a:latin typeface="宋体"/>
                          <a:cs typeface="宋体"/>
                        </a:rPr>
                        <a:t>文献检索费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7028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lang="zh-CN" altLang="en-US" sz="2000" dirty="0">
                          <a:latin typeface="宋体"/>
                          <a:cs typeface="宋体"/>
                        </a:rPr>
                        <a:t>前期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lang="en-US" sz="2000" spc="110" dirty="0">
                          <a:latin typeface="宋体"/>
                          <a:cs typeface="宋体"/>
                        </a:rPr>
                        <a:t>1000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7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2000" dirty="0">
                          <a:latin typeface="宋体"/>
                          <a:cs typeface="宋体"/>
                        </a:rPr>
                        <a:t>2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zh-CN" altLang="en-US" sz="2000" dirty="0">
                          <a:latin typeface="宋体"/>
                          <a:cs typeface="宋体"/>
                        </a:rPr>
                        <a:t>论文发表费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970280" algn="l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zh-CN" altLang="en-US" sz="2000" dirty="0">
                          <a:latin typeface="宋体"/>
                          <a:cs typeface="宋体"/>
                        </a:rPr>
                        <a:t>后期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2000" spc="110" dirty="0">
                          <a:latin typeface="宋体"/>
                          <a:cs typeface="宋体"/>
                        </a:rPr>
                        <a:t>1000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9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2000" b="0" spc="110" dirty="0">
                          <a:latin typeface="微软雅黑"/>
                          <a:cs typeface="微软雅黑"/>
                        </a:rPr>
                        <a:t>3</a:t>
                      </a:r>
                      <a:endParaRPr sz="2000" b="0" dirty="0">
                        <a:latin typeface="微软雅黑"/>
                        <a:cs typeface="微软雅黑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2298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zh-CN" altLang="en-US" sz="2000" b="0" dirty="0">
                          <a:latin typeface="微软雅黑"/>
                          <a:cs typeface="微软雅黑"/>
                        </a:rPr>
                        <a:t>租用云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/>
                        </a:rPr>
                        <a:t>GPU</a:t>
                      </a:r>
                      <a:endParaRPr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969010" algn="l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zh-CN" altLang="en-US" sz="2000" b="0" dirty="0">
                          <a:latin typeface="微软雅黑"/>
                          <a:cs typeface="微软雅黑"/>
                        </a:rPr>
                        <a:t>中期</a:t>
                      </a:r>
                      <a:endParaRPr sz="2000" b="0" dirty="0">
                        <a:latin typeface="微软雅黑"/>
                        <a:cs typeface="微软雅黑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2000" b="0" spc="19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/>
                        </a:rPr>
                        <a:t>3000</a:t>
                      </a:r>
                      <a:endParaRPr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04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zh-CN" altLang="en-US" sz="2000" dirty="0">
                          <a:latin typeface="宋体"/>
                          <a:cs typeface="宋体"/>
                        </a:rPr>
                        <a:t>合计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altLang="zh-CN" sz="2000" dirty="0">
                          <a:latin typeface="宋体"/>
                          <a:cs typeface="宋体"/>
                        </a:rPr>
                        <a:t>——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970280" algn="l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altLang="zh-CN" sz="2000" dirty="0">
                          <a:latin typeface="宋体"/>
                          <a:cs typeface="宋体"/>
                        </a:rPr>
                        <a:t>——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2000" spc="110" dirty="0">
                          <a:latin typeface="宋体"/>
                          <a:cs typeface="宋体"/>
                        </a:rPr>
                        <a:t>5000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35036" y="1227036"/>
            <a:ext cx="10633571" cy="775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lang="zh-CN" altLang="en-US" sz="2000" spc="-5" dirty="0">
                <a:latin typeface="宋体"/>
                <a:cs typeface="宋体"/>
              </a:rPr>
              <a:t>费用主要用于租云计算服务器。深度学习的特点之一是算力要求高，学习和练习阶段计划使用极客云的</a:t>
            </a:r>
            <a:r>
              <a:rPr lang="en-US" altLang="zh-CN" sz="2000" spc="-5" dirty="0">
                <a:latin typeface="宋体"/>
                <a:cs typeface="宋体"/>
              </a:rPr>
              <a:t>4r/h</a:t>
            </a:r>
            <a:r>
              <a:rPr lang="zh-CN" altLang="en-US" sz="2000" spc="-5" dirty="0">
                <a:latin typeface="宋体"/>
                <a:cs typeface="宋体"/>
              </a:rPr>
              <a:t>的</a:t>
            </a:r>
            <a:r>
              <a:rPr lang="en-US" altLang="zh-CN" sz="2000" spc="-5" dirty="0">
                <a:latin typeface="宋体"/>
                <a:cs typeface="宋体"/>
              </a:rPr>
              <a:t>RTX3080</a:t>
            </a:r>
            <a:r>
              <a:rPr lang="zh-CN" altLang="en-US" sz="2000" spc="-5" dirty="0">
                <a:latin typeface="宋体"/>
                <a:cs typeface="宋体"/>
              </a:rPr>
              <a:t>，正式训练时可能需要租用算力更强的</a:t>
            </a:r>
            <a:r>
              <a:rPr lang="en-US" altLang="zh-CN" sz="2000" spc="-5" dirty="0">
                <a:latin typeface="宋体"/>
                <a:cs typeface="宋体"/>
              </a:rPr>
              <a:t>GPU</a:t>
            </a:r>
            <a:r>
              <a:rPr lang="zh-CN" altLang="en-US" sz="2000" spc="-5" dirty="0">
                <a:latin typeface="宋体"/>
              </a:rPr>
              <a:t>服务器，如</a:t>
            </a:r>
            <a:r>
              <a:rPr lang="en-US" altLang="zh-CN" sz="2000" spc="-5" dirty="0">
                <a:latin typeface="宋体"/>
              </a:rPr>
              <a:t>Tesla</a:t>
            </a:r>
            <a:r>
              <a:rPr lang="zh-CN" altLang="en-US" sz="2000" spc="-5" dirty="0">
                <a:latin typeface="宋体"/>
              </a:rPr>
              <a:t>等。</a:t>
            </a:r>
            <a:endParaRPr sz="2000" spc="-5" dirty="0">
              <a:latin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2635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290" dirty="0">
                <a:solidFill>
                  <a:srgbClr val="505121"/>
                </a:solidFill>
                <a:latin typeface="微软雅黑"/>
                <a:cs typeface="微软雅黑"/>
              </a:rPr>
              <a:t>经费安排</a:t>
            </a:r>
            <a:endParaRPr sz="3600" dirty="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718" y="1037611"/>
            <a:ext cx="11008995" cy="5139055"/>
            <a:chOff x="591718" y="1037611"/>
            <a:chExt cx="11008995" cy="5139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700" y="1037611"/>
              <a:ext cx="9642585" cy="46684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343" y="1151318"/>
              <a:ext cx="10397324" cy="4834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718" y="1348168"/>
              <a:ext cx="11008550" cy="48284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485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05121"/>
                </a:solidFill>
                <a:latin typeface="微软雅黑"/>
                <a:cs typeface="微软雅黑"/>
              </a:rPr>
              <a:t>参考文献</a:t>
            </a:r>
            <a:endParaRPr sz="3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69980" y="6415989"/>
            <a:ext cx="279400" cy="226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200" spc="114" dirty="0">
                <a:latin typeface="宋体"/>
                <a:cs typeface="宋体"/>
              </a:rPr>
              <a:t>18</a:t>
            </a:fld>
            <a:endParaRPr sz="12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401" y="2060848"/>
            <a:ext cx="9716135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  <a:spcAft>
                <a:spcPts val="600"/>
              </a:spcAft>
              <a:buSzPct val="95000"/>
              <a:tabLst>
                <a:tab pos="239395" algn="l"/>
              </a:tabLst>
            </a:pPr>
            <a:r>
              <a:rPr lang="en-US" altLang="zh-CN" sz="1600" spc="-35" dirty="0">
                <a:latin typeface="宋体"/>
              </a:rPr>
              <a:t>[1]</a:t>
            </a:r>
            <a:r>
              <a:rPr lang="zh-CN" altLang="en-US" sz="1600" spc="-35" dirty="0">
                <a:latin typeface="宋体"/>
              </a:rPr>
              <a:t>张芸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刘佳琨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夏鑫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吴明晖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颜晖</a:t>
            </a:r>
            <a:r>
              <a:rPr lang="en-US" altLang="zh-CN" sz="1600" spc="-35" dirty="0">
                <a:latin typeface="宋体"/>
              </a:rPr>
              <a:t>. </a:t>
            </a:r>
            <a:r>
              <a:rPr lang="zh-CN" altLang="en-US" sz="1600" spc="-35" dirty="0">
                <a:latin typeface="宋体"/>
              </a:rPr>
              <a:t>基于信息检索的软件缺陷定位技术研究进展</a:t>
            </a:r>
            <a:r>
              <a:rPr lang="en-US" altLang="zh-CN" sz="1600" spc="-35" dirty="0">
                <a:latin typeface="宋体"/>
              </a:rPr>
              <a:t>[J]. </a:t>
            </a:r>
            <a:r>
              <a:rPr lang="zh-CN" altLang="en-US" sz="1600" spc="-35" dirty="0">
                <a:latin typeface="宋体"/>
              </a:rPr>
              <a:t>软件学报</a:t>
            </a:r>
            <a:r>
              <a:rPr lang="en-US" altLang="zh-CN" sz="1600" spc="-35" dirty="0">
                <a:latin typeface="宋体"/>
              </a:rPr>
              <a:t>, 2020, 31(8): 2432-2452. </a:t>
            </a:r>
            <a:r>
              <a:rPr lang="en-US" altLang="zh-CN" sz="1600" spc="-35" dirty="0">
                <a:latin typeface="宋体"/>
                <a:hlinkClick r:id="rId5"/>
              </a:rPr>
              <a:t>http://www.jos.org.cn/1000-9825/6081.htm</a:t>
            </a:r>
            <a:endParaRPr lang="en-US" altLang="zh-CN" sz="1600" spc="-35" dirty="0">
              <a:latin typeface="宋体"/>
            </a:endParaRPr>
          </a:p>
          <a:p>
            <a:pPr marR="5080">
              <a:spcBef>
                <a:spcPts val="100"/>
              </a:spcBef>
              <a:spcAft>
                <a:spcPts val="600"/>
              </a:spcAft>
              <a:buSzPct val="95000"/>
              <a:tabLst>
                <a:tab pos="239395" algn="l"/>
              </a:tabLst>
            </a:pPr>
            <a:endParaRPr lang="en-US" altLang="zh-CN" sz="1600" spc="-35" dirty="0">
              <a:latin typeface="宋体"/>
            </a:endParaRPr>
          </a:p>
          <a:p>
            <a:pPr marR="5080">
              <a:spcBef>
                <a:spcPts val="100"/>
              </a:spcBef>
              <a:spcAft>
                <a:spcPts val="600"/>
              </a:spcAft>
              <a:buSzPct val="95000"/>
              <a:tabLst>
                <a:tab pos="239395" algn="l"/>
              </a:tabLst>
            </a:pPr>
            <a:r>
              <a:rPr lang="en-US" sz="1600" spc="-35" dirty="0">
                <a:latin typeface="宋体"/>
              </a:rPr>
              <a:t>[2]</a:t>
            </a:r>
            <a:r>
              <a:rPr lang="zh-CN" altLang="en-US" sz="1600" spc="-35" dirty="0">
                <a:latin typeface="宋体"/>
              </a:rPr>
              <a:t>邓枭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叶蔚</a:t>
            </a:r>
            <a:r>
              <a:rPr lang="en-US" altLang="zh-CN" sz="1600" spc="-35" dirty="0">
                <a:latin typeface="宋体"/>
              </a:rPr>
              <a:t>, </a:t>
            </a:r>
            <a:r>
              <a:rPr lang="zh-CN" altLang="en-US" sz="1600" spc="-35" dirty="0">
                <a:latin typeface="宋体"/>
              </a:rPr>
              <a:t>谢睿</a:t>
            </a:r>
            <a:r>
              <a:rPr lang="en-US" altLang="zh-CN" sz="1600" spc="-35" dirty="0">
                <a:latin typeface="宋体"/>
              </a:rPr>
              <a:t>, &amp; </a:t>
            </a:r>
            <a:r>
              <a:rPr lang="zh-CN" altLang="en-US" sz="1600" spc="-35" dirty="0">
                <a:latin typeface="宋体"/>
              </a:rPr>
              <a:t>张世琨</a:t>
            </a:r>
            <a:r>
              <a:rPr lang="en-US" altLang="zh-CN" sz="1600" spc="-35" dirty="0">
                <a:latin typeface="宋体"/>
              </a:rPr>
              <a:t>. (2023). </a:t>
            </a:r>
            <a:r>
              <a:rPr lang="zh-CN" altLang="en-US" sz="1600" spc="-35" dirty="0">
                <a:latin typeface="宋体"/>
              </a:rPr>
              <a:t>基于深度学习的源代码缺陷检测研究综述</a:t>
            </a:r>
            <a:r>
              <a:rPr lang="en-US" altLang="zh-CN" sz="1600" spc="-35" dirty="0">
                <a:latin typeface="宋体"/>
              </a:rPr>
              <a:t>. </a:t>
            </a:r>
            <a:r>
              <a:rPr lang="zh-CN" altLang="en-US" sz="1600" spc="-35" dirty="0">
                <a:latin typeface="宋体"/>
              </a:rPr>
              <a:t>软件学报</a:t>
            </a:r>
            <a:r>
              <a:rPr lang="en-US" altLang="zh-CN" sz="1600" spc="-35" dirty="0">
                <a:latin typeface="宋体"/>
              </a:rPr>
              <a:t>, 34(2), 625-654. </a:t>
            </a:r>
            <a:r>
              <a:rPr lang="en-US" altLang="zh-CN" sz="1600" spc="-35" dirty="0" err="1">
                <a:latin typeface="宋体"/>
              </a:rPr>
              <a:t>doi</a:t>
            </a:r>
            <a:r>
              <a:rPr lang="en-US" altLang="zh-CN" sz="1600" spc="-35" dirty="0">
                <a:latin typeface="宋体"/>
              </a:rPr>
              <a:t>: 10.13328/j.cnki.jos.006696</a:t>
            </a:r>
          </a:p>
          <a:p>
            <a:pPr marR="5080">
              <a:spcBef>
                <a:spcPts val="100"/>
              </a:spcBef>
              <a:spcAft>
                <a:spcPts val="600"/>
              </a:spcAft>
              <a:buSzPct val="95000"/>
              <a:tabLst>
                <a:tab pos="239395" algn="l"/>
              </a:tabLst>
            </a:pPr>
            <a:endParaRPr lang="en-US" altLang="zh-CN" sz="1600" spc="-35" dirty="0">
              <a:latin typeface="宋体"/>
            </a:endParaRPr>
          </a:p>
          <a:p>
            <a:pPr marL="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Pct val="95000"/>
              <a:buFontTx/>
              <a:buNone/>
              <a:tabLst>
                <a:tab pos="239395" algn="l"/>
              </a:tabLst>
              <a:defRPr/>
            </a:pPr>
            <a:r>
              <a:rPr lang="en-US" altLang="zh-CN" sz="1600" spc="-35" dirty="0">
                <a:latin typeface="宋体"/>
              </a:rPr>
              <a:t>[3]</a:t>
            </a:r>
            <a:r>
              <a:rPr kumimoji="0" lang="en-US" altLang="zh-CN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</a:rPr>
              <a:t> Chen, H., Yang, H., Yan, Z., &amp; </a:t>
            </a:r>
            <a:r>
              <a:rPr kumimoji="0" lang="en-US" altLang="zh-CN" sz="1600" b="0" i="0" u="none" strike="noStrike" kern="0" cap="none" spc="-3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</a:rPr>
              <a:t>Kuang</a:t>
            </a:r>
            <a:r>
              <a:rPr kumimoji="0" lang="en-US" altLang="zh-CN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</a:rPr>
              <a:t>, L. (2022). CGMBL: Combining GAN and Method Name for Bug Localization. In 2022 IEEE 22nd International Conference on Software Quality, Reliability and Security (QRS) (pp. 231-241). IEEE.</a:t>
            </a:r>
          </a:p>
          <a:p>
            <a:pPr marL="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Tx/>
              <a:buSzPct val="95000"/>
              <a:buFontTx/>
              <a:buNone/>
              <a:tabLst>
                <a:tab pos="239395" algn="l"/>
              </a:tabLst>
              <a:defRPr/>
            </a:pPr>
            <a:endParaRPr lang="en-US" altLang="zh-CN" sz="1600" spc="-35" dirty="0">
              <a:latin typeface="宋体"/>
            </a:endParaRPr>
          </a:p>
          <a:p>
            <a:pPr marR="5080">
              <a:spcBef>
                <a:spcPts val="100"/>
              </a:spcBef>
              <a:spcAft>
                <a:spcPts val="600"/>
              </a:spcAft>
              <a:buSzPct val="95000"/>
              <a:tabLst>
                <a:tab pos="239395" algn="l"/>
              </a:tabLst>
            </a:pPr>
            <a:r>
              <a:rPr lang="en-US" altLang="zh-CN" sz="1600" spc="-35" dirty="0">
                <a:latin typeface="宋体"/>
              </a:rPr>
              <a:t>[4] Devlin J, Chang MW, Lee K, et al. BERT: Pre-training of deep bidirectional transformers for language understanding. </a:t>
            </a:r>
            <a:r>
              <a:rPr lang="en-US" altLang="zh-CN" sz="1600" spc="-35" dirty="0" err="1">
                <a:latin typeface="宋体"/>
              </a:rPr>
              <a:t>arXiv</a:t>
            </a:r>
            <a:r>
              <a:rPr lang="en-US" altLang="zh-CN" sz="1600" spc="-35" dirty="0">
                <a:latin typeface="宋体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6225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4542" y="5417820"/>
            <a:ext cx="997585" cy="1440180"/>
          </a:xfrm>
          <a:custGeom>
            <a:avLst/>
            <a:gdLst/>
            <a:ahLst/>
            <a:cxnLst/>
            <a:rect l="l" t="t" r="r" b="b"/>
            <a:pathLst>
              <a:path w="997584" h="1440179">
                <a:moveTo>
                  <a:pt x="997457" y="1440179"/>
                </a:moveTo>
                <a:lnTo>
                  <a:pt x="0" y="1440179"/>
                </a:lnTo>
                <a:lnTo>
                  <a:pt x="851153" y="0"/>
                </a:lnTo>
                <a:lnTo>
                  <a:pt x="997457" y="247551"/>
                </a:lnTo>
                <a:lnTo>
                  <a:pt x="997457" y="1440179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072765" cy="6858000"/>
          </a:xfrm>
          <a:custGeom>
            <a:avLst/>
            <a:gdLst/>
            <a:ahLst/>
            <a:cxnLst/>
            <a:rect l="l" t="t" r="r" b="b"/>
            <a:pathLst>
              <a:path w="3072765" h="6858000">
                <a:moveTo>
                  <a:pt x="182669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46304" y="0"/>
                </a:lnTo>
                <a:lnTo>
                  <a:pt x="3072384" y="4809744"/>
                </a:lnTo>
                <a:lnTo>
                  <a:pt x="1826691" y="6858000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357648" y="0"/>
            <a:ext cx="2522220" cy="1556385"/>
          </a:xfrm>
          <a:custGeom>
            <a:avLst/>
            <a:gdLst/>
            <a:ahLst/>
            <a:cxnLst/>
            <a:rect l="l" t="t" r="r" b="b"/>
            <a:pathLst>
              <a:path w="2522220" h="1556385">
                <a:moveTo>
                  <a:pt x="1260571" y="1556004"/>
                </a:moveTo>
                <a:lnTo>
                  <a:pt x="0" y="0"/>
                </a:lnTo>
                <a:lnTo>
                  <a:pt x="2522049" y="0"/>
                </a:lnTo>
                <a:lnTo>
                  <a:pt x="1260571" y="1556004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0509" y="2468879"/>
            <a:ext cx="6197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505121"/>
                </a:solidFill>
              </a:rPr>
              <a:t>请专家评委批评指正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378598" y="4125074"/>
            <a:ext cx="3079115" cy="169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1750" indent="-635" algn="r">
              <a:lnSpc>
                <a:spcPct val="128600"/>
              </a:lnSpc>
              <a:spcBef>
                <a:spcPts val="100"/>
              </a:spcBef>
            </a:pPr>
            <a:r>
              <a:rPr sz="2800" spc="45" dirty="0">
                <a:solidFill>
                  <a:srgbClr val="505121"/>
                </a:solidFill>
                <a:latin typeface="宋体"/>
                <a:cs typeface="宋体"/>
              </a:rPr>
              <a:t>答 辩 人</a:t>
            </a:r>
            <a:r>
              <a:rPr sz="4200" spc="-307" baseline="10912" dirty="0">
                <a:solidFill>
                  <a:srgbClr val="505121"/>
                </a:solidFill>
                <a:latin typeface="宋体"/>
                <a:cs typeface="宋体"/>
              </a:rPr>
              <a:t>：</a:t>
            </a:r>
            <a:r>
              <a:rPr lang="zh-CN" altLang="en-US" sz="2800" spc="45" dirty="0">
                <a:solidFill>
                  <a:srgbClr val="505121"/>
                </a:solidFill>
                <a:latin typeface="宋体"/>
              </a:rPr>
              <a:t>吴清晏 </a:t>
            </a:r>
            <a:endParaRPr lang="en-US" altLang="zh-CN" sz="2800" spc="45" dirty="0">
              <a:solidFill>
                <a:srgbClr val="505121"/>
              </a:solidFill>
              <a:latin typeface="宋体"/>
            </a:endParaRPr>
          </a:p>
          <a:p>
            <a:pPr marL="38100" marR="31750" indent="-635" algn="r">
              <a:lnSpc>
                <a:spcPct val="128600"/>
              </a:lnSpc>
              <a:spcBef>
                <a:spcPts val="100"/>
              </a:spcBef>
            </a:pPr>
            <a:r>
              <a:rPr sz="2800" spc="45" dirty="0">
                <a:solidFill>
                  <a:srgbClr val="505121"/>
                </a:solidFill>
                <a:latin typeface="宋体"/>
              </a:rPr>
              <a:t>指导老师：</a:t>
            </a:r>
            <a:r>
              <a:rPr lang="zh-CN" altLang="en-US" sz="2800" spc="45" dirty="0">
                <a:solidFill>
                  <a:srgbClr val="505121"/>
                </a:solidFill>
                <a:latin typeface="宋体"/>
              </a:rPr>
              <a:t>李必信</a:t>
            </a:r>
            <a:endParaRPr sz="2800" spc="45" dirty="0">
              <a:solidFill>
                <a:srgbClr val="505121"/>
              </a:solidFill>
              <a:latin typeface="宋体"/>
            </a:endParaRPr>
          </a:p>
          <a:p>
            <a:pPr marR="30480" algn="r">
              <a:lnSpc>
                <a:spcPct val="100000"/>
              </a:lnSpc>
              <a:spcBef>
                <a:spcPts val="960"/>
              </a:spcBef>
            </a:pPr>
            <a:r>
              <a:rPr sz="2800" spc="190" dirty="0">
                <a:solidFill>
                  <a:srgbClr val="505121"/>
                </a:solidFill>
                <a:latin typeface="宋体"/>
                <a:cs typeface="宋体"/>
              </a:rPr>
              <a:t>202</a:t>
            </a:r>
            <a:r>
              <a:rPr lang="en-US" sz="2800" spc="190" dirty="0">
                <a:solidFill>
                  <a:srgbClr val="505121"/>
                </a:solidFill>
                <a:latin typeface="宋体"/>
                <a:cs typeface="宋体"/>
              </a:rPr>
              <a:t>3</a:t>
            </a:r>
            <a:r>
              <a:rPr sz="2800" spc="190" dirty="0">
                <a:solidFill>
                  <a:srgbClr val="505121"/>
                </a:solidFill>
                <a:latin typeface="宋体"/>
                <a:cs typeface="宋体"/>
              </a:rPr>
              <a:t>/11/</a:t>
            </a:r>
            <a:r>
              <a:rPr lang="en-US" sz="2800" spc="190" dirty="0">
                <a:solidFill>
                  <a:srgbClr val="505121"/>
                </a:solidFill>
                <a:latin typeface="宋体"/>
                <a:cs typeface="宋体"/>
              </a:rPr>
              <a:t>22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4135" y="4343400"/>
            <a:ext cx="50800" cy="1404620"/>
          </a:xfrm>
          <a:custGeom>
            <a:avLst/>
            <a:gdLst/>
            <a:ahLst/>
            <a:cxnLst/>
            <a:rect l="l" t="t" r="r" b="b"/>
            <a:pathLst>
              <a:path w="50800" h="1404620">
                <a:moveTo>
                  <a:pt x="10160" y="0"/>
                </a:moveTo>
                <a:lnTo>
                  <a:pt x="0" y="0"/>
                </a:lnTo>
                <a:lnTo>
                  <a:pt x="0" y="1403997"/>
                </a:lnTo>
                <a:lnTo>
                  <a:pt x="10160" y="1403997"/>
                </a:lnTo>
                <a:lnTo>
                  <a:pt x="10160" y="0"/>
                </a:lnTo>
                <a:close/>
              </a:path>
              <a:path w="50800" h="1404620">
                <a:moveTo>
                  <a:pt x="50800" y="0"/>
                </a:moveTo>
                <a:lnTo>
                  <a:pt x="20320" y="0"/>
                </a:lnTo>
                <a:lnTo>
                  <a:pt x="20320" y="1403997"/>
                </a:lnTo>
                <a:lnTo>
                  <a:pt x="50800" y="1403997"/>
                </a:lnTo>
                <a:lnTo>
                  <a:pt x="50800" y="0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864" y="0"/>
            <a:ext cx="2448272" cy="1556792"/>
          </a:xfrm>
          <a:custGeom>
            <a:avLst/>
            <a:gdLst/>
            <a:ahLst/>
            <a:cxnLst/>
            <a:rect l="l" t="t" r="r" b="b"/>
            <a:pathLst>
              <a:path w="2610484" h="2481580">
                <a:moveTo>
                  <a:pt x="1304950" y="2481021"/>
                </a:moveTo>
                <a:lnTo>
                  <a:pt x="0" y="1669503"/>
                </a:lnTo>
                <a:lnTo>
                  <a:pt x="0" y="0"/>
                </a:lnTo>
                <a:lnTo>
                  <a:pt x="2609900" y="0"/>
                </a:lnTo>
                <a:lnTo>
                  <a:pt x="2609900" y="1669503"/>
                </a:lnTo>
                <a:lnTo>
                  <a:pt x="1304950" y="2481021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889" y="199046"/>
            <a:ext cx="1814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目 录</a:t>
            </a:r>
          </a:p>
        </p:txBody>
      </p:sp>
      <p:sp>
        <p:nvSpPr>
          <p:cNvPr id="4" name="object 4"/>
          <p:cNvSpPr/>
          <p:nvPr/>
        </p:nvSpPr>
        <p:spPr>
          <a:xfrm>
            <a:off x="4525264" y="1"/>
            <a:ext cx="3141980" cy="1916831"/>
          </a:xfrm>
          <a:custGeom>
            <a:avLst/>
            <a:gdLst/>
            <a:ahLst/>
            <a:cxnLst/>
            <a:rect l="l" t="t" r="r" b="b"/>
            <a:pathLst>
              <a:path w="3141979" h="2797175">
                <a:moveTo>
                  <a:pt x="12700" y="1817446"/>
                </a:moveTo>
                <a:lnTo>
                  <a:pt x="0" y="1817446"/>
                </a:lnTo>
                <a:lnTo>
                  <a:pt x="0" y="1715846"/>
                </a:lnTo>
                <a:lnTo>
                  <a:pt x="12700" y="1715846"/>
                </a:lnTo>
                <a:lnTo>
                  <a:pt x="12700" y="1817446"/>
                </a:lnTo>
                <a:close/>
              </a:path>
              <a:path w="3141979" h="2797175">
                <a:moveTo>
                  <a:pt x="12700" y="1677746"/>
                </a:moveTo>
                <a:lnTo>
                  <a:pt x="0" y="1677746"/>
                </a:lnTo>
                <a:lnTo>
                  <a:pt x="0" y="1576146"/>
                </a:lnTo>
                <a:lnTo>
                  <a:pt x="12700" y="1576146"/>
                </a:lnTo>
                <a:lnTo>
                  <a:pt x="12700" y="1677746"/>
                </a:lnTo>
                <a:close/>
              </a:path>
              <a:path w="3141979" h="2797175">
                <a:moveTo>
                  <a:pt x="12700" y="1538046"/>
                </a:moveTo>
                <a:lnTo>
                  <a:pt x="0" y="1538046"/>
                </a:lnTo>
                <a:lnTo>
                  <a:pt x="0" y="1436446"/>
                </a:lnTo>
                <a:lnTo>
                  <a:pt x="12700" y="1436446"/>
                </a:lnTo>
                <a:lnTo>
                  <a:pt x="12700" y="1538046"/>
                </a:lnTo>
                <a:close/>
              </a:path>
              <a:path w="3141979" h="2797175">
                <a:moveTo>
                  <a:pt x="12700" y="1398346"/>
                </a:moveTo>
                <a:lnTo>
                  <a:pt x="0" y="1398346"/>
                </a:lnTo>
                <a:lnTo>
                  <a:pt x="0" y="1296746"/>
                </a:lnTo>
                <a:lnTo>
                  <a:pt x="12700" y="1296746"/>
                </a:lnTo>
                <a:lnTo>
                  <a:pt x="12700" y="1398346"/>
                </a:lnTo>
                <a:close/>
              </a:path>
              <a:path w="3141979" h="2797175">
                <a:moveTo>
                  <a:pt x="12700" y="1258646"/>
                </a:moveTo>
                <a:lnTo>
                  <a:pt x="0" y="1258646"/>
                </a:lnTo>
                <a:lnTo>
                  <a:pt x="0" y="1157046"/>
                </a:lnTo>
                <a:lnTo>
                  <a:pt x="12700" y="1157046"/>
                </a:lnTo>
                <a:lnTo>
                  <a:pt x="12700" y="1258646"/>
                </a:lnTo>
                <a:close/>
              </a:path>
              <a:path w="3141979" h="2797175">
                <a:moveTo>
                  <a:pt x="12700" y="1118946"/>
                </a:moveTo>
                <a:lnTo>
                  <a:pt x="0" y="1118946"/>
                </a:lnTo>
                <a:lnTo>
                  <a:pt x="0" y="1017346"/>
                </a:lnTo>
                <a:lnTo>
                  <a:pt x="12700" y="1017346"/>
                </a:lnTo>
                <a:lnTo>
                  <a:pt x="12700" y="1118946"/>
                </a:lnTo>
                <a:close/>
              </a:path>
              <a:path w="3141979" h="2797175">
                <a:moveTo>
                  <a:pt x="12700" y="979246"/>
                </a:moveTo>
                <a:lnTo>
                  <a:pt x="0" y="979246"/>
                </a:lnTo>
                <a:lnTo>
                  <a:pt x="0" y="877646"/>
                </a:lnTo>
                <a:lnTo>
                  <a:pt x="12700" y="877646"/>
                </a:lnTo>
                <a:lnTo>
                  <a:pt x="12700" y="979246"/>
                </a:lnTo>
                <a:close/>
              </a:path>
              <a:path w="3141979" h="2797175">
                <a:moveTo>
                  <a:pt x="12700" y="839546"/>
                </a:moveTo>
                <a:lnTo>
                  <a:pt x="0" y="839546"/>
                </a:lnTo>
                <a:lnTo>
                  <a:pt x="0" y="737946"/>
                </a:lnTo>
                <a:lnTo>
                  <a:pt x="12700" y="737946"/>
                </a:lnTo>
                <a:lnTo>
                  <a:pt x="12700" y="839546"/>
                </a:lnTo>
                <a:close/>
              </a:path>
              <a:path w="3141979" h="2797175">
                <a:moveTo>
                  <a:pt x="12700" y="699846"/>
                </a:moveTo>
                <a:lnTo>
                  <a:pt x="0" y="699846"/>
                </a:lnTo>
                <a:lnTo>
                  <a:pt x="0" y="598246"/>
                </a:lnTo>
                <a:lnTo>
                  <a:pt x="12700" y="598246"/>
                </a:lnTo>
                <a:lnTo>
                  <a:pt x="12700" y="699846"/>
                </a:lnTo>
                <a:close/>
              </a:path>
              <a:path w="3141979" h="2797175">
                <a:moveTo>
                  <a:pt x="12700" y="560146"/>
                </a:moveTo>
                <a:lnTo>
                  <a:pt x="0" y="560146"/>
                </a:lnTo>
                <a:lnTo>
                  <a:pt x="0" y="458546"/>
                </a:lnTo>
                <a:lnTo>
                  <a:pt x="12700" y="458546"/>
                </a:lnTo>
                <a:lnTo>
                  <a:pt x="12700" y="560146"/>
                </a:lnTo>
                <a:close/>
              </a:path>
              <a:path w="3141979" h="2797175">
                <a:moveTo>
                  <a:pt x="12700" y="420446"/>
                </a:moveTo>
                <a:lnTo>
                  <a:pt x="0" y="420446"/>
                </a:lnTo>
                <a:lnTo>
                  <a:pt x="0" y="318846"/>
                </a:lnTo>
                <a:lnTo>
                  <a:pt x="12700" y="318846"/>
                </a:lnTo>
                <a:lnTo>
                  <a:pt x="12700" y="420446"/>
                </a:lnTo>
                <a:close/>
              </a:path>
              <a:path w="3141979" h="2797175">
                <a:moveTo>
                  <a:pt x="12700" y="280746"/>
                </a:moveTo>
                <a:lnTo>
                  <a:pt x="0" y="280746"/>
                </a:lnTo>
                <a:lnTo>
                  <a:pt x="0" y="179146"/>
                </a:lnTo>
                <a:lnTo>
                  <a:pt x="12700" y="179146"/>
                </a:lnTo>
                <a:lnTo>
                  <a:pt x="12700" y="280746"/>
                </a:lnTo>
                <a:close/>
              </a:path>
              <a:path w="3141979" h="2797175">
                <a:moveTo>
                  <a:pt x="12700" y="141046"/>
                </a:moveTo>
                <a:lnTo>
                  <a:pt x="0" y="141046"/>
                </a:lnTo>
                <a:lnTo>
                  <a:pt x="0" y="39446"/>
                </a:lnTo>
                <a:lnTo>
                  <a:pt x="12700" y="39446"/>
                </a:lnTo>
                <a:lnTo>
                  <a:pt x="12700" y="141046"/>
                </a:lnTo>
                <a:close/>
              </a:path>
              <a:path w="3141979" h="2797175">
                <a:moveTo>
                  <a:pt x="12700" y="1346"/>
                </a:moveTo>
                <a:lnTo>
                  <a:pt x="0" y="1346"/>
                </a:lnTo>
                <a:lnTo>
                  <a:pt x="0" y="0"/>
                </a:lnTo>
                <a:lnTo>
                  <a:pt x="12700" y="0"/>
                </a:lnTo>
                <a:lnTo>
                  <a:pt x="12700" y="1346"/>
                </a:lnTo>
                <a:close/>
              </a:path>
              <a:path w="3141979" h="2797175">
                <a:moveTo>
                  <a:pt x="3141471" y="38011"/>
                </a:moveTo>
                <a:lnTo>
                  <a:pt x="3128771" y="38011"/>
                </a:lnTo>
                <a:lnTo>
                  <a:pt x="3128771" y="0"/>
                </a:lnTo>
                <a:lnTo>
                  <a:pt x="3141471" y="0"/>
                </a:lnTo>
                <a:lnTo>
                  <a:pt x="3141471" y="38011"/>
                </a:lnTo>
                <a:close/>
              </a:path>
              <a:path w="3141979" h="2797175">
                <a:moveTo>
                  <a:pt x="3141471" y="177711"/>
                </a:moveTo>
                <a:lnTo>
                  <a:pt x="3128771" y="177711"/>
                </a:lnTo>
                <a:lnTo>
                  <a:pt x="3128771" y="76111"/>
                </a:lnTo>
                <a:lnTo>
                  <a:pt x="3141471" y="76111"/>
                </a:lnTo>
                <a:lnTo>
                  <a:pt x="3141471" y="177711"/>
                </a:lnTo>
                <a:close/>
              </a:path>
              <a:path w="3141979" h="2797175">
                <a:moveTo>
                  <a:pt x="3141471" y="317411"/>
                </a:moveTo>
                <a:lnTo>
                  <a:pt x="3128771" y="317411"/>
                </a:lnTo>
                <a:lnTo>
                  <a:pt x="3128771" y="215811"/>
                </a:lnTo>
                <a:lnTo>
                  <a:pt x="3141471" y="215811"/>
                </a:lnTo>
                <a:lnTo>
                  <a:pt x="3141471" y="317411"/>
                </a:lnTo>
                <a:close/>
              </a:path>
              <a:path w="3141979" h="2797175">
                <a:moveTo>
                  <a:pt x="3141471" y="457111"/>
                </a:moveTo>
                <a:lnTo>
                  <a:pt x="3128771" y="457111"/>
                </a:lnTo>
                <a:lnTo>
                  <a:pt x="3128771" y="355511"/>
                </a:lnTo>
                <a:lnTo>
                  <a:pt x="3141471" y="355511"/>
                </a:lnTo>
                <a:lnTo>
                  <a:pt x="3141471" y="457111"/>
                </a:lnTo>
                <a:close/>
              </a:path>
              <a:path w="3141979" h="2797175">
                <a:moveTo>
                  <a:pt x="3141471" y="596811"/>
                </a:moveTo>
                <a:lnTo>
                  <a:pt x="3128771" y="596811"/>
                </a:lnTo>
                <a:lnTo>
                  <a:pt x="3128771" y="495211"/>
                </a:lnTo>
                <a:lnTo>
                  <a:pt x="3141471" y="495211"/>
                </a:lnTo>
                <a:lnTo>
                  <a:pt x="3141471" y="596811"/>
                </a:lnTo>
                <a:close/>
              </a:path>
              <a:path w="3141979" h="2797175">
                <a:moveTo>
                  <a:pt x="3141471" y="736511"/>
                </a:moveTo>
                <a:lnTo>
                  <a:pt x="3128771" y="736511"/>
                </a:lnTo>
                <a:lnTo>
                  <a:pt x="3128771" y="634911"/>
                </a:lnTo>
                <a:lnTo>
                  <a:pt x="3141471" y="634911"/>
                </a:lnTo>
                <a:lnTo>
                  <a:pt x="3141471" y="736511"/>
                </a:lnTo>
                <a:close/>
              </a:path>
              <a:path w="3141979" h="2797175">
                <a:moveTo>
                  <a:pt x="3141471" y="876211"/>
                </a:moveTo>
                <a:lnTo>
                  <a:pt x="3128771" y="876211"/>
                </a:lnTo>
                <a:lnTo>
                  <a:pt x="3128771" y="774611"/>
                </a:lnTo>
                <a:lnTo>
                  <a:pt x="3141471" y="774611"/>
                </a:lnTo>
                <a:lnTo>
                  <a:pt x="3141471" y="876211"/>
                </a:lnTo>
                <a:close/>
              </a:path>
              <a:path w="3141979" h="2797175">
                <a:moveTo>
                  <a:pt x="3141471" y="1015911"/>
                </a:moveTo>
                <a:lnTo>
                  <a:pt x="3128771" y="1015911"/>
                </a:lnTo>
                <a:lnTo>
                  <a:pt x="3128771" y="914311"/>
                </a:lnTo>
                <a:lnTo>
                  <a:pt x="3141471" y="914311"/>
                </a:lnTo>
                <a:lnTo>
                  <a:pt x="3141471" y="1015911"/>
                </a:lnTo>
                <a:close/>
              </a:path>
              <a:path w="3141979" h="2797175">
                <a:moveTo>
                  <a:pt x="3141471" y="1155611"/>
                </a:moveTo>
                <a:lnTo>
                  <a:pt x="3128771" y="1155611"/>
                </a:lnTo>
                <a:lnTo>
                  <a:pt x="3128771" y="1054011"/>
                </a:lnTo>
                <a:lnTo>
                  <a:pt x="3141471" y="1054011"/>
                </a:lnTo>
                <a:lnTo>
                  <a:pt x="3141471" y="1155611"/>
                </a:lnTo>
                <a:close/>
              </a:path>
              <a:path w="3141979" h="2797175">
                <a:moveTo>
                  <a:pt x="3141471" y="1295311"/>
                </a:moveTo>
                <a:lnTo>
                  <a:pt x="3128771" y="1295311"/>
                </a:lnTo>
                <a:lnTo>
                  <a:pt x="3128771" y="1193711"/>
                </a:lnTo>
                <a:lnTo>
                  <a:pt x="3141471" y="1193711"/>
                </a:lnTo>
                <a:lnTo>
                  <a:pt x="3141471" y="1295311"/>
                </a:lnTo>
                <a:close/>
              </a:path>
              <a:path w="3141979" h="2797175">
                <a:moveTo>
                  <a:pt x="3141471" y="1435011"/>
                </a:moveTo>
                <a:lnTo>
                  <a:pt x="3128771" y="1435011"/>
                </a:lnTo>
                <a:lnTo>
                  <a:pt x="3128771" y="1333411"/>
                </a:lnTo>
                <a:lnTo>
                  <a:pt x="3141471" y="1333411"/>
                </a:lnTo>
                <a:lnTo>
                  <a:pt x="3141471" y="1435011"/>
                </a:lnTo>
                <a:close/>
              </a:path>
              <a:path w="3141979" h="2797175">
                <a:moveTo>
                  <a:pt x="3141471" y="1574711"/>
                </a:moveTo>
                <a:lnTo>
                  <a:pt x="3128771" y="1574711"/>
                </a:lnTo>
                <a:lnTo>
                  <a:pt x="3128771" y="1473111"/>
                </a:lnTo>
                <a:lnTo>
                  <a:pt x="3141471" y="1473111"/>
                </a:lnTo>
                <a:lnTo>
                  <a:pt x="3141471" y="1574711"/>
                </a:lnTo>
                <a:close/>
              </a:path>
              <a:path w="3141979" h="2797175">
                <a:moveTo>
                  <a:pt x="3141471" y="1714411"/>
                </a:moveTo>
                <a:lnTo>
                  <a:pt x="3128771" y="1714411"/>
                </a:lnTo>
                <a:lnTo>
                  <a:pt x="3128771" y="1612811"/>
                </a:lnTo>
                <a:lnTo>
                  <a:pt x="3141471" y="1612811"/>
                </a:lnTo>
                <a:lnTo>
                  <a:pt x="3141471" y="1714411"/>
                </a:lnTo>
                <a:close/>
              </a:path>
              <a:path w="3141979" h="2797175">
                <a:moveTo>
                  <a:pt x="3128771" y="1813925"/>
                </a:moveTo>
                <a:lnTo>
                  <a:pt x="3128771" y="1752511"/>
                </a:lnTo>
                <a:lnTo>
                  <a:pt x="3141471" y="1752511"/>
                </a:lnTo>
                <a:lnTo>
                  <a:pt x="3141471" y="1812061"/>
                </a:lnTo>
                <a:lnTo>
                  <a:pt x="3131769" y="1812061"/>
                </a:lnTo>
                <a:lnTo>
                  <a:pt x="3128771" y="1813925"/>
                </a:lnTo>
                <a:close/>
              </a:path>
              <a:path w="3141979" h="2797175">
                <a:moveTo>
                  <a:pt x="3128771" y="1817446"/>
                </a:moveTo>
                <a:lnTo>
                  <a:pt x="3128771" y="1813925"/>
                </a:lnTo>
                <a:lnTo>
                  <a:pt x="3131769" y="1812061"/>
                </a:lnTo>
                <a:lnTo>
                  <a:pt x="3128771" y="1817446"/>
                </a:lnTo>
                <a:close/>
              </a:path>
              <a:path w="3141979" h="2797175">
                <a:moveTo>
                  <a:pt x="3141471" y="1817446"/>
                </a:moveTo>
                <a:lnTo>
                  <a:pt x="3128771" y="1817446"/>
                </a:lnTo>
                <a:lnTo>
                  <a:pt x="3131769" y="1812061"/>
                </a:lnTo>
                <a:lnTo>
                  <a:pt x="3141471" y="1812061"/>
                </a:lnTo>
                <a:lnTo>
                  <a:pt x="3141471" y="1817446"/>
                </a:lnTo>
                <a:close/>
              </a:path>
              <a:path w="3141979" h="2797175">
                <a:moveTo>
                  <a:pt x="3107347" y="1842198"/>
                </a:moveTo>
                <a:lnTo>
                  <a:pt x="3100641" y="1831416"/>
                </a:lnTo>
                <a:lnTo>
                  <a:pt x="3128771" y="1813925"/>
                </a:lnTo>
                <a:lnTo>
                  <a:pt x="3128771" y="1817446"/>
                </a:lnTo>
                <a:lnTo>
                  <a:pt x="3141471" y="1817446"/>
                </a:lnTo>
                <a:lnTo>
                  <a:pt x="3141268" y="1819046"/>
                </a:lnTo>
                <a:lnTo>
                  <a:pt x="3140671" y="1820532"/>
                </a:lnTo>
                <a:lnTo>
                  <a:pt x="3139719" y="1821827"/>
                </a:lnTo>
                <a:lnTo>
                  <a:pt x="3138474" y="1822843"/>
                </a:lnTo>
                <a:lnTo>
                  <a:pt x="3107347" y="1842198"/>
                </a:lnTo>
                <a:close/>
              </a:path>
              <a:path w="3141979" h="2797175">
                <a:moveTo>
                  <a:pt x="2988716" y="1915972"/>
                </a:moveTo>
                <a:lnTo>
                  <a:pt x="2982010" y="1905190"/>
                </a:lnTo>
                <a:lnTo>
                  <a:pt x="3068281" y="1851533"/>
                </a:lnTo>
                <a:lnTo>
                  <a:pt x="3074987" y="1862315"/>
                </a:lnTo>
                <a:lnTo>
                  <a:pt x="2988716" y="1915972"/>
                </a:lnTo>
                <a:close/>
              </a:path>
              <a:path w="3141979" h="2797175">
                <a:moveTo>
                  <a:pt x="2870085" y="1989747"/>
                </a:moveTo>
                <a:lnTo>
                  <a:pt x="2863380" y="1978964"/>
                </a:lnTo>
                <a:lnTo>
                  <a:pt x="2949651" y="1925307"/>
                </a:lnTo>
                <a:lnTo>
                  <a:pt x="2956356" y="1936089"/>
                </a:lnTo>
                <a:lnTo>
                  <a:pt x="2870085" y="1989747"/>
                </a:lnTo>
                <a:close/>
              </a:path>
              <a:path w="3141979" h="2797175">
                <a:moveTo>
                  <a:pt x="2751455" y="2063521"/>
                </a:moveTo>
                <a:lnTo>
                  <a:pt x="2744749" y="2052739"/>
                </a:lnTo>
                <a:lnTo>
                  <a:pt x="2831020" y="1999081"/>
                </a:lnTo>
                <a:lnTo>
                  <a:pt x="2837726" y="2009863"/>
                </a:lnTo>
                <a:lnTo>
                  <a:pt x="2751455" y="2063521"/>
                </a:lnTo>
                <a:close/>
              </a:path>
              <a:path w="3141979" h="2797175">
                <a:moveTo>
                  <a:pt x="2632824" y="2137295"/>
                </a:moveTo>
                <a:lnTo>
                  <a:pt x="2626118" y="2126513"/>
                </a:lnTo>
                <a:lnTo>
                  <a:pt x="2712389" y="2072855"/>
                </a:lnTo>
                <a:lnTo>
                  <a:pt x="2719095" y="2083638"/>
                </a:lnTo>
                <a:lnTo>
                  <a:pt x="2632824" y="2137295"/>
                </a:lnTo>
                <a:close/>
              </a:path>
              <a:path w="3141979" h="2797175">
                <a:moveTo>
                  <a:pt x="2514180" y="2211070"/>
                </a:moveTo>
                <a:lnTo>
                  <a:pt x="2507475" y="2200275"/>
                </a:lnTo>
                <a:lnTo>
                  <a:pt x="2593759" y="2146630"/>
                </a:lnTo>
                <a:lnTo>
                  <a:pt x="2600464" y="2157412"/>
                </a:lnTo>
                <a:lnTo>
                  <a:pt x="2514180" y="2211070"/>
                </a:lnTo>
                <a:close/>
              </a:path>
              <a:path w="3141979" h="2797175">
                <a:moveTo>
                  <a:pt x="2395550" y="2284844"/>
                </a:moveTo>
                <a:lnTo>
                  <a:pt x="2388844" y="2274049"/>
                </a:lnTo>
                <a:lnTo>
                  <a:pt x="2475128" y="2220404"/>
                </a:lnTo>
                <a:lnTo>
                  <a:pt x="2481834" y="2231186"/>
                </a:lnTo>
                <a:lnTo>
                  <a:pt x="2395550" y="2284844"/>
                </a:lnTo>
                <a:close/>
              </a:path>
              <a:path w="3141979" h="2797175">
                <a:moveTo>
                  <a:pt x="2276919" y="2358618"/>
                </a:moveTo>
                <a:lnTo>
                  <a:pt x="2270213" y="2347823"/>
                </a:lnTo>
                <a:lnTo>
                  <a:pt x="2356497" y="2294178"/>
                </a:lnTo>
                <a:lnTo>
                  <a:pt x="2363203" y="2304961"/>
                </a:lnTo>
                <a:lnTo>
                  <a:pt x="2276919" y="2358618"/>
                </a:lnTo>
                <a:close/>
              </a:path>
              <a:path w="3141979" h="2797175">
                <a:moveTo>
                  <a:pt x="2158288" y="2432380"/>
                </a:moveTo>
                <a:lnTo>
                  <a:pt x="2151583" y="2421597"/>
                </a:lnTo>
                <a:lnTo>
                  <a:pt x="2237866" y="2367953"/>
                </a:lnTo>
                <a:lnTo>
                  <a:pt x="2244572" y="2378735"/>
                </a:lnTo>
                <a:lnTo>
                  <a:pt x="2158288" y="2432380"/>
                </a:lnTo>
                <a:close/>
              </a:path>
              <a:path w="3141979" h="2797175">
                <a:moveTo>
                  <a:pt x="2039658" y="2506154"/>
                </a:moveTo>
                <a:lnTo>
                  <a:pt x="2032952" y="2495372"/>
                </a:lnTo>
                <a:lnTo>
                  <a:pt x="2119223" y="2441727"/>
                </a:lnTo>
                <a:lnTo>
                  <a:pt x="2125941" y="2452509"/>
                </a:lnTo>
                <a:lnTo>
                  <a:pt x="2039658" y="2506154"/>
                </a:lnTo>
                <a:close/>
              </a:path>
              <a:path w="3141979" h="2797175">
                <a:moveTo>
                  <a:pt x="1921027" y="2579928"/>
                </a:moveTo>
                <a:lnTo>
                  <a:pt x="1914321" y="2569146"/>
                </a:lnTo>
                <a:lnTo>
                  <a:pt x="2000592" y="2515489"/>
                </a:lnTo>
                <a:lnTo>
                  <a:pt x="2007298" y="2526284"/>
                </a:lnTo>
                <a:lnTo>
                  <a:pt x="1921027" y="2579928"/>
                </a:lnTo>
                <a:close/>
              </a:path>
              <a:path w="3141979" h="2797175">
                <a:moveTo>
                  <a:pt x="1802396" y="2653703"/>
                </a:moveTo>
                <a:lnTo>
                  <a:pt x="1795691" y="2642920"/>
                </a:lnTo>
                <a:lnTo>
                  <a:pt x="1881962" y="2589263"/>
                </a:lnTo>
                <a:lnTo>
                  <a:pt x="1888667" y="2600058"/>
                </a:lnTo>
                <a:lnTo>
                  <a:pt x="1802396" y="2653703"/>
                </a:lnTo>
                <a:close/>
              </a:path>
              <a:path w="3141979" h="2797175">
                <a:moveTo>
                  <a:pt x="1683765" y="2727477"/>
                </a:moveTo>
                <a:lnTo>
                  <a:pt x="1677060" y="2716695"/>
                </a:lnTo>
                <a:lnTo>
                  <a:pt x="1763331" y="2663037"/>
                </a:lnTo>
                <a:lnTo>
                  <a:pt x="1770037" y="2673832"/>
                </a:lnTo>
                <a:lnTo>
                  <a:pt x="1683765" y="2727477"/>
                </a:lnTo>
                <a:close/>
              </a:path>
              <a:path w="3141979" h="2797175">
                <a:moveTo>
                  <a:pt x="1591427" y="2784894"/>
                </a:moveTo>
                <a:lnTo>
                  <a:pt x="1574088" y="2784894"/>
                </a:lnTo>
                <a:lnTo>
                  <a:pt x="1570734" y="2782810"/>
                </a:lnTo>
                <a:lnTo>
                  <a:pt x="1644700" y="2736811"/>
                </a:lnTo>
                <a:lnTo>
                  <a:pt x="1651406" y="2747594"/>
                </a:lnTo>
                <a:lnTo>
                  <a:pt x="1591427" y="2784894"/>
                </a:lnTo>
                <a:close/>
              </a:path>
              <a:path w="3141979" h="2797175">
                <a:moveTo>
                  <a:pt x="1570736" y="2796641"/>
                </a:moveTo>
                <a:lnTo>
                  <a:pt x="1568996" y="2796400"/>
                </a:lnTo>
                <a:lnTo>
                  <a:pt x="1567383" y="2795676"/>
                </a:lnTo>
                <a:lnTo>
                  <a:pt x="1558429" y="2790113"/>
                </a:lnTo>
                <a:lnTo>
                  <a:pt x="1565135" y="2779331"/>
                </a:lnTo>
                <a:lnTo>
                  <a:pt x="1570734" y="2782810"/>
                </a:lnTo>
                <a:lnTo>
                  <a:pt x="1567383" y="2784894"/>
                </a:lnTo>
                <a:lnTo>
                  <a:pt x="1591427" y="2784894"/>
                </a:lnTo>
                <a:lnTo>
                  <a:pt x="1574088" y="2795676"/>
                </a:lnTo>
                <a:lnTo>
                  <a:pt x="1572475" y="2796400"/>
                </a:lnTo>
                <a:lnTo>
                  <a:pt x="1570736" y="2796641"/>
                </a:lnTo>
                <a:close/>
              </a:path>
              <a:path w="3141979" h="2797175">
                <a:moveTo>
                  <a:pt x="1574088" y="2784894"/>
                </a:moveTo>
                <a:lnTo>
                  <a:pt x="1567383" y="2784894"/>
                </a:lnTo>
                <a:lnTo>
                  <a:pt x="1570734" y="2782810"/>
                </a:lnTo>
                <a:lnTo>
                  <a:pt x="1574088" y="2784894"/>
                </a:lnTo>
                <a:close/>
              </a:path>
              <a:path w="3141979" h="2797175">
                <a:moveTo>
                  <a:pt x="1526070" y="2769997"/>
                </a:moveTo>
                <a:lnTo>
                  <a:pt x="1439786" y="2716339"/>
                </a:lnTo>
                <a:lnTo>
                  <a:pt x="1446504" y="2705557"/>
                </a:lnTo>
                <a:lnTo>
                  <a:pt x="1532775" y="2759202"/>
                </a:lnTo>
                <a:lnTo>
                  <a:pt x="1526070" y="2769997"/>
                </a:lnTo>
                <a:close/>
              </a:path>
              <a:path w="3141979" h="2797175">
                <a:moveTo>
                  <a:pt x="1407439" y="2696222"/>
                </a:moveTo>
                <a:lnTo>
                  <a:pt x="1321155" y="2642565"/>
                </a:lnTo>
                <a:lnTo>
                  <a:pt x="1327861" y="2631782"/>
                </a:lnTo>
                <a:lnTo>
                  <a:pt x="1414145" y="2685427"/>
                </a:lnTo>
                <a:lnTo>
                  <a:pt x="1407439" y="2696222"/>
                </a:lnTo>
                <a:close/>
              </a:path>
              <a:path w="3141979" h="2797175">
                <a:moveTo>
                  <a:pt x="1288808" y="2622448"/>
                </a:moveTo>
                <a:lnTo>
                  <a:pt x="1202524" y="2568790"/>
                </a:lnTo>
                <a:lnTo>
                  <a:pt x="1209230" y="2558008"/>
                </a:lnTo>
                <a:lnTo>
                  <a:pt x="1295514" y="2611653"/>
                </a:lnTo>
                <a:lnTo>
                  <a:pt x="1288808" y="2622448"/>
                </a:lnTo>
                <a:close/>
              </a:path>
              <a:path w="3141979" h="2797175">
                <a:moveTo>
                  <a:pt x="1170177" y="2548674"/>
                </a:moveTo>
                <a:lnTo>
                  <a:pt x="1083894" y="2495016"/>
                </a:lnTo>
                <a:lnTo>
                  <a:pt x="1090599" y="2484234"/>
                </a:lnTo>
                <a:lnTo>
                  <a:pt x="1176883" y="2537891"/>
                </a:lnTo>
                <a:lnTo>
                  <a:pt x="1170177" y="2548674"/>
                </a:lnTo>
                <a:close/>
              </a:path>
              <a:path w="3141979" h="2797175">
                <a:moveTo>
                  <a:pt x="1051547" y="2474899"/>
                </a:moveTo>
                <a:lnTo>
                  <a:pt x="965263" y="2421242"/>
                </a:lnTo>
                <a:lnTo>
                  <a:pt x="971969" y="2410460"/>
                </a:lnTo>
                <a:lnTo>
                  <a:pt x="1058252" y="2464117"/>
                </a:lnTo>
                <a:lnTo>
                  <a:pt x="1051547" y="2474899"/>
                </a:lnTo>
                <a:close/>
              </a:path>
              <a:path w="3141979" h="2797175">
                <a:moveTo>
                  <a:pt x="932903" y="2401125"/>
                </a:moveTo>
                <a:lnTo>
                  <a:pt x="846632" y="2347468"/>
                </a:lnTo>
                <a:lnTo>
                  <a:pt x="853338" y="2336685"/>
                </a:lnTo>
                <a:lnTo>
                  <a:pt x="939622" y="2390343"/>
                </a:lnTo>
                <a:lnTo>
                  <a:pt x="932903" y="2401125"/>
                </a:lnTo>
                <a:close/>
              </a:path>
              <a:path w="3141979" h="2797175">
                <a:moveTo>
                  <a:pt x="814273" y="2327351"/>
                </a:moveTo>
                <a:lnTo>
                  <a:pt x="728002" y="2273693"/>
                </a:lnTo>
                <a:lnTo>
                  <a:pt x="734707" y="2262911"/>
                </a:lnTo>
                <a:lnTo>
                  <a:pt x="820978" y="2316568"/>
                </a:lnTo>
                <a:lnTo>
                  <a:pt x="814273" y="2327351"/>
                </a:lnTo>
                <a:close/>
              </a:path>
              <a:path w="3141979" h="2797175">
                <a:moveTo>
                  <a:pt x="695642" y="2253576"/>
                </a:moveTo>
                <a:lnTo>
                  <a:pt x="609371" y="2199919"/>
                </a:lnTo>
                <a:lnTo>
                  <a:pt x="616076" y="2189137"/>
                </a:lnTo>
                <a:lnTo>
                  <a:pt x="702348" y="2242794"/>
                </a:lnTo>
                <a:lnTo>
                  <a:pt x="695642" y="2253576"/>
                </a:lnTo>
                <a:close/>
              </a:path>
              <a:path w="3141979" h="2797175">
                <a:moveTo>
                  <a:pt x="577011" y="2179802"/>
                </a:moveTo>
                <a:lnTo>
                  <a:pt x="490740" y="2126145"/>
                </a:lnTo>
                <a:lnTo>
                  <a:pt x="497446" y="2115362"/>
                </a:lnTo>
                <a:lnTo>
                  <a:pt x="583717" y="2169020"/>
                </a:lnTo>
                <a:lnTo>
                  <a:pt x="577011" y="2179802"/>
                </a:lnTo>
                <a:close/>
              </a:path>
              <a:path w="3141979" h="2797175">
                <a:moveTo>
                  <a:pt x="458381" y="2106028"/>
                </a:moveTo>
                <a:lnTo>
                  <a:pt x="372110" y="2052370"/>
                </a:lnTo>
                <a:lnTo>
                  <a:pt x="378815" y="2041588"/>
                </a:lnTo>
                <a:lnTo>
                  <a:pt x="465086" y="2095245"/>
                </a:lnTo>
                <a:lnTo>
                  <a:pt x="458381" y="2106028"/>
                </a:lnTo>
                <a:close/>
              </a:path>
              <a:path w="3141979" h="2797175">
                <a:moveTo>
                  <a:pt x="339750" y="2032254"/>
                </a:moveTo>
                <a:lnTo>
                  <a:pt x="253466" y="1978596"/>
                </a:lnTo>
                <a:lnTo>
                  <a:pt x="260172" y="1967814"/>
                </a:lnTo>
                <a:lnTo>
                  <a:pt x="346456" y="2021471"/>
                </a:lnTo>
                <a:lnTo>
                  <a:pt x="339750" y="2032254"/>
                </a:lnTo>
                <a:close/>
              </a:path>
              <a:path w="3141979" h="2797175">
                <a:moveTo>
                  <a:pt x="221119" y="1958479"/>
                </a:moveTo>
                <a:lnTo>
                  <a:pt x="134835" y="1904834"/>
                </a:lnTo>
                <a:lnTo>
                  <a:pt x="141541" y="1894039"/>
                </a:lnTo>
                <a:lnTo>
                  <a:pt x="227825" y="1947697"/>
                </a:lnTo>
                <a:lnTo>
                  <a:pt x="221119" y="1958479"/>
                </a:lnTo>
                <a:close/>
              </a:path>
              <a:path w="3141979" h="2797175">
                <a:moveTo>
                  <a:pt x="102488" y="1884705"/>
                </a:moveTo>
                <a:lnTo>
                  <a:pt x="16205" y="1831060"/>
                </a:lnTo>
                <a:lnTo>
                  <a:pt x="22910" y="1820265"/>
                </a:lnTo>
                <a:lnTo>
                  <a:pt x="109194" y="1873923"/>
                </a:lnTo>
                <a:lnTo>
                  <a:pt x="102488" y="1884705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 amt="20000"/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>
            <a:alphaModFix amt="20000"/>
          </a:blip>
          <a:stretch>
            <a:fillRect/>
          </a:stretch>
        </p:blipFill>
        <p:spPr>
          <a:xfrm>
            <a:off x="8811068" y="0"/>
            <a:ext cx="3429000" cy="6858000"/>
          </a:xfrm>
          <a:prstGeom prst="rect">
            <a:avLst/>
          </a:prstGeom>
        </p:spPr>
      </p:pic>
      <p:sp>
        <p:nvSpPr>
          <p:cNvPr id="35" name="object 7">
            <a:extLst>
              <a:ext uri="{FF2B5EF4-FFF2-40B4-BE49-F238E27FC236}">
                <a16:creationId xmlns:a16="http://schemas.microsoft.com/office/drawing/2014/main" id="{9D2BD3CC-3C02-81FD-2086-4DB209AD329E}"/>
              </a:ext>
            </a:extLst>
          </p:cNvPr>
          <p:cNvSpPr/>
          <p:nvPr/>
        </p:nvSpPr>
        <p:spPr>
          <a:xfrm>
            <a:off x="4235669" y="2208136"/>
            <a:ext cx="1080120" cy="1080000"/>
          </a:xfrm>
          <a:prstGeom prst="ellipse">
            <a:avLst/>
          </a:pr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6CF4D2AA-BBBC-2A1D-B145-3A3D5105C838}"/>
              </a:ext>
            </a:extLst>
          </p:cNvPr>
          <p:cNvSpPr/>
          <p:nvPr/>
        </p:nvSpPr>
        <p:spPr>
          <a:xfrm>
            <a:off x="4223792" y="3599253"/>
            <a:ext cx="1080120" cy="1080000"/>
          </a:xfrm>
          <a:custGeom>
            <a:avLst/>
            <a:gdLst/>
            <a:ahLst/>
            <a:cxnLst/>
            <a:rect l="l" t="t" r="r" b="b"/>
            <a:pathLst>
              <a:path w="1302384" h="1301750">
                <a:moveTo>
                  <a:pt x="651484" y="1301508"/>
                </a:moveTo>
                <a:lnTo>
                  <a:pt x="602916" y="1299723"/>
                </a:lnTo>
                <a:lnTo>
                  <a:pt x="555318" y="1294453"/>
                </a:lnTo>
                <a:lnTo>
                  <a:pt x="508814" y="1285823"/>
                </a:lnTo>
                <a:lnTo>
                  <a:pt x="463530" y="1273960"/>
                </a:lnTo>
                <a:lnTo>
                  <a:pt x="419591" y="1258989"/>
                </a:lnTo>
                <a:lnTo>
                  <a:pt x="377123" y="1241038"/>
                </a:lnTo>
                <a:lnTo>
                  <a:pt x="336251" y="1220232"/>
                </a:lnTo>
                <a:lnTo>
                  <a:pt x="297101" y="1196698"/>
                </a:lnTo>
                <a:lnTo>
                  <a:pt x="259798" y="1170561"/>
                </a:lnTo>
                <a:lnTo>
                  <a:pt x="224467" y="1141948"/>
                </a:lnTo>
                <a:lnTo>
                  <a:pt x="191235" y="1110984"/>
                </a:lnTo>
                <a:lnTo>
                  <a:pt x="160225" y="1077797"/>
                </a:lnTo>
                <a:lnTo>
                  <a:pt x="131564" y="1042512"/>
                </a:lnTo>
                <a:lnTo>
                  <a:pt x="105377" y="1005256"/>
                </a:lnTo>
                <a:lnTo>
                  <a:pt x="81790" y="966154"/>
                </a:lnTo>
                <a:lnTo>
                  <a:pt x="60927" y="925333"/>
                </a:lnTo>
                <a:lnTo>
                  <a:pt x="42915" y="882919"/>
                </a:lnTo>
                <a:lnTo>
                  <a:pt x="27879" y="839038"/>
                </a:lnTo>
                <a:lnTo>
                  <a:pt x="15944" y="793817"/>
                </a:lnTo>
                <a:lnTo>
                  <a:pt x="7235" y="747381"/>
                </a:lnTo>
                <a:lnTo>
                  <a:pt x="1879" y="699856"/>
                </a:lnTo>
                <a:lnTo>
                  <a:pt x="0" y="651370"/>
                </a:lnTo>
                <a:lnTo>
                  <a:pt x="1879" y="602723"/>
                </a:lnTo>
                <a:lnTo>
                  <a:pt x="7235" y="555052"/>
                </a:lnTo>
                <a:lnTo>
                  <a:pt x="15944" y="508484"/>
                </a:lnTo>
                <a:lnTo>
                  <a:pt x="27879" y="463144"/>
                </a:lnTo>
                <a:lnTo>
                  <a:pt x="42915" y="419157"/>
                </a:lnTo>
                <a:lnTo>
                  <a:pt x="60927" y="376648"/>
                </a:lnTo>
                <a:lnTo>
                  <a:pt x="81790" y="335744"/>
                </a:lnTo>
                <a:lnTo>
                  <a:pt x="105377" y="296569"/>
                </a:lnTo>
                <a:lnTo>
                  <a:pt x="131564" y="259249"/>
                </a:lnTo>
                <a:lnTo>
                  <a:pt x="160225" y="223910"/>
                </a:lnTo>
                <a:lnTo>
                  <a:pt x="191235" y="190677"/>
                </a:lnTo>
                <a:lnTo>
                  <a:pt x="224467" y="159676"/>
                </a:lnTo>
                <a:lnTo>
                  <a:pt x="259798" y="131031"/>
                </a:lnTo>
                <a:lnTo>
                  <a:pt x="297101" y="104869"/>
                </a:lnTo>
                <a:lnTo>
                  <a:pt x="336251" y="81315"/>
                </a:lnTo>
                <a:lnTo>
                  <a:pt x="377123" y="60494"/>
                </a:lnTo>
                <a:lnTo>
                  <a:pt x="419591" y="42533"/>
                </a:lnTo>
                <a:lnTo>
                  <a:pt x="463530" y="27555"/>
                </a:lnTo>
                <a:lnTo>
                  <a:pt x="508814" y="15688"/>
                </a:lnTo>
                <a:lnTo>
                  <a:pt x="555318" y="7056"/>
                </a:lnTo>
                <a:lnTo>
                  <a:pt x="602916" y="1784"/>
                </a:lnTo>
                <a:lnTo>
                  <a:pt x="651484" y="0"/>
                </a:lnTo>
                <a:lnTo>
                  <a:pt x="700050" y="1784"/>
                </a:lnTo>
                <a:lnTo>
                  <a:pt x="747647" y="7055"/>
                </a:lnTo>
                <a:lnTo>
                  <a:pt x="794149" y="15686"/>
                </a:lnTo>
                <a:lnTo>
                  <a:pt x="839430" y="27552"/>
                </a:lnTo>
                <a:lnTo>
                  <a:pt x="883364" y="42525"/>
                </a:lnTo>
                <a:lnTo>
                  <a:pt x="925825" y="60482"/>
                </a:lnTo>
                <a:lnTo>
                  <a:pt x="966688" y="81295"/>
                </a:lnTo>
                <a:lnTo>
                  <a:pt x="1005827" y="104839"/>
                </a:lnTo>
                <a:lnTo>
                  <a:pt x="1043115" y="130989"/>
                </a:lnTo>
                <a:lnTo>
                  <a:pt x="1078428" y="159617"/>
                </a:lnTo>
                <a:lnTo>
                  <a:pt x="1111638" y="190600"/>
                </a:lnTo>
                <a:lnTo>
                  <a:pt x="1142621" y="223809"/>
                </a:lnTo>
                <a:lnTo>
                  <a:pt x="1171251" y="259121"/>
                </a:lnTo>
                <a:lnTo>
                  <a:pt x="1197401" y="296409"/>
                </a:lnTo>
                <a:lnTo>
                  <a:pt x="1220946" y="335547"/>
                </a:lnTo>
                <a:lnTo>
                  <a:pt x="1241760" y="376409"/>
                </a:lnTo>
                <a:lnTo>
                  <a:pt x="1259717" y="418870"/>
                </a:lnTo>
                <a:lnTo>
                  <a:pt x="1274692" y="462803"/>
                </a:lnTo>
                <a:lnTo>
                  <a:pt x="1286557" y="508084"/>
                </a:lnTo>
                <a:lnTo>
                  <a:pt x="1295189" y="554585"/>
                </a:lnTo>
                <a:lnTo>
                  <a:pt x="1300460" y="602182"/>
                </a:lnTo>
                <a:lnTo>
                  <a:pt x="1302245" y="650748"/>
                </a:lnTo>
                <a:lnTo>
                  <a:pt x="1300460" y="699315"/>
                </a:lnTo>
                <a:lnTo>
                  <a:pt x="1295189" y="746913"/>
                </a:lnTo>
                <a:lnTo>
                  <a:pt x="1286557" y="793416"/>
                </a:lnTo>
                <a:lnTo>
                  <a:pt x="1274692" y="838698"/>
                </a:lnTo>
                <a:lnTo>
                  <a:pt x="1259717" y="882632"/>
                </a:lnTo>
                <a:lnTo>
                  <a:pt x="1241760" y="925094"/>
                </a:lnTo>
                <a:lnTo>
                  <a:pt x="1220946" y="965957"/>
                </a:lnTo>
                <a:lnTo>
                  <a:pt x="1197401" y="1005096"/>
                </a:lnTo>
                <a:lnTo>
                  <a:pt x="1171251" y="1042384"/>
                </a:lnTo>
                <a:lnTo>
                  <a:pt x="1142621" y="1077696"/>
                </a:lnTo>
                <a:lnTo>
                  <a:pt x="1111638" y="1110907"/>
                </a:lnTo>
                <a:lnTo>
                  <a:pt x="1078428" y="1141889"/>
                </a:lnTo>
                <a:lnTo>
                  <a:pt x="1043115" y="1170518"/>
                </a:lnTo>
                <a:lnTo>
                  <a:pt x="1005827" y="1196668"/>
                </a:lnTo>
                <a:lnTo>
                  <a:pt x="966688" y="1220212"/>
                </a:lnTo>
                <a:lnTo>
                  <a:pt x="925825" y="1241026"/>
                </a:lnTo>
                <a:lnTo>
                  <a:pt x="883364" y="1258982"/>
                </a:lnTo>
                <a:lnTo>
                  <a:pt x="839430" y="1273956"/>
                </a:lnTo>
                <a:lnTo>
                  <a:pt x="794149" y="1285821"/>
                </a:lnTo>
                <a:lnTo>
                  <a:pt x="747647" y="1294452"/>
                </a:lnTo>
                <a:lnTo>
                  <a:pt x="700050" y="1299723"/>
                </a:lnTo>
                <a:lnTo>
                  <a:pt x="651484" y="1301508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BC23D68B-9CBD-3EEB-1F3C-991EF8B83926}"/>
              </a:ext>
            </a:extLst>
          </p:cNvPr>
          <p:cNvSpPr txBox="1"/>
          <p:nvPr/>
        </p:nvSpPr>
        <p:spPr>
          <a:xfrm>
            <a:off x="4463857" y="2401238"/>
            <a:ext cx="720000" cy="72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4400" b="1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AE5EF271-7501-FF7C-FEEB-35DD6D2AB1D4}"/>
              </a:ext>
            </a:extLst>
          </p:cNvPr>
          <p:cNvSpPr txBox="1"/>
          <p:nvPr/>
        </p:nvSpPr>
        <p:spPr>
          <a:xfrm>
            <a:off x="5606669" y="2115877"/>
            <a:ext cx="2358775" cy="1261243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4000" b="1" spc="-10" dirty="0">
                <a:solidFill>
                  <a:srgbClr val="505121"/>
                </a:solidFill>
                <a:latin typeface="微软雅黑"/>
                <a:cs typeface="微软雅黑"/>
              </a:rPr>
              <a:t>项目介绍</a:t>
            </a:r>
            <a:endParaRPr lang="en-US" altLang="zh-CN" sz="4000" b="1" spc="-10" dirty="0">
              <a:solidFill>
                <a:srgbClr val="505121"/>
              </a:solidFill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sz="2200" spc="-25" dirty="0">
                <a:solidFill>
                  <a:srgbClr val="505121"/>
                </a:solidFill>
                <a:latin typeface="宋体"/>
                <a:cs typeface="宋体"/>
              </a:rPr>
              <a:t>技术路线及创新点</a:t>
            </a:r>
            <a:endParaRPr sz="22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BE81DA0-6A51-19FF-CEF2-0C13FC28F9A8}"/>
              </a:ext>
            </a:extLst>
          </p:cNvPr>
          <p:cNvSpPr/>
          <p:nvPr/>
        </p:nvSpPr>
        <p:spPr>
          <a:xfrm>
            <a:off x="4223792" y="4890471"/>
            <a:ext cx="1080120" cy="1080000"/>
          </a:xfrm>
          <a:custGeom>
            <a:avLst/>
            <a:gdLst/>
            <a:ahLst/>
            <a:cxnLst/>
            <a:rect l="l" t="t" r="r" b="b"/>
            <a:pathLst>
              <a:path w="1301114" h="1301750">
                <a:moveTo>
                  <a:pt x="650316" y="1301508"/>
                </a:moveTo>
                <a:lnTo>
                  <a:pt x="601748" y="1299723"/>
                </a:lnTo>
                <a:lnTo>
                  <a:pt x="554150" y="1294453"/>
                </a:lnTo>
                <a:lnTo>
                  <a:pt x="507648" y="1285822"/>
                </a:lnTo>
                <a:lnTo>
                  <a:pt x="462368" y="1273957"/>
                </a:lnTo>
                <a:lnTo>
                  <a:pt x="418436" y="1258985"/>
                </a:lnTo>
                <a:lnTo>
                  <a:pt x="375978" y="1241030"/>
                </a:lnTo>
                <a:lnTo>
                  <a:pt x="335121" y="1220220"/>
                </a:lnTo>
                <a:lnTo>
                  <a:pt x="295989" y="1196679"/>
                </a:lnTo>
                <a:lnTo>
                  <a:pt x="258710" y="1170534"/>
                </a:lnTo>
                <a:lnTo>
                  <a:pt x="223409" y="1141911"/>
                </a:lnTo>
                <a:lnTo>
                  <a:pt x="190212" y="1110935"/>
                </a:lnTo>
                <a:lnTo>
                  <a:pt x="159246" y="1077733"/>
                </a:lnTo>
                <a:lnTo>
                  <a:pt x="130637" y="1042431"/>
                </a:lnTo>
                <a:lnTo>
                  <a:pt x="104510" y="1005155"/>
                </a:lnTo>
                <a:lnTo>
                  <a:pt x="80992" y="966029"/>
                </a:lnTo>
                <a:lnTo>
                  <a:pt x="60209" y="925182"/>
                </a:lnTo>
                <a:lnTo>
                  <a:pt x="42286" y="882738"/>
                </a:lnTo>
                <a:lnTo>
                  <a:pt x="27351" y="838823"/>
                </a:lnTo>
                <a:lnTo>
                  <a:pt x="15528" y="793563"/>
                </a:lnTo>
                <a:lnTo>
                  <a:pt x="6945" y="747085"/>
                </a:lnTo>
                <a:lnTo>
                  <a:pt x="1727" y="699514"/>
                </a:lnTo>
                <a:lnTo>
                  <a:pt x="0" y="650976"/>
                </a:lnTo>
                <a:lnTo>
                  <a:pt x="1727" y="602380"/>
                </a:lnTo>
                <a:lnTo>
                  <a:pt x="6945" y="554757"/>
                </a:lnTo>
                <a:lnTo>
                  <a:pt x="15528" y="508231"/>
                </a:lnTo>
                <a:lnTo>
                  <a:pt x="27351" y="462928"/>
                </a:lnTo>
                <a:lnTo>
                  <a:pt x="42286" y="418975"/>
                </a:lnTo>
                <a:lnTo>
                  <a:pt x="60209" y="376497"/>
                </a:lnTo>
                <a:lnTo>
                  <a:pt x="80992" y="335619"/>
                </a:lnTo>
                <a:lnTo>
                  <a:pt x="104510" y="296468"/>
                </a:lnTo>
                <a:lnTo>
                  <a:pt x="130637" y="259168"/>
                </a:lnTo>
                <a:lnTo>
                  <a:pt x="159246" y="223846"/>
                </a:lnTo>
                <a:lnTo>
                  <a:pt x="190212" y="190628"/>
                </a:lnTo>
                <a:lnTo>
                  <a:pt x="223409" y="159639"/>
                </a:lnTo>
                <a:lnTo>
                  <a:pt x="258710" y="131004"/>
                </a:lnTo>
                <a:lnTo>
                  <a:pt x="295989" y="104850"/>
                </a:lnTo>
                <a:lnTo>
                  <a:pt x="335121" y="81302"/>
                </a:lnTo>
                <a:lnTo>
                  <a:pt x="375978" y="60486"/>
                </a:lnTo>
                <a:lnTo>
                  <a:pt x="418436" y="42528"/>
                </a:lnTo>
                <a:lnTo>
                  <a:pt x="462368" y="27553"/>
                </a:lnTo>
                <a:lnTo>
                  <a:pt x="507648" y="15687"/>
                </a:lnTo>
                <a:lnTo>
                  <a:pt x="554150" y="7055"/>
                </a:lnTo>
                <a:lnTo>
                  <a:pt x="601748" y="1784"/>
                </a:lnTo>
                <a:lnTo>
                  <a:pt x="650316" y="0"/>
                </a:lnTo>
                <a:lnTo>
                  <a:pt x="698882" y="1784"/>
                </a:lnTo>
                <a:lnTo>
                  <a:pt x="746479" y="7055"/>
                </a:lnTo>
                <a:lnTo>
                  <a:pt x="792980" y="15686"/>
                </a:lnTo>
                <a:lnTo>
                  <a:pt x="838261" y="27552"/>
                </a:lnTo>
                <a:lnTo>
                  <a:pt x="882195" y="42525"/>
                </a:lnTo>
                <a:lnTo>
                  <a:pt x="924657" y="60482"/>
                </a:lnTo>
                <a:lnTo>
                  <a:pt x="965520" y="81295"/>
                </a:lnTo>
                <a:lnTo>
                  <a:pt x="1004658" y="104839"/>
                </a:lnTo>
                <a:lnTo>
                  <a:pt x="1041947" y="130989"/>
                </a:lnTo>
                <a:lnTo>
                  <a:pt x="1077259" y="159617"/>
                </a:lnTo>
                <a:lnTo>
                  <a:pt x="1110470" y="190600"/>
                </a:lnTo>
                <a:lnTo>
                  <a:pt x="1141453" y="223809"/>
                </a:lnTo>
                <a:lnTo>
                  <a:pt x="1170083" y="259121"/>
                </a:lnTo>
                <a:lnTo>
                  <a:pt x="1196233" y="296409"/>
                </a:lnTo>
                <a:lnTo>
                  <a:pt x="1219778" y="335547"/>
                </a:lnTo>
                <a:lnTo>
                  <a:pt x="1240592" y="376409"/>
                </a:lnTo>
                <a:lnTo>
                  <a:pt x="1258549" y="418870"/>
                </a:lnTo>
                <a:lnTo>
                  <a:pt x="1273523" y="462803"/>
                </a:lnTo>
                <a:lnTo>
                  <a:pt x="1285389" y="508084"/>
                </a:lnTo>
                <a:lnTo>
                  <a:pt x="1294020" y="554585"/>
                </a:lnTo>
                <a:lnTo>
                  <a:pt x="1299291" y="602182"/>
                </a:lnTo>
                <a:lnTo>
                  <a:pt x="1301076" y="650747"/>
                </a:lnTo>
                <a:lnTo>
                  <a:pt x="1299291" y="699315"/>
                </a:lnTo>
                <a:lnTo>
                  <a:pt x="1294020" y="746913"/>
                </a:lnTo>
                <a:lnTo>
                  <a:pt x="1285389" y="793416"/>
                </a:lnTo>
                <a:lnTo>
                  <a:pt x="1273523" y="838698"/>
                </a:lnTo>
                <a:lnTo>
                  <a:pt x="1258549" y="882632"/>
                </a:lnTo>
                <a:lnTo>
                  <a:pt x="1240592" y="925094"/>
                </a:lnTo>
                <a:lnTo>
                  <a:pt x="1219778" y="965957"/>
                </a:lnTo>
                <a:lnTo>
                  <a:pt x="1196233" y="1005096"/>
                </a:lnTo>
                <a:lnTo>
                  <a:pt x="1170083" y="1042384"/>
                </a:lnTo>
                <a:lnTo>
                  <a:pt x="1141453" y="1077696"/>
                </a:lnTo>
                <a:lnTo>
                  <a:pt x="1110470" y="1110907"/>
                </a:lnTo>
                <a:lnTo>
                  <a:pt x="1077259" y="1141889"/>
                </a:lnTo>
                <a:lnTo>
                  <a:pt x="1041947" y="1170518"/>
                </a:lnTo>
                <a:lnTo>
                  <a:pt x="1004658" y="1196668"/>
                </a:lnTo>
                <a:lnTo>
                  <a:pt x="965520" y="1220212"/>
                </a:lnTo>
                <a:lnTo>
                  <a:pt x="924657" y="1241026"/>
                </a:lnTo>
                <a:lnTo>
                  <a:pt x="882195" y="1258982"/>
                </a:lnTo>
                <a:lnTo>
                  <a:pt x="838261" y="1273956"/>
                </a:lnTo>
                <a:lnTo>
                  <a:pt x="792980" y="1285821"/>
                </a:lnTo>
                <a:lnTo>
                  <a:pt x="746479" y="1294452"/>
                </a:lnTo>
                <a:lnTo>
                  <a:pt x="698882" y="1299723"/>
                </a:lnTo>
                <a:lnTo>
                  <a:pt x="650316" y="1301508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FAD42302-10C8-5B98-87EA-F144B4AC4A97}"/>
              </a:ext>
            </a:extLst>
          </p:cNvPr>
          <p:cNvSpPr txBox="1"/>
          <p:nvPr/>
        </p:nvSpPr>
        <p:spPr>
          <a:xfrm>
            <a:off x="4468177" y="5085184"/>
            <a:ext cx="71671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8F17D831-3187-DC19-D46D-2047597B427D}"/>
              </a:ext>
            </a:extLst>
          </p:cNvPr>
          <p:cNvSpPr txBox="1"/>
          <p:nvPr/>
        </p:nvSpPr>
        <p:spPr>
          <a:xfrm>
            <a:off x="5591844" y="3429000"/>
            <a:ext cx="2520380" cy="1261243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4000" b="1" spc="-10" dirty="0">
                <a:solidFill>
                  <a:srgbClr val="505121"/>
                </a:solidFill>
                <a:latin typeface="微软雅黑"/>
                <a:cs typeface="微软雅黑"/>
              </a:rPr>
              <a:t>成员组成</a:t>
            </a:r>
            <a:endParaRPr lang="zh-CN" altLang="en-US" sz="4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spc="-25" dirty="0">
                <a:solidFill>
                  <a:srgbClr val="505121"/>
                </a:solidFill>
                <a:latin typeface="宋体"/>
                <a:cs typeface="宋体"/>
              </a:rPr>
              <a:t>知识基础及分工安排</a:t>
            </a:r>
            <a:endParaRPr lang="zh-CN" altLang="en-US" sz="22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C9488F25-9DD5-A3AE-96E1-55DE1D38E699}"/>
              </a:ext>
            </a:extLst>
          </p:cNvPr>
          <p:cNvSpPr txBox="1"/>
          <p:nvPr/>
        </p:nvSpPr>
        <p:spPr>
          <a:xfrm>
            <a:off x="4463857" y="3779253"/>
            <a:ext cx="720000" cy="72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ED807915-72F5-19F4-F305-FD4F22D36CD1}"/>
              </a:ext>
            </a:extLst>
          </p:cNvPr>
          <p:cNvSpPr txBox="1"/>
          <p:nvPr/>
        </p:nvSpPr>
        <p:spPr>
          <a:xfrm>
            <a:off x="5587096" y="4769875"/>
            <a:ext cx="2060575" cy="1261243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4000" b="1" spc="-10" dirty="0">
                <a:solidFill>
                  <a:srgbClr val="505121"/>
                </a:solidFill>
                <a:latin typeface="微软雅黑"/>
                <a:cs typeface="微软雅黑"/>
              </a:rPr>
              <a:t>经费预算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spc="-25" dirty="0">
                <a:solidFill>
                  <a:srgbClr val="505121"/>
                </a:solidFill>
                <a:latin typeface="宋体"/>
                <a:cs typeface="宋体"/>
              </a:rPr>
              <a:t>云服务器的选用</a:t>
            </a:r>
            <a:endParaRPr lang="zh-CN" altLang="en-US" sz="22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/>
      <p:bldP spid="40" grpId="0"/>
      <p:bldP spid="41" grpId="0" animBg="1"/>
      <p:bldP spid="42" grpId="0"/>
      <p:bldP spid="43" grpId="0"/>
      <p:bldP spid="4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7452" y="1330388"/>
            <a:ext cx="4197350" cy="4197350"/>
          </a:xfrm>
          <a:custGeom>
            <a:avLst/>
            <a:gdLst/>
            <a:ahLst/>
            <a:cxnLst/>
            <a:rect l="l" t="t" r="r" b="b"/>
            <a:pathLst>
              <a:path w="4197350" h="4197350">
                <a:moveTo>
                  <a:pt x="2098548" y="4197223"/>
                </a:moveTo>
                <a:lnTo>
                  <a:pt x="2050384" y="4196681"/>
                </a:lnTo>
                <a:lnTo>
                  <a:pt x="2002485" y="4195063"/>
                </a:lnTo>
                <a:lnTo>
                  <a:pt x="1954864" y="4192381"/>
                </a:lnTo>
                <a:lnTo>
                  <a:pt x="1907532" y="4188646"/>
                </a:lnTo>
                <a:lnTo>
                  <a:pt x="1860499" y="4183870"/>
                </a:lnTo>
                <a:lnTo>
                  <a:pt x="1813779" y="4178065"/>
                </a:lnTo>
                <a:lnTo>
                  <a:pt x="1767382" y="4171241"/>
                </a:lnTo>
                <a:lnTo>
                  <a:pt x="1721320" y="4163411"/>
                </a:lnTo>
                <a:lnTo>
                  <a:pt x="1675605" y="4154586"/>
                </a:lnTo>
                <a:lnTo>
                  <a:pt x="1630248" y="4144778"/>
                </a:lnTo>
                <a:lnTo>
                  <a:pt x="1585261" y="4133998"/>
                </a:lnTo>
                <a:lnTo>
                  <a:pt x="1540655" y="4122258"/>
                </a:lnTo>
                <a:lnTo>
                  <a:pt x="1496442" y="4109569"/>
                </a:lnTo>
                <a:lnTo>
                  <a:pt x="1452633" y="4095944"/>
                </a:lnTo>
                <a:lnTo>
                  <a:pt x="1409241" y="4081393"/>
                </a:lnTo>
                <a:lnTo>
                  <a:pt x="1366276" y="4065928"/>
                </a:lnTo>
                <a:lnTo>
                  <a:pt x="1323751" y="4049561"/>
                </a:lnTo>
                <a:lnTo>
                  <a:pt x="1281676" y="4032303"/>
                </a:lnTo>
                <a:lnTo>
                  <a:pt x="1240063" y="4014166"/>
                </a:lnTo>
                <a:lnTo>
                  <a:pt x="1198925" y="3995161"/>
                </a:lnTo>
                <a:lnTo>
                  <a:pt x="1158272" y="3975301"/>
                </a:lnTo>
                <a:lnTo>
                  <a:pt x="1118116" y="3954596"/>
                </a:lnTo>
                <a:lnTo>
                  <a:pt x="1078469" y="3933059"/>
                </a:lnTo>
                <a:lnTo>
                  <a:pt x="1039342" y="3910700"/>
                </a:lnTo>
                <a:lnTo>
                  <a:pt x="1000747" y="3887531"/>
                </a:lnTo>
                <a:lnTo>
                  <a:pt x="962695" y="3863565"/>
                </a:lnTo>
                <a:lnTo>
                  <a:pt x="925199" y="3838812"/>
                </a:lnTo>
                <a:lnTo>
                  <a:pt x="888269" y="3813284"/>
                </a:lnTo>
                <a:lnTo>
                  <a:pt x="851917" y="3786992"/>
                </a:lnTo>
                <a:lnTo>
                  <a:pt x="816155" y="3759949"/>
                </a:lnTo>
                <a:lnTo>
                  <a:pt x="780994" y="3732166"/>
                </a:lnTo>
                <a:lnTo>
                  <a:pt x="746446" y="3703654"/>
                </a:lnTo>
                <a:lnTo>
                  <a:pt x="712522" y="3674425"/>
                </a:lnTo>
                <a:lnTo>
                  <a:pt x="679235" y="3644491"/>
                </a:lnTo>
                <a:lnTo>
                  <a:pt x="646595" y="3613863"/>
                </a:lnTo>
                <a:lnTo>
                  <a:pt x="614614" y="3582552"/>
                </a:lnTo>
                <a:lnTo>
                  <a:pt x="583305" y="3550571"/>
                </a:lnTo>
                <a:lnTo>
                  <a:pt x="552677" y="3517930"/>
                </a:lnTo>
                <a:lnTo>
                  <a:pt x="522743" y="3484642"/>
                </a:lnTo>
                <a:lnTo>
                  <a:pt x="493515" y="3450718"/>
                </a:lnTo>
                <a:lnTo>
                  <a:pt x="465004" y="3416170"/>
                </a:lnTo>
                <a:lnTo>
                  <a:pt x="437222" y="3381008"/>
                </a:lnTo>
                <a:lnTo>
                  <a:pt x="410180" y="3345246"/>
                </a:lnTo>
                <a:lnTo>
                  <a:pt x="383889" y="3308893"/>
                </a:lnTo>
                <a:lnTo>
                  <a:pt x="358362" y="3271963"/>
                </a:lnTo>
                <a:lnTo>
                  <a:pt x="333610" y="3234466"/>
                </a:lnTo>
                <a:lnTo>
                  <a:pt x="309645" y="3196414"/>
                </a:lnTo>
                <a:lnTo>
                  <a:pt x="286478" y="3157819"/>
                </a:lnTo>
                <a:lnTo>
                  <a:pt x="264120" y="3118692"/>
                </a:lnTo>
                <a:lnTo>
                  <a:pt x="242584" y="3079044"/>
                </a:lnTo>
                <a:lnTo>
                  <a:pt x="221880" y="3038888"/>
                </a:lnTo>
                <a:lnTo>
                  <a:pt x="202021" y="2998235"/>
                </a:lnTo>
                <a:lnTo>
                  <a:pt x="183018" y="2957096"/>
                </a:lnTo>
                <a:lnTo>
                  <a:pt x="164883" y="2915484"/>
                </a:lnTo>
                <a:lnTo>
                  <a:pt x="147626" y="2873409"/>
                </a:lnTo>
                <a:lnTo>
                  <a:pt x="131261" y="2830883"/>
                </a:lnTo>
                <a:lnTo>
                  <a:pt x="115797" y="2787918"/>
                </a:lnTo>
                <a:lnTo>
                  <a:pt x="101248" y="2744526"/>
                </a:lnTo>
                <a:lnTo>
                  <a:pt x="87624" y="2700717"/>
                </a:lnTo>
                <a:lnTo>
                  <a:pt x="74937" y="2656504"/>
                </a:lnTo>
                <a:lnTo>
                  <a:pt x="63199" y="2611898"/>
                </a:lnTo>
                <a:lnTo>
                  <a:pt x="52421" y="2566910"/>
                </a:lnTo>
                <a:lnTo>
                  <a:pt x="42615" y="2521553"/>
                </a:lnTo>
                <a:lnTo>
                  <a:pt x="33792" y="2475838"/>
                </a:lnTo>
                <a:lnTo>
                  <a:pt x="25964" y="2429776"/>
                </a:lnTo>
                <a:lnTo>
                  <a:pt x="19143" y="2383379"/>
                </a:lnTo>
                <a:lnTo>
                  <a:pt x="13340" y="2336659"/>
                </a:lnTo>
                <a:lnTo>
                  <a:pt x="8566" y="2289627"/>
                </a:lnTo>
                <a:lnTo>
                  <a:pt x="4833" y="2242294"/>
                </a:lnTo>
                <a:lnTo>
                  <a:pt x="2154" y="2194673"/>
                </a:lnTo>
                <a:lnTo>
                  <a:pt x="539" y="2146775"/>
                </a:lnTo>
                <a:lnTo>
                  <a:pt x="0" y="2098611"/>
                </a:lnTo>
                <a:lnTo>
                  <a:pt x="539" y="2050447"/>
                </a:lnTo>
                <a:lnTo>
                  <a:pt x="2154" y="2002549"/>
                </a:lnTo>
                <a:lnTo>
                  <a:pt x="4833" y="1954928"/>
                </a:lnTo>
                <a:lnTo>
                  <a:pt x="8566" y="1907595"/>
                </a:lnTo>
                <a:lnTo>
                  <a:pt x="13340" y="1860563"/>
                </a:lnTo>
                <a:lnTo>
                  <a:pt x="19143" y="1813843"/>
                </a:lnTo>
                <a:lnTo>
                  <a:pt x="25964" y="1767446"/>
                </a:lnTo>
                <a:lnTo>
                  <a:pt x="33792" y="1721384"/>
                </a:lnTo>
                <a:lnTo>
                  <a:pt x="42615" y="1675669"/>
                </a:lnTo>
                <a:lnTo>
                  <a:pt x="52421" y="1630312"/>
                </a:lnTo>
                <a:lnTo>
                  <a:pt x="63199" y="1585324"/>
                </a:lnTo>
                <a:lnTo>
                  <a:pt x="74937" y="1540718"/>
                </a:lnTo>
                <a:lnTo>
                  <a:pt x="87624" y="1496505"/>
                </a:lnTo>
                <a:lnTo>
                  <a:pt x="101248" y="1452696"/>
                </a:lnTo>
                <a:lnTo>
                  <a:pt x="115797" y="1409304"/>
                </a:lnTo>
                <a:lnTo>
                  <a:pt x="131261" y="1366339"/>
                </a:lnTo>
                <a:lnTo>
                  <a:pt x="147626" y="1323813"/>
                </a:lnTo>
                <a:lnTo>
                  <a:pt x="164883" y="1281738"/>
                </a:lnTo>
                <a:lnTo>
                  <a:pt x="183018" y="1240126"/>
                </a:lnTo>
                <a:lnTo>
                  <a:pt x="202021" y="1198987"/>
                </a:lnTo>
                <a:lnTo>
                  <a:pt x="221880" y="1158334"/>
                </a:lnTo>
                <a:lnTo>
                  <a:pt x="242584" y="1118178"/>
                </a:lnTo>
                <a:lnTo>
                  <a:pt x="264120" y="1078530"/>
                </a:lnTo>
                <a:lnTo>
                  <a:pt x="286478" y="1039403"/>
                </a:lnTo>
                <a:lnTo>
                  <a:pt x="309645" y="1000808"/>
                </a:lnTo>
                <a:lnTo>
                  <a:pt x="333610" y="962756"/>
                </a:lnTo>
                <a:lnTo>
                  <a:pt x="358362" y="925259"/>
                </a:lnTo>
                <a:lnTo>
                  <a:pt x="383889" y="888329"/>
                </a:lnTo>
                <a:lnTo>
                  <a:pt x="410180" y="851976"/>
                </a:lnTo>
                <a:lnTo>
                  <a:pt x="437222" y="816214"/>
                </a:lnTo>
                <a:lnTo>
                  <a:pt x="465004" y="781052"/>
                </a:lnTo>
                <a:lnTo>
                  <a:pt x="493515" y="746504"/>
                </a:lnTo>
                <a:lnTo>
                  <a:pt x="522743" y="712580"/>
                </a:lnTo>
                <a:lnTo>
                  <a:pt x="552677" y="679292"/>
                </a:lnTo>
                <a:lnTo>
                  <a:pt x="583305" y="646651"/>
                </a:lnTo>
                <a:lnTo>
                  <a:pt x="614614" y="614670"/>
                </a:lnTo>
                <a:lnTo>
                  <a:pt x="646595" y="583359"/>
                </a:lnTo>
                <a:lnTo>
                  <a:pt x="679235" y="552731"/>
                </a:lnTo>
                <a:lnTo>
                  <a:pt x="712522" y="522797"/>
                </a:lnTo>
                <a:lnTo>
                  <a:pt x="746446" y="493568"/>
                </a:lnTo>
                <a:lnTo>
                  <a:pt x="780994" y="465056"/>
                </a:lnTo>
                <a:lnTo>
                  <a:pt x="816155" y="437273"/>
                </a:lnTo>
                <a:lnTo>
                  <a:pt x="851917" y="410230"/>
                </a:lnTo>
                <a:lnTo>
                  <a:pt x="888269" y="383938"/>
                </a:lnTo>
                <a:lnTo>
                  <a:pt x="925199" y="358410"/>
                </a:lnTo>
                <a:lnTo>
                  <a:pt x="962695" y="333657"/>
                </a:lnTo>
                <a:lnTo>
                  <a:pt x="1000747" y="309691"/>
                </a:lnTo>
                <a:lnTo>
                  <a:pt x="1039342" y="286522"/>
                </a:lnTo>
                <a:lnTo>
                  <a:pt x="1078469" y="264163"/>
                </a:lnTo>
                <a:lnTo>
                  <a:pt x="1118116" y="242626"/>
                </a:lnTo>
                <a:lnTo>
                  <a:pt x="1158272" y="221921"/>
                </a:lnTo>
                <a:lnTo>
                  <a:pt x="1198925" y="202061"/>
                </a:lnTo>
                <a:lnTo>
                  <a:pt x="1240063" y="183056"/>
                </a:lnTo>
                <a:lnTo>
                  <a:pt x="1281676" y="164919"/>
                </a:lnTo>
                <a:lnTo>
                  <a:pt x="1323751" y="147661"/>
                </a:lnTo>
                <a:lnTo>
                  <a:pt x="1366276" y="131294"/>
                </a:lnTo>
                <a:lnTo>
                  <a:pt x="1409241" y="115829"/>
                </a:lnTo>
                <a:lnTo>
                  <a:pt x="1452633" y="101278"/>
                </a:lnTo>
                <a:lnTo>
                  <a:pt x="1496442" y="87653"/>
                </a:lnTo>
                <a:lnTo>
                  <a:pt x="1540655" y="74964"/>
                </a:lnTo>
                <a:lnTo>
                  <a:pt x="1585261" y="63224"/>
                </a:lnTo>
                <a:lnTo>
                  <a:pt x="1630248" y="52444"/>
                </a:lnTo>
                <a:lnTo>
                  <a:pt x="1675605" y="42636"/>
                </a:lnTo>
                <a:lnTo>
                  <a:pt x="1721320" y="33811"/>
                </a:lnTo>
                <a:lnTo>
                  <a:pt x="1767382" y="25981"/>
                </a:lnTo>
                <a:lnTo>
                  <a:pt x="1813779" y="19157"/>
                </a:lnTo>
                <a:lnTo>
                  <a:pt x="1860499" y="13352"/>
                </a:lnTo>
                <a:lnTo>
                  <a:pt x="1907532" y="8576"/>
                </a:lnTo>
                <a:lnTo>
                  <a:pt x="1954864" y="4841"/>
                </a:lnTo>
                <a:lnTo>
                  <a:pt x="2002485" y="2159"/>
                </a:lnTo>
                <a:lnTo>
                  <a:pt x="2050384" y="541"/>
                </a:lnTo>
                <a:lnTo>
                  <a:pt x="2098548" y="0"/>
                </a:lnTo>
                <a:lnTo>
                  <a:pt x="2146711" y="541"/>
                </a:lnTo>
                <a:lnTo>
                  <a:pt x="2194610" y="2159"/>
                </a:lnTo>
                <a:lnTo>
                  <a:pt x="2242231" y="4841"/>
                </a:lnTo>
                <a:lnTo>
                  <a:pt x="2289563" y="8576"/>
                </a:lnTo>
                <a:lnTo>
                  <a:pt x="2336596" y="13352"/>
                </a:lnTo>
                <a:lnTo>
                  <a:pt x="2383316" y="19157"/>
                </a:lnTo>
                <a:lnTo>
                  <a:pt x="2429713" y="25981"/>
                </a:lnTo>
                <a:lnTo>
                  <a:pt x="2475775" y="33811"/>
                </a:lnTo>
                <a:lnTo>
                  <a:pt x="2521490" y="42636"/>
                </a:lnTo>
                <a:lnTo>
                  <a:pt x="2566847" y="52444"/>
                </a:lnTo>
                <a:lnTo>
                  <a:pt x="2611834" y="63224"/>
                </a:lnTo>
                <a:lnTo>
                  <a:pt x="2656440" y="74964"/>
                </a:lnTo>
                <a:lnTo>
                  <a:pt x="2700653" y="87653"/>
                </a:lnTo>
                <a:lnTo>
                  <a:pt x="2744462" y="101278"/>
                </a:lnTo>
                <a:lnTo>
                  <a:pt x="2787855" y="115829"/>
                </a:lnTo>
                <a:lnTo>
                  <a:pt x="2830820" y="131294"/>
                </a:lnTo>
                <a:lnTo>
                  <a:pt x="2873345" y="147661"/>
                </a:lnTo>
                <a:lnTo>
                  <a:pt x="2915420" y="164919"/>
                </a:lnTo>
                <a:lnTo>
                  <a:pt x="2957033" y="183056"/>
                </a:lnTo>
                <a:lnTo>
                  <a:pt x="2998171" y="202061"/>
                </a:lnTo>
                <a:lnTo>
                  <a:pt x="3038825" y="221921"/>
                </a:lnTo>
                <a:lnTo>
                  <a:pt x="3078981" y="242626"/>
                </a:lnTo>
                <a:lnTo>
                  <a:pt x="3118628" y="264163"/>
                </a:lnTo>
                <a:lnTo>
                  <a:pt x="3157755" y="286522"/>
                </a:lnTo>
                <a:lnTo>
                  <a:pt x="3196351" y="309691"/>
                </a:lnTo>
                <a:lnTo>
                  <a:pt x="3234403" y="333657"/>
                </a:lnTo>
                <a:lnTo>
                  <a:pt x="3271900" y="358410"/>
                </a:lnTo>
                <a:lnTo>
                  <a:pt x="3308830" y="383938"/>
                </a:lnTo>
                <a:lnTo>
                  <a:pt x="3345182" y="410230"/>
                </a:lnTo>
                <a:lnTo>
                  <a:pt x="3380945" y="437273"/>
                </a:lnTo>
                <a:lnTo>
                  <a:pt x="3416106" y="465056"/>
                </a:lnTo>
                <a:lnTo>
                  <a:pt x="3450655" y="493568"/>
                </a:lnTo>
                <a:lnTo>
                  <a:pt x="3484579" y="522797"/>
                </a:lnTo>
                <a:lnTo>
                  <a:pt x="3517867" y="552731"/>
                </a:lnTo>
                <a:lnTo>
                  <a:pt x="3550507" y="583359"/>
                </a:lnTo>
                <a:lnTo>
                  <a:pt x="3582489" y="614670"/>
                </a:lnTo>
                <a:lnTo>
                  <a:pt x="3613799" y="646651"/>
                </a:lnTo>
                <a:lnTo>
                  <a:pt x="3644427" y="679292"/>
                </a:lnTo>
                <a:lnTo>
                  <a:pt x="3674362" y="712580"/>
                </a:lnTo>
                <a:lnTo>
                  <a:pt x="3703591" y="746504"/>
                </a:lnTo>
                <a:lnTo>
                  <a:pt x="3732103" y="781052"/>
                </a:lnTo>
                <a:lnTo>
                  <a:pt x="3759886" y="816214"/>
                </a:lnTo>
                <a:lnTo>
                  <a:pt x="3786929" y="851976"/>
                </a:lnTo>
                <a:lnTo>
                  <a:pt x="3813220" y="888329"/>
                </a:lnTo>
                <a:lnTo>
                  <a:pt x="3838748" y="925259"/>
                </a:lnTo>
                <a:lnTo>
                  <a:pt x="3863501" y="962756"/>
                </a:lnTo>
                <a:lnTo>
                  <a:pt x="3887468" y="1000808"/>
                </a:lnTo>
                <a:lnTo>
                  <a:pt x="3910636" y="1039403"/>
                </a:lnTo>
                <a:lnTo>
                  <a:pt x="3932995" y="1078530"/>
                </a:lnTo>
                <a:lnTo>
                  <a:pt x="3954533" y="1118178"/>
                </a:lnTo>
                <a:lnTo>
                  <a:pt x="3975237" y="1158334"/>
                </a:lnTo>
                <a:lnTo>
                  <a:pt x="3995098" y="1198987"/>
                </a:lnTo>
                <a:lnTo>
                  <a:pt x="4014102" y="1240126"/>
                </a:lnTo>
                <a:lnTo>
                  <a:pt x="4032239" y="1281738"/>
                </a:lnTo>
                <a:lnTo>
                  <a:pt x="4049497" y="1323813"/>
                </a:lnTo>
                <a:lnTo>
                  <a:pt x="4065864" y="1366339"/>
                </a:lnTo>
                <a:lnTo>
                  <a:pt x="4081329" y="1409304"/>
                </a:lnTo>
                <a:lnTo>
                  <a:pt x="4095880" y="1452696"/>
                </a:lnTo>
                <a:lnTo>
                  <a:pt x="4109506" y="1496505"/>
                </a:lnTo>
                <a:lnTo>
                  <a:pt x="4122194" y="1540718"/>
                </a:lnTo>
                <a:lnTo>
                  <a:pt x="4133934" y="1585324"/>
                </a:lnTo>
                <a:lnTo>
                  <a:pt x="4144714" y="1630312"/>
                </a:lnTo>
                <a:lnTo>
                  <a:pt x="4154523" y="1675669"/>
                </a:lnTo>
                <a:lnTo>
                  <a:pt x="4163347" y="1721384"/>
                </a:lnTo>
                <a:lnTo>
                  <a:pt x="4171177" y="1767446"/>
                </a:lnTo>
                <a:lnTo>
                  <a:pt x="4178001" y="1813843"/>
                </a:lnTo>
                <a:lnTo>
                  <a:pt x="4183807" y="1860563"/>
                </a:lnTo>
                <a:lnTo>
                  <a:pt x="4188583" y="1907595"/>
                </a:lnTo>
                <a:lnTo>
                  <a:pt x="4192317" y="1954928"/>
                </a:lnTo>
                <a:lnTo>
                  <a:pt x="4194999" y="2002549"/>
                </a:lnTo>
                <a:lnTo>
                  <a:pt x="4196617" y="2050447"/>
                </a:lnTo>
                <a:lnTo>
                  <a:pt x="4197159" y="2098611"/>
                </a:lnTo>
                <a:lnTo>
                  <a:pt x="4196617" y="2146775"/>
                </a:lnTo>
                <a:lnTo>
                  <a:pt x="4194999" y="2194673"/>
                </a:lnTo>
                <a:lnTo>
                  <a:pt x="4192317" y="2242294"/>
                </a:lnTo>
                <a:lnTo>
                  <a:pt x="4188583" y="2289627"/>
                </a:lnTo>
                <a:lnTo>
                  <a:pt x="4183807" y="2336659"/>
                </a:lnTo>
                <a:lnTo>
                  <a:pt x="4178001" y="2383379"/>
                </a:lnTo>
                <a:lnTo>
                  <a:pt x="4171177" y="2429776"/>
                </a:lnTo>
                <a:lnTo>
                  <a:pt x="4163347" y="2475838"/>
                </a:lnTo>
                <a:lnTo>
                  <a:pt x="4154523" y="2521553"/>
                </a:lnTo>
                <a:lnTo>
                  <a:pt x="4144714" y="2566910"/>
                </a:lnTo>
                <a:lnTo>
                  <a:pt x="4133934" y="2611898"/>
                </a:lnTo>
                <a:lnTo>
                  <a:pt x="4122194" y="2656504"/>
                </a:lnTo>
                <a:lnTo>
                  <a:pt x="4109506" y="2700717"/>
                </a:lnTo>
                <a:lnTo>
                  <a:pt x="4095880" y="2744526"/>
                </a:lnTo>
                <a:lnTo>
                  <a:pt x="4081329" y="2787918"/>
                </a:lnTo>
                <a:lnTo>
                  <a:pt x="4065864" y="2830883"/>
                </a:lnTo>
                <a:lnTo>
                  <a:pt x="4049497" y="2873409"/>
                </a:lnTo>
                <a:lnTo>
                  <a:pt x="4032239" y="2915484"/>
                </a:lnTo>
                <a:lnTo>
                  <a:pt x="4014102" y="2957096"/>
                </a:lnTo>
                <a:lnTo>
                  <a:pt x="3995098" y="2998235"/>
                </a:lnTo>
                <a:lnTo>
                  <a:pt x="3975237" y="3038888"/>
                </a:lnTo>
                <a:lnTo>
                  <a:pt x="3954533" y="3079044"/>
                </a:lnTo>
                <a:lnTo>
                  <a:pt x="3932995" y="3118692"/>
                </a:lnTo>
                <a:lnTo>
                  <a:pt x="3910636" y="3157819"/>
                </a:lnTo>
                <a:lnTo>
                  <a:pt x="3887468" y="3196414"/>
                </a:lnTo>
                <a:lnTo>
                  <a:pt x="3863501" y="3234466"/>
                </a:lnTo>
                <a:lnTo>
                  <a:pt x="3838748" y="3271963"/>
                </a:lnTo>
                <a:lnTo>
                  <a:pt x="3813220" y="3308893"/>
                </a:lnTo>
                <a:lnTo>
                  <a:pt x="3786929" y="3345246"/>
                </a:lnTo>
                <a:lnTo>
                  <a:pt x="3759886" y="3381008"/>
                </a:lnTo>
                <a:lnTo>
                  <a:pt x="3732103" y="3416170"/>
                </a:lnTo>
                <a:lnTo>
                  <a:pt x="3703591" y="3450718"/>
                </a:lnTo>
                <a:lnTo>
                  <a:pt x="3674362" y="3484642"/>
                </a:lnTo>
                <a:lnTo>
                  <a:pt x="3644427" y="3517930"/>
                </a:lnTo>
                <a:lnTo>
                  <a:pt x="3613799" y="3550571"/>
                </a:lnTo>
                <a:lnTo>
                  <a:pt x="3582489" y="3582552"/>
                </a:lnTo>
                <a:lnTo>
                  <a:pt x="3550507" y="3613863"/>
                </a:lnTo>
                <a:lnTo>
                  <a:pt x="3517867" y="3644491"/>
                </a:lnTo>
                <a:lnTo>
                  <a:pt x="3484579" y="3674425"/>
                </a:lnTo>
                <a:lnTo>
                  <a:pt x="3450655" y="3703654"/>
                </a:lnTo>
                <a:lnTo>
                  <a:pt x="3416106" y="3732166"/>
                </a:lnTo>
                <a:lnTo>
                  <a:pt x="3380945" y="3759949"/>
                </a:lnTo>
                <a:lnTo>
                  <a:pt x="3345182" y="3786992"/>
                </a:lnTo>
                <a:lnTo>
                  <a:pt x="3308830" y="3813284"/>
                </a:lnTo>
                <a:lnTo>
                  <a:pt x="3271900" y="3838812"/>
                </a:lnTo>
                <a:lnTo>
                  <a:pt x="3234403" y="3863565"/>
                </a:lnTo>
                <a:lnTo>
                  <a:pt x="3196351" y="3887531"/>
                </a:lnTo>
                <a:lnTo>
                  <a:pt x="3157755" y="3910700"/>
                </a:lnTo>
                <a:lnTo>
                  <a:pt x="3118628" y="3933059"/>
                </a:lnTo>
                <a:lnTo>
                  <a:pt x="3078981" y="3954596"/>
                </a:lnTo>
                <a:lnTo>
                  <a:pt x="3038825" y="3975301"/>
                </a:lnTo>
                <a:lnTo>
                  <a:pt x="2998171" y="3995161"/>
                </a:lnTo>
                <a:lnTo>
                  <a:pt x="2957033" y="4014166"/>
                </a:lnTo>
                <a:lnTo>
                  <a:pt x="2915420" y="4032303"/>
                </a:lnTo>
                <a:lnTo>
                  <a:pt x="2873345" y="4049561"/>
                </a:lnTo>
                <a:lnTo>
                  <a:pt x="2830820" y="4065928"/>
                </a:lnTo>
                <a:lnTo>
                  <a:pt x="2787855" y="4081393"/>
                </a:lnTo>
                <a:lnTo>
                  <a:pt x="2744462" y="4095944"/>
                </a:lnTo>
                <a:lnTo>
                  <a:pt x="2700653" y="4109569"/>
                </a:lnTo>
                <a:lnTo>
                  <a:pt x="2656440" y="4122258"/>
                </a:lnTo>
                <a:lnTo>
                  <a:pt x="2611834" y="4133998"/>
                </a:lnTo>
                <a:lnTo>
                  <a:pt x="2566847" y="4144778"/>
                </a:lnTo>
                <a:lnTo>
                  <a:pt x="2521490" y="4154586"/>
                </a:lnTo>
                <a:lnTo>
                  <a:pt x="2475775" y="4163411"/>
                </a:lnTo>
                <a:lnTo>
                  <a:pt x="2429713" y="4171241"/>
                </a:lnTo>
                <a:lnTo>
                  <a:pt x="2383316" y="4178065"/>
                </a:lnTo>
                <a:lnTo>
                  <a:pt x="2336596" y="4183870"/>
                </a:lnTo>
                <a:lnTo>
                  <a:pt x="2289563" y="4188646"/>
                </a:lnTo>
                <a:lnTo>
                  <a:pt x="2242231" y="4192381"/>
                </a:lnTo>
                <a:lnTo>
                  <a:pt x="2194610" y="4195063"/>
                </a:lnTo>
                <a:lnTo>
                  <a:pt x="2146711" y="4196681"/>
                </a:lnTo>
                <a:lnTo>
                  <a:pt x="2098548" y="4197223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71897" y="3048088"/>
            <a:ext cx="1826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4400" spc="-25" dirty="0">
                <a:solidFill>
                  <a:srgbClr val="FFFFFF"/>
                </a:solidFill>
                <a:latin typeface="Arial"/>
                <a:cs typeface="Arial"/>
              </a:rPr>
              <a:t> 01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9347" y="1102347"/>
            <a:ext cx="4653915" cy="4653915"/>
            <a:chOff x="3769347" y="1102347"/>
            <a:chExt cx="4653915" cy="4653915"/>
          </a:xfrm>
        </p:grpSpPr>
        <p:sp>
          <p:nvSpPr>
            <p:cNvPr id="5" name="object 5"/>
            <p:cNvSpPr/>
            <p:nvPr/>
          </p:nvSpPr>
          <p:spPr>
            <a:xfrm>
              <a:off x="4908549" y="3848011"/>
              <a:ext cx="2374900" cy="7620"/>
            </a:xfrm>
            <a:custGeom>
              <a:avLst/>
              <a:gdLst/>
              <a:ahLst/>
              <a:cxnLst/>
              <a:rect l="l" t="t" r="r" b="b"/>
              <a:pathLst>
                <a:path w="2374900" h="7620">
                  <a:moveTo>
                    <a:pt x="2374900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2374900" y="0"/>
                  </a:lnTo>
                  <a:lnTo>
                    <a:pt x="2374900" y="7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769347" y="1102347"/>
              <a:ext cx="4653915" cy="4653915"/>
            </a:xfrm>
            <a:custGeom>
              <a:avLst/>
              <a:gdLst/>
              <a:ahLst/>
              <a:cxnLst/>
              <a:rect l="l" t="t" r="r" b="b"/>
              <a:pathLst>
                <a:path w="4653915" h="4653915">
                  <a:moveTo>
                    <a:pt x="190" y="2356688"/>
                  </a:moveTo>
                  <a:lnTo>
                    <a:pt x="0" y="2326614"/>
                  </a:lnTo>
                  <a:lnTo>
                    <a:pt x="139" y="2305799"/>
                  </a:lnTo>
                  <a:lnTo>
                    <a:pt x="12839" y="2305888"/>
                  </a:lnTo>
                  <a:lnTo>
                    <a:pt x="12700" y="2326690"/>
                  </a:lnTo>
                  <a:lnTo>
                    <a:pt x="12889" y="2356523"/>
                  </a:lnTo>
                  <a:lnTo>
                    <a:pt x="6540" y="2356643"/>
                  </a:lnTo>
                  <a:lnTo>
                    <a:pt x="190" y="2356688"/>
                  </a:lnTo>
                  <a:close/>
                </a:path>
                <a:path w="4653915" h="4653915">
                  <a:moveTo>
                    <a:pt x="215" y="2357983"/>
                  </a:moveTo>
                  <a:lnTo>
                    <a:pt x="190" y="2356764"/>
                  </a:lnTo>
                  <a:lnTo>
                    <a:pt x="6540" y="2356643"/>
                  </a:lnTo>
                  <a:lnTo>
                    <a:pt x="12890" y="2356599"/>
                  </a:lnTo>
                  <a:lnTo>
                    <a:pt x="12915" y="2357742"/>
                  </a:lnTo>
                  <a:lnTo>
                    <a:pt x="215" y="2357983"/>
                  </a:lnTo>
                  <a:close/>
                </a:path>
                <a:path w="4653915" h="4653915">
                  <a:moveTo>
                    <a:pt x="6540" y="2356643"/>
                  </a:moveTo>
                  <a:lnTo>
                    <a:pt x="12889" y="2356523"/>
                  </a:lnTo>
                  <a:lnTo>
                    <a:pt x="6540" y="2356643"/>
                  </a:lnTo>
                  <a:close/>
                </a:path>
                <a:path w="4653915" h="4653915">
                  <a:moveTo>
                    <a:pt x="13436" y="2267864"/>
                  </a:moveTo>
                  <a:lnTo>
                    <a:pt x="749" y="2267623"/>
                  </a:lnTo>
                  <a:lnTo>
                    <a:pt x="761" y="2266607"/>
                  </a:lnTo>
                  <a:lnTo>
                    <a:pt x="1714" y="2236724"/>
                  </a:lnTo>
                  <a:lnTo>
                    <a:pt x="2603" y="2216696"/>
                  </a:lnTo>
                  <a:lnTo>
                    <a:pt x="15290" y="2217267"/>
                  </a:lnTo>
                  <a:lnTo>
                    <a:pt x="14398" y="2237244"/>
                  </a:lnTo>
                  <a:lnTo>
                    <a:pt x="13436" y="2267864"/>
                  </a:lnTo>
                  <a:close/>
                </a:path>
                <a:path w="4653915" h="4653915">
                  <a:moveTo>
                    <a:pt x="17322" y="2179294"/>
                  </a:moveTo>
                  <a:lnTo>
                    <a:pt x="4647" y="2178583"/>
                  </a:lnTo>
                  <a:lnTo>
                    <a:pt x="4724" y="2177237"/>
                  </a:lnTo>
                  <a:lnTo>
                    <a:pt x="6794" y="2147646"/>
                  </a:lnTo>
                  <a:lnTo>
                    <a:pt x="8432" y="2127758"/>
                  </a:lnTo>
                  <a:lnTo>
                    <a:pt x="21081" y="2128799"/>
                  </a:lnTo>
                  <a:lnTo>
                    <a:pt x="19450" y="2148649"/>
                  </a:lnTo>
                  <a:lnTo>
                    <a:pt x="17398" y="2177999"/>
                  </a:lnTo>
                  <a:lnTo>
                    <a:pt x="17322" y="2179294"/>
                  </a:lnTo>
                  <a:close/>
                </a:path>
                <a:path w="4653915" h="4653915">
                  <a:moveTo>
                    <a:pt x="19450" y="2148649"/>
                  </a:moveTo>
                  <a:close/>
                </a:path>
                <a:path w="4653915" h="4653915">
                  <a:moveTo>
                    <a:pt x="24561" y="2090940"/>
                  </a:moveTo>
                  <a:lnTo>
                    <a:pt x="11925" y="2089734"/>
                  </a:lnTo>
                  <a:lnTo>
                    <a:pt x="12013" y="2088769"/>
                  </a:lnTo>
                  <a:lnTo>
                    <a:pt x="15176" y="2059495"/>
                  </a:lnTo>
                  <a:lnTo>
                    <a:pt x="17640" y="2039099"/>
                  </a:lnTo>
                  <a:lnTo>
                    <a:pt x="30251" y="2040623"/>
                  </a:lnTo>
                  <a:lnTo>
                    <a:pt x="27791" y="2060981"/>
                  </a:lnTo>
                  <a:lnTo>
                    <a:pt x="24561" y="2090940"/>
                  </a:lnTo>
                  <a:close/>
                </a:path>
                <a:path w="4653915" h="4653915">
                  <a:moveTo>
                    <a:pt x="27791" y="2060981"/>
                  </a:moveTo>
                  <a:close/>
                </a:path>
                <a:path w="4653915" h="4653915">
                  <a:moveTo>
                    <a:pt x="35153" y="2003005"/>
                  </a:moveTo>
                  <a:lnTo>
                    <a:pt x="22593" y="2001164"/>
                  </a:lnTo>
                  <a:lnTo>
                    <a:pt x="26809" y="1972335"/>
                  </a:lnTo>
                  <a:lnTo>
                    <a:pt x="30225" y="1950859"/>
                  </a:lnTo>
                  <a:lnTo>
                    <a:pt x="42773" y="1952853"/>
                  </a:lnTo>
                  <a:lnTo>
                    <a:pt x="39358" y="1974291"/>
                  </a:lnTo>
                  <a:lnTo>
                    <a:pt x="35153" y="2003005"/>
                  </a:lnTo>
                  <a:close/>
                </a:path>
                <a:path w="4653915" h="4653915">
                  <a:moveTo>
                    <a:pt x="39358" y="1974291"/>
                  </a:moveTo>
                  <a:close/>
                </a:path>
                <a:path w="4653915" h="4653915">
                  <a:moveTo>
                    <a:pt x="49136" y="1915452"/>
                  </a:moveTo>
                  <a:lnTo>
                    <a:pt x="36651" y="1913140"/>
                  </a:lnTo>
                  <a:lnTo>
                    <a:pt x="41630" y="1886216"/>
                  </a:lnTo>
                  <a:lnTo>
                    <a:pt x="46202" y="1863166"/>
                  </a:lnTo>
                  <a:lnTo>
                    <a:pt x="58661" y="1865642"/>
                  </a:lnTo>
                  <a:lnTo>
                    <a:pt x="54097" y="1888655"/>
                  </a:lnTo>
                  <a:lnTo>
                    <a:pt x="49136" y="1915452"/>
                  </a:lnTo>
                  <a:close/>
                </a:path>
                <a:path w="4653915" h="4653915">
                  <a:moveTo>
                    <a:pt x="54101" y="1888655"/>
                  </a:moveTo>
                  <a:close/>
                </a:path>
                <a:path w="4653915" h="4653915">
                  <a:moveTo>
                    <a:pt x="66471" y="1828507"/>
                  </a:moveTo>
                  <a:lnTo>
                    <a:pt x="54089" y="1825739"/>
                  </a:lnTo>
                  <a:lnTo>
                    <a:pt x="59588" y="1801215"/>
                  </a:lnTo>
                  <a:lnTo>
                    <a:pt x="65531" y="1776158"/>
                  </a:lnTo>
                  <a:lnTo>
                    <a:pt x="77888" y="1779092"/>
                  </a:lnTo>
                  <a:lnTo>
                    <a:pt x="71953" y="1804111"/>
                  </a:lnTo>
                  <a:lnTo>
                    <a:pt x="66471" y="1828507"/>
                  </a:lnTo>
                  <a:close/>
                </a:path>
                <a:path w="4653915" h="4653915">
                  <a:moveTo>
                    <a:pt x="71953" y="1804111"/>
                  </a:moveTo>
                  <a:close/>
                </a:path>
                <a:path w="4653915" h="4653915">
                  <a:moveTo>
                    <a:pt x="87147" y="1742300"/>
                  </a:moveTo>
                  <a:lnTo>
                    <a:pt x="74866" y="1739061"/>
                  </a:lnTo>
                  <a:lnTo>
                    <a:pt x="80593" y="1717382"/>
                  </a:lnTo>
                  <a:lnTo>
                    <a:pt x="88201" y="1689963"/>
                  </a:lnTo>
                  <a:lnTo>
                    <a:pt x="100431" y="1693354"/>
                  </a:lnTo>
                  <a:lnTo>
                    <a:pt x="92842" y="1720735"/>
                  </a:lnTo>
                  <a:lnTo>
                    <a:pt x="87147" y="1742300"/>
                  </a:lnTo>
                  <a:close/>
                </a:path>
                <a:path w="4653915" h="4653915">
                  <a:moveTo>
                    <a:pt x="92842" y="1720735"/>
                  </a:moveTo>
                  <a:close/>
                </a:path>
                <a:path w="4653915" h="4653915">
                  <a:moveTo>
                    <a:pt x="111137" y="1656943"/>
                  </a:moveTo>
                  <a:lnTo>
                    <a:pt x="98983" y="1653247"/>
                  </a:lnTo>
                  <a:lnTo>
                    <a:pt x="104609" y="1634782"/>
                  </a:lnTo>
                  <a:lnTo>
                    <a:pt x="113271" y="1607527"/>
                  </a:lnTo>
                  <a:lnTo>
                    <a:pt x="114223" y="1604632"/>
                  </a:lnTo>
                  <a:lnTo>
                    <a:pt x="126288" y="1608632"/>
                  </a:lnTo>
                  <a:lnTo>
                    <a:pt x="125337" y="1611490"/>
                  </a:lnTo>
                  <a:lnTo>
                    <a:pt x="116727" y="1638592"/>
                  </a:lnTo>
                  <a:lnTo>
                    <a:pt x="111137" y="1656943"/>
                  </a:lnTo>
                  <a:close/>
                </a:path>
                <a:path w="4653915" h="4653915">
                  <a:moveTo>
                    <a:pt x="125337" y="1611490"/>
                  </a:moveTo>
                  <a:close/>
                </a:path>
                <a:path w="4653915" h="4653915">
                  <a:moveTo>
                    <a:pt x="116727" y="1638592"/>
                  </a:moveTo>
                  <a:close/>
                </a:path>
                <a:path w="4653915" h="4653915">
                  <a:moveTo>
                    <a:pt x="138391" y="1572590"/>
                  </a:moveTo>
                  <a:lnTo>
                    <a:pt x="126390" y="1568437"/>
                  </a:lnTo>
                  <a:lnTo>
                    <a:pt x="131559" y="1553476"/>
                  </a:lnTo>
                  <a:lnTo>
                    <a:pt x="141185" y="1526667"/>
                  </a:lnTo>
                  <a:lnTo>
                    <a:pt x="143509" y="1520444"/>
                  </a:lnTo>
                  <a:lnTo>
                    <a:pt x="155409" y="1524889"/>
                  </a:lnTo>
                  <a:lnTo>
                    <a:pt x="153096" y="1531073"/>
                  </a:lnTo>
                  <a:lnTo>
                    <a:pt x="143521" y="1557731"/>
                  </a:lnTo>
                  <a:lnTo>
                    <a:pt x="138391" y="1572590"/>
                  </a:lnTo>
                  <a:close/>
                </a:path>
                <a:path w="4653915" h="4653915">
                  <a:moveTo>
                    <a:pt x="153098" y="1531073"/>
                  </a:moveTo>
                  <a:close/>
                </a:path>
                <a:path w="4653915" h="4653915">
                  <a:moveTo>
                    <a:pt x="143522" y="1557731"/>
                  </a:moveTo>
                  <a:close/>
                </a:path>
                <a:path w="4653915" h="4653915">
                  <a:moveTo>
                    <a:pt x="168884" y="1489341"/>
                  </a:moveTo>
                  <a:lnTo>
                    <a:pt x="157047" y="1484744"/>
                  </a:lnTo>
                  <a:lnTo>
                    <a:pt x="161391" y="1473530"/>
                  </a:lnTo>
                  <a:lnTo>
                    <a:pt x="171957" y="1447190"/>
                  </a:lnTo>
                  <a:lnTo>
                    <a:pt x="176009" y="1437462"/>
                  </a:lnTo>
                  <a:lnTo>
                    <a:pt x="187731" y="1442339"/>
                  </a:lnTo>
                  <a:lnTo>
                    <a:pt x="183700" y="1452029"/>
                  </a:lnTo>
                  <a:lnTo>
                    <a:pt x="173185" y="1478229"/>
                  </a:lnTo>
                  <a:lnTo>
                    <a:pt x="168884" y="1489341"/>
                  </a:lnTo>
                  <a:close/>
                </a:path>
                <a:path w="4653915" h="4653915">
                  <a:moveTo>
                    <a:pt x="183705" y="1452029"/>
                  </a:moveTo>
                  <a:close/>
                </a:path>
                <a:path w="4653915" h="4653915">
                  <a:moveTo>
                    <a:pt x="173189" y="1478229"/>
                  </a:moveTo>
                  <a:close/>
                </a:path>
                <a:path w="4653915" h="4653915">
                  <a:moveTo>
                    <a:pt x="202564" y="1407325"/>
                  </a:moveTo>
                  <a:lnTo>
                    <a:pt x="190893" y="1402295"/>
                  </a:lnTo>
                  <a:lnTo>
                    <a:pt x="194043" y="1394993"/>
                  </a:lnTo>
                  <a:lnTo>
                    <a:pt x="205536" y="1369148"/>
                  </a:lnTo>
                  <a:lnTo>
                    <a:pt x="211683" y="1355775"/>
                  </a:lnTo>
                  <a:lnTo>
                    <a:pt x="223214" y="1361084"/>
                  </a:lnTo>
                  <a:lnTo>
                    <a:pt x="217085" y="1374419"/>
                  </a:lnTo>
                  <a:lnTo>
                    <a:pt x="205656" y="1400124"/>
                  </a:lnTo>
                  <a:lnTo>
                    <a:pt x="202564" y="1407325"/>
                  </a:lnTo>
                  <a:close/>
                </a:path>
                <a:path w="4653915" h="4653915">
                  <a:moveTo>
                    <a:pt x="217093" y="1374419"/>
                  </a:moveTo>
                  <a:close/>
                </a:path>
                <a:path w="4653915" h="4653915">
                  <a:moveTo>
                    <a:pt x="205663" y="1400124"/>
                  </a:moveTo>
                  <a:close/>
                </a:path>
                <a:path w="4653915" h="4653915">
                  <a:moveTo>
                    <a:pt x="239369" y="1326654"/>
                  </a:moveTo>
                  <a:lnTo>
                    <a:pt x="227888" y="1321219"/>
                  </a:lnTo>
                  <a:lnTo>
                    <a:pt x="229437" y="1317955"/>
                  </a:lnTo>
                  <a:lnTo>
                    <a:pt x="241845" y="1292606"/>
                  </a:lnTo>
                  <a:lnTo>
                    <a:pt x="250456" y="1275537"/>
                  </a:lnTo>
                  <a:lnTo>
                    <a:pt x="261797" y="1281252"/>
                  </a:lnTo>
                  <a:lnTo>
                    <a:pt x="253200" y="1298295"/>
                  </a:lnTo>
                  <a:lnTo>
                    <a:pt x="240857" y="1323505"/>
                  </a:lnTo>
                  <a:lnTo>
                    <a:pt x="239369" y="1326654"/>
                  </a:lnTo>
                  <a:close/>
                </a:path>
                <a:path w="4653915" h="4653915">
                  <a:moveTo>
                    <a:pt x="253226" y="1298241"/>
                  </a:moveTo>
                  <a:close/>
                </a:path>
                <a:path w="4653915" h="4653915">
                  <a:moveTo>
                    <a:pt x="253200" y="1298295"/>
                  </a:moveTo>
                  <a:close/>
                </a:path>
                <a:path w="4653915" h="4653915">
                  <a:moveTo>
                    <a:pt x="240867" y="1323505"/>
                  </a:moveTo>
                  <a:close/>
                </a:path>
                <a:path w="4653915" h="4653915">
                  <a:moveTo>
                    <a:pt x="279209" y="1247546"/>
                  </a:moveTo>
                  <a:lnTo>
                    <a:pt x="268020" y="1241552"/>
                  </a:lnTo>
                  <a:lnTo>
                    <a:pt x="280822" y="1217625"/>
                  </a:lnTo>
                  <a:lnTo>
                    <a:pt x="292277" y="1196835"/>
                  </a:lnTo>
                  <a:lnTo>
                    <a:pt x="303402" y="1202956"/>
                  </a:lnTo>
                  <a:lnTo>
                    <a:pt x="291964" y="1223721"/>
                  </a:lnTo>
                  <a:lnTo>
                    <a:pt x="279209" y="1247546"/>
                  </a:lnTo>
                  <a:close/>
                </a:path>
                <a:path w="4653915" h="4653915">
                  <a:moveTo>
                    <a:pt x="291964" y="1223721"/>
                  </a:moveTo>
                  <a:close/>
                </a:path>
                <a:path w="4653915" h="4653915">
                  <a:moveTo>
                    <a:pt x="322135" y="1169962"/>
                  </a:moveTo>
                  <a:lnTo>
                    <a:pt x="311162" y="1163561"/>
                  </a:lnTo>
                  <a:lnTo>
                    <a:pt x="322414" y="1144270"/>
                  </a:lnTo>
                  <a:lnTo>
                    <a:pt x="337133" y="1119720"/>
                  </a:lnTo>
                  <a:lnTo>
                    <a:pt x="347954" y="1126388"/>
                  </a:lnTo>
                  <a:lnTo>
                    <a:pt x="347674" y="1126820"/>
                  </a:lnTo>
                  <a:lnTo>
                    <a:pt x="333325" y="1150772"/>
                  </a:lnTo>
                  <a:lnTo>
                    <a:pt x="322135" y="1169962"/>
                  </a:lnTo>
                  <a:close/>
                </a:path>
                <a:path w="4653915" h="4653915">
                  <a:moveTo>
                    <a:pt x="347675" y="1126819"/>
                  </a:moveTo>
                  <a:close/>
                </a:path>
                <a:path w="4653915" h="4653915">
                  <a:moveTo>
                    <a:pt x="347674" y="1126820"/>
                  </a:moveTo>
                  <a:close/>
                </a:path>
                <a:path w="4653915" h="4653915">
                  <a:moveTo>
                    <a:pt x="333325" y="1150772"/>
                  </a:moveTo>
                  <a:close/>
                </a:path>
                <a:path w="4653915" h="4653915">
                  <a:moveTo>
                    <a:pt x="367994" y="1094079"/>
                  </a:moveTo>
                  <a:lnTo>
                    <a:pt x="357263" y="1087285"/>
                  </a:lnTo>
                  <a:lnTo>
                    <a:pt x="366547" y="1072603"/>
                  </a:lnTo>
                  <a:lnTo>
                    <a:pt x="381825" y="1049108"/>
                  </a:lnTo>
                  <a:lnTo>
                    <a:pt x="384898" y="1044486"/>
                  </a:lnTo>
                  <a:lnTo>
                    <a:pt x="395465" y="1051534"/>
                  </a:lnTo>
                  <a:lnTo>
                    <a:pt x="392413" y="1056119"/>
                  </a:lnTo>
                  <a:lnTo>
                    <a:pt x="377225" y="1079500"/>
                  </a:lnTo>
                  <a:lnTo>
                    <a:pt x="367994" y="1094079"/>
                  </a:lnTo>
                  <a:close/>
                </a:path>
                <a:path w="4653915" h="4653915">
                  <a:moveTo>
                    <a:pt x="392413" y="1056119"/>
                  </a:moveTo>
                  <a:close/>
                </a:path>
                <a:path w="4653915" h="4653915">
                  <a:moveTo>
                    <a:pt x="377227" y="1079500"/>
                  </a:moveTo>
                  <a:close/>
                </a:path>
                <a:path w="4653915" h="4653915">
                  <a:moveTo>
                    <a:pt x="416724" y="1020000"/>
                  </a:moveTo>
                  <a:lnTo>
                    <a:pt x="406234" y="1012825"/>
                  </a:lnTo>
                  <a:lnTo>
                    <a:pt x="413181" y="1002690"/>
                  </a:lnTo>
                  <a:lnTo>
                    <a:pt x="429259" y="979779"/>
                  </a:lnTo>
                  <a:lnTo>
                    <a:pt x="435495" y="971118"/>
                  </a:lnTo>
                  <a:lnTo>
                    <a:pt x="445807" y="978535"/>
                  </a:lnTo>
                  <a:lnTo>
                    <a:pt x="439591" y="987171"/>
                  </a:lnTo>
                  <a:lnTo>
                    <a:pt x="423590" y="1009954"/>
                  </a:lnTo>
                  <a:lnTo>
                    <a:pt x="416724" y="1020000"/>
                  </a:lnTo>
                  <a:close/>
                </a:path>
                <a:path w="4653915" h="4653915">
                  <a:moveTo>
                    <a:pt x="439591" y="987171"/>
                  </a:moveTo>
                  <a:close/>
                </a:path>
                <a:path w="4653915" h="4653915">
                  <a:moveTo>
                    <a:pt x="423595" y="1009954"/>
                  </a:moveTo>
                  <a:close/>
                </a:path>
                <a:path w="4653915" h="4653915">
                  <a:moveTo>
                    <a:pt x="468223" y="947826"/>
                  </a:moveTo>
                  <a:lnTo>
                    <a:pt x="458012" y="940282"/>
                  </a:lnTo>
                  <a:lnTo>
                    <a:pt x="462228" y="934580"/>
                  </a:lnTo>
                  <a:lnTo>
                    <a:pt x="479107" y="912291"/>
                  </a:lnTo>
                  <a:lnTo>
                    <a:pt x="488860" y="899731"/>
                  </a:lnTo>
                  <a:lnTo>
                    <a:pt x="498893" y="907516"/>
                  </a:lnTo>
                  <a:lnTo>
                    <a:pt x="489177" y="920038"/>
                  </a:lnTo>
                  <a:lnTo>
                    <a:pt x="472380" y="942213"/>
                  </a:lnTo>
                  <a:lnTo>
                    <a:pt x="468223" y="947826"/>
                  </a:lnTo>
                  <a:close/>
                </a:path>
                <a:path w="4653915" h="4653915">
                  <a:moveTo>
                    <a:pt x="489177" y="920038"/>
                  </a:moveTo>
                  <a:close/>
                </a:path>
                <a:path w="4653915" h="4653915">
                  <a:moveTo>
                    <a:pt x="472380" y="942213"/>
                  </a:moveTo>
                  <a:close/>
                </a:path>
                <a:path w="4653915" h="4653915">
                  <a:moveTo>
                    <a:pt x="522452" y="877671"/>
                  </a:moveTo>
                  <a:lnTo>
                    <a:pt x="512508" y="869772"/>
                  </a:lnTo>
                  <a:lnTo>
                    <a:pt x="513651" y="868337"/>
                  </a:lnTo>
                  <a:lnTo>
                    <a:pt x="531304" y="846683"/>
                  </a:lnTo>
                  <a:lnTo>
                    <a:pt x="544880" y="830427"/>
                  </a:lnTo>
                  <a:lnTo>
                    <a:pt x="554634" y="838568"/>
                  </a:lnTo>
                  <a:lnTo>
                    <a:pt x="541069" y="854798"/>
                  </a:lnTo>
                  <a:lnTo>
                    <a:pt x="523507" y="876338"/>
                  </a:lnTo>
                  <a:lnTo>
                    <a:pt x="522452" y="877671"/>
                  </a:lnTo>
                  <a:close/>
                </a:path>
                <a:path w="4653915" h="4653915">
                  <a:moveTo>
                    <a:pt x="541070" y="854798"/>
                  </a:moveTo>
                  <a:close/>
                </a:path>
                <a:path w="4653915" h="4653915">
                  <a:moveTo>
                    <a:pt x="523519" y="876338"/>
                  </a:moveTo>
                  <a:close/>
                </a:path>
                <a:path w="4653915" h="4653915">
                  <a:moveTo>
                    <a:pt x="579272" y="809713"/>
                  </a:moveTo>
                  <a:lnTo>
                    <a:pt x="569721" y="801344"/>
                  </a:lnTo>
                  <a:lnTo>
                    <a:pt x="585774" y="783031"/>
                  </a:lnTo>
                  <a:lnTo>
                    <a:pt x="603503" y="763295"/>
                  </a:lnTo>
                  <a:lnTo>
                    <a:pt x="612952" y="771779"/>
                  </a:lnTo>
                  <a:lnTo>
                    <a:pt x="595254" y="791489"/>
                  </a:lnTo>
                  <a:lnTo>
                    <a:pt x="579272" y="809713"/>
                  </a:lnTo>
                  <a:close/>
                </a:path>
                <a:path w="4653915" h="4653915">
                  <a:moveTo>
                    <a:pt x="595254" y="791489"/>
                  </a:moveTo>
                  <a:close/>
                </a:path>
                <a:path w="4653915" h="4653915">
                  <a:moveTo>
                    <a:pt x="638708" y="743915"/>
                  </a:moveTo>
                  <a:lnTo>
                    <a:pt x="629462" y="735203"/>
                  </a:lnTo>
                  <a:lnTo>
                    <a:pt x="642467" y="721398"/>
                  </a:lnTo>
                  <a:lnTo>
                    <a:pt x="661847" y="701319"/>
                  </a:lnTo>
                  <a:lnTo>
                    <a:pt x="664717" y="698411"/>
                  </a:lnTo>
                  <a:lnTo>
                    <a:pt x="673747" y="707339"/>
                  </a:lnTo>
                  <a:lnTo>
                    <a:pt x="670892" y="710222"/>
                  </a:lnTo>
                  <a:lnTo>
                    <a:pt x="651627" y="730199"/>
                  </a:lnTo>
                  <a:lnTo>
                    <a:pt x="638708" y="743915"/>
                  </a:lnTo>
                  <a:close/>
                </a:path>
                <a:path w="4653915" h="4653915">
                  <a:moveTo>
                    <a:pt x="670902" y="710222"/>
                  </a:moveTo>
                  <a:close/>
                </a:path>
                <a:path w="4653915" h="4653915">
                  <a:moveTo>
                    <a:pt x="651636" y="730199"/>
                  </a:moveTo>
                  <a:close/>
                </a:path>
                <a:path w="4653915" h="4653915">
                  <a:moveTo>
                    <a:pt x="700595" y="680415"/>
                  </a:moveTo>
                  <a:lnTo>
                    <a:pt x="691667" y="671385"/>
                  </a:lnTo>
                  <a:lnTo>
                    <a:pt x="701319" y="661847"/>
                  </a:lnTo>
                  <a:lnTo>
                    <a:pt x="721397" y="642467"/>
                  </a:lnTo>
                  <a:lnTo>
                    <a:pt x="728293" y="635965"/>
                  </a:lnTo>
                  <a:lnTo>
                    <a:pt x="737006" y="645210"/>
                  </a:lnTo>
                  <a:lnTo>
                    <a:pt x="730146" y="651687"/>
                  </a:lnTo>
                  <a:lnTo>
                    <a:pt x="710170" y="670953"/>
                  </a:lnTo>
                  <a:lnTo>
                    <a:pt x="700595" y="680415"/>
                  </a:lnTo>
                  <a:close/>
                </a:path>
                <a:path w="4653915" h="4653915">
                  <a:moveTo>
                    <a:pt x="730146" y="651687"/>
                  </a:moveTo>
                  <a:close/>
                </a:path>
                <a:path w="4653915" h="4653915">
                  <a:moveTo>
                    <a:pt x="710170" y="670953"/>
                  </a:moveTo>
                  <a:close/>
                </a:path>
                <a:path w="4653915" h="4653915">
                  <a:moveTo>
                    <a:pt x="764844" y="619315"/>
                  </a:moveTo>
                  <a:lnTo>
                    <a:pt x="756246" y="609968"/>
                  </a:lnTo>
                  <a:lnTo>
                    <a:pt x="762266" y="604431"/>
                  </a:lnTo>
                  <a:lnTo>
                    <a:pt x="783030" y="585774"/>
                  </a:lnTo>
                  <a:lnTo>
                    <a:pt x="794206" y="575983"/>
                  </a:lnTo>
                  <a:lnTo>
                    <a:pt x="802576" y="585533"/>
                  </a:lnTo>
                  <a:lnTo>
                    <a:pt x="791432" y="595299"/>
                  </a:lnTo>
                  <a:lnTo>
                    <a:pt x="770783" y="613854"/>
                  </a:lnTo>
                  <a:lnTo>
                    <a:pt x="764844" y="619315"/>
                  </a:lnTo>
                  <a:close/>
                </a:path>
                <a:path w="4653915" h="4653915">
                  <a:moveTo>
                    <a:pt x="791438" y="595299"/>
                  </a:moveTo>
                  <a:close/>
                </a:path>
                <a:path w="4653915" h="4653915">
                  <a:moveTo>
                    <a:pt x="770783" y="613854"/>
                  </a:moveTo>
                  <a:close/>
                </a:path>
                <a:path w="4653915" h="4653915">
                  <a:moveTo>
                    <a:pt x="831367" y="560692"/>
                  </a:moveTo>
                  <a:lnTo>
                    <a:pt x="823112" y="551040"/>
                  </a:lnTo>
                  <a:lnTo>
                    <a:pt x="825245" y="549211"/>
                  </a:lnTo>
                  <a:lnTo>
                    <a:pt x="846683" y="531304"/>
                  </a:lnTo>
                  <a:lnTo>
                    <a:pt x="862342" y="518528"/>
                  </a:lnTo>
                  <a:lnTo>
                    <a:pt x="870368" y="528383"/>
                  </a:lnTo>
                  <a:lnTo>
                    <a:pt x="854737" y="541121"/>
                  </a:lnTo>
                  <a:lnTo>
                    <a:pt x="833416" y="558927"/>
                  </a:lnTo>
                  <a:lnTo>
                    <a:pt x="831367" y="560692"/>
                  </a:lnTo>
                  <a:close/>
                </a:path>
                <a:path w="4653915" h="4653915">
                  <a:moveTo>
                    <a:pt x="854737" y="541121"/>
                  </a:moveTo>
                  <a:close/>
                </a:path>
                <a:path w="4653915" h="4653915">
                  <a:moveTo>
                    <a:pt x="833424" y="558927"/>
                  </a:moveTo>
                  <a:close/>
                </a:path>
                <a:path w="4653915" h="4653915">
                  <a:moveTo>
                    <a:pt x="900023" y="504698"/>
                  </a:moveTo>
                  <a:lnTo>
                    <a:pt x="892238" y="494677"/>
                  </a:lnTo>
                  <a:lnTo>
                    <a:pt x="912291" y="479107"/>
                  </a:lnTo>
                  <a:lnTo>
                    <a:pt x="932611" y="463715"/>
                  </a:lnTo>
                  <a:lnTo>
                    <a:pt x="940282" y="473837"/>
                  </a:lnTo>
                  <a:lnTo>
                    <a:pt x="919973" y="489216"/>
                  </a:lnTo>
                  <a:lnTo>
                    <a:pt x="900023" y="504698"/>
                  </a:lnTo>
                  <a:close/>
                </a:path>
                <a:path w="4653915" h="4653915">
                  <a:moveTo>
                    <a:pt x="919987" y="489216"/>
                  </a:moveTo>
                  <a:close/>
                </a:path>
                <a:path w="4653915" h="4653915">
                  <a:moveTo>
                    <a:pt x="970838" y="451345"/>
                  </a:moveTo>
                  <a:lnTo>
                    <a:pt x="963421" y="441045"/>
                  </a:lnTo>
                  <a:lnTo>
                    <a:pt x="979779" y="429260"/>
                  </a:lnTo>
                  <a:lnTo>
                    <a:pt x="1002690" y="413181"/>
                  </a:lnTo>
                  <a:lnTo>
                    <a:pt x="1005001" y="411594"/>
                  </a:lnTo>
                  <a:lnTo>
                    <a:pt x="1012177" y="422071"/>
                  </a:lnTo>
                  <a:lnTo>
                    <a:pt x="1009900" y="423633"/>
                  </a:lnTo>
                  <a:lnTo>
                    <a:pt x="987100" y="439635"/>
                  </a:lnTo>
                  <a:lnTo>
                    <a:pt x="970838" y="451345"/>
                  </a:lnTo>
                  <a:close/>
                </a:path>
                <a:path w="4653915" h="4653915">
                  <a:moveTo>
                    <a:pt x="1009900" y="423633"/>
                  </a:moveTo>
                  <a:close/>
                </a:path>
                <a:path w="4653915" h="4653915">
                  <a:moveTo>
                    <a:pt x="987107" y="439635"/>
                  </a:moveTo>
                  <a:close/>
                </a:path>
                <a:path w="4653915" h="4653915">
                  <a:moveTo>
                    <a:pt x="1043634" y="400735"/>
                  </a:moveTo>
                  <a:lnTo>
                    <a:pt x="1036586" y="390169"/>
                  </a:lnTo>
                  <a:lnTo>
                    <a:pt x="1049108" y="381825"/>
                  </a:lnTo>
                  <a:lnTo>
                    <a:pt x="1072603" y="366547"/>
                  </a:lnTo>
                  <a:lnTo>
                    <a:pt x="1079271" y="362331"/>
                  </a:lnTo>
                  <a:lnTo>
                    <a:pt x="1086065" y="373062"/>
                  </a:lnTo>
                  <a:lnTo>
                    <a:pt x="1079441" y="377266"/>
                  </a:lnTo>
                  <a:lnTo>
                    <a:pt x="1056042" y="392455"/>
                  </a:lnTo>
                  <a:lnTo>
                    <a:pt x="1043634" y="400735"/>
                  </a:lnTo>
                  <a:close/>
                </a:path>
                <a:path w="4653915" h="4653915">
                  <a:moveTo>
                    <a:pt x="1079441" y="377266"/>
                  </a:moveTo>
                  <a:close/>
                </a:path>
                <a:path w="4653915" h="4653915">
                  <a:moveTo>
                    <a:pt x="1056055" y="392455"/>
                  </a:moveTo>
                  <a:close/>
                </a:path>
                <a:path w="4653915" h="4653915">
                  <a:moveTo>
                    <a:pt x="1118310" y="352920"/>
                  </a:moveTo>
                  <a:lnTo>
                    <a:pt x="1111643" y="342112"/>
                  </a:lnTo>
                  <a:lnTo>
                    <a:pt x="1120190" y="336842"/>
                  </a:lnTo>
                  <a:lnTo>
                    <a:pt x="1144269" y="322414"/>
                  </a:lnTo>
                  <a:lnTo>
                    <a:pt x="1155369" y="315937"/>
                  </a:lnTo>
                  <a:lnTo>
                    <a:pt x="1161770" y="326910"/>
                  </a:lnTo>
                  <a:lnTo>
                    <a:pt x="1150708" y="333362"/>
                  </a:lnTo>
                  <a:lnTo>
                    <a:pt x="1126758" y="347713"/>
                  </a:lnTo>
                  <a:lnTo>
                    <a:pt x="1118310" y="352920"/>
                  </a:lnTo>
                  <a:close/>
                </a:path>
                <a:path w="4653915" h="4653915">
                  <a:moveTo>
                    <a:pt x="1150708" y="333362"/>
                  </a:moveTo>
                  <a:close/>
                </a:path>
                <a:path w="4653915" h="4653915">
                  <a:moveTo>
                    <a:pt x="1126816" y="347677"/>
                  </a:moveTo>
                  <a:close/>
                </a:path>
                <a:path w="4653915" h="4653915">
                  <a:moveTo>
                    <a:pt x="1126758" y="347713"/>
                  </a:moveTo>
                  <a:close/>
                </a:path>
                <a:path w="4653915" h="4653915">
                  <a:moveTo>
                    <a:pt x="1194752" y="308000"/>
                  </a:moveTo>
                  <a:lnTo>
                    <a:pt x="1188491" y="296951"/>
                  </a:lnTo>
                  <a:lnTo>
                    <a:pt x="1192999" y="294398"/>
                  </a:lnTo>
                  <a:lnTo>
                    <a:pt x="1217624" y="280822"/>
                  </a:lnTo>
                  <a:lnTo>
                    <a:pt x="1233182" y="272491"/>
                  </a:lnTo>
                  <a:lnTo>
                    <a:pt x="1239176" y="283692"/>
                  </a:lnTo>
                  <a:lnTo>
                    <a:pt x="1223651" y="291998"/>
                  </a:lnTo>
                  <a:lnTo>
                    <a:pt x="1199155" y="305498"/>
                  </a:lnTo>
                  <a:lnTo>
                    <a:pt x="1194752" y="308000"/>
                  </a:lnTo>
                  <a:close/>
                </a:path>
                <a:path w="4653915" h="4653915">
                  <a:moveTo>
                    <a:pt x="1223657" y="291998"/>
                  </a:moveTo>
                  <a:close/>
                </a:path>
                <a:path w="4653915" h="4653915">
                  <a:moveTo>
                    <a:pt x="1199159" y="305498"/>
                  </a:moveTo>
                  <a:close/>
                </a:path>
                <a:path w="4653915" h="4653915">
                  <a:moveTo>
                    <a:pt x="1272857" y="266039"/>
                  </a:moveTo>
                  <a:lnTo>
                    <a:pt x="1267002" y="254774"/>
                  </a:lnTo>
                  <a:lnTo>
                    <a:pt x="1292605" y="241846"/>
                  </a:lnTo>
                  <a:lnTo>
                    <a:pt x="1312608" y="232054"/>
                  </a:lnTo>
                  <a:lnTo>
                    <a:pt x="1318196" y="243459"/>
                  </a:lnTo>
                  <a:lnTo>
                    <a:pt x="1298219" y="253238"/>
                  </a:lnTo>
                  <a:lnTo>
                    <a:pt x="1272857" y="266039"/>
                  </a:lnTo>
                  <a:close/>
                </a:path>
                <a:path w="4653915" h="4653915">
                  <a:moveTo>
                    <a:pt x="1298241" y="253227"/>
                  </a:moveTo>
                  <a:close/>
                </a:path>
                <a:path w="4653915" h="4653915">
                  <a:moveTo>
                    <a:pt x="1298219" y="253238"/>
                  </a:moveTo>
                  <a:close/>
                </a:path>
                <a:path w="4653915" h="4653915">
                  <a:moveTo>
                    <a:pt x="1273191" y="265861"/>
                  </a:moveTo>
                  <a:close/>
                </a:path>
                <a:path w="4653915" h="4653915">
                  <a:moveTo>
                    <a:pt x="1352460" y="227177"/>
                  </a:moveTo>
                  <a:lnTo>
                    <a:pt x="1347164" y="215633"/>
                  </a:lnTo>
                  <a:lnTo>
                    <a:pt x="1369148" y="205536"/>
                  </a:lnTo>
                  <a:lnTo>
                    <a:pt x="1393519" y="194691"/>
                  </a:lnTo>
                  <a:lnTo>
                    <a:pt x="1398688" y="206298"/>
                  </a:lnTo>
                  <a:lnTo>
                    <a:pt x="1374363" y="217119"/>
                  </a:lnTo>
                  <a:lnTo>
                    <a:pt x="1352460" y="227177"/>
                  </a:lnTo>
                  <a:close/>
                </a:path>
                <a:path w="4653915" h="4653915">
                  <a:moveTo>
                    <a:pt x="1374363" y="217119"/>
                  </a:moveTo>
                  <a:close/>
                </a:path>
                <a:path w="4653915" h="4653915">
                  <a:moveTo>
                    <a:pt x="1433575" y="191376"/>
                  </a:moveTo>
                  <a:lnTo>
                    <a:pt x="1428698" y="179654"/>
                  </a:lnTo>
                  <a:lnTo>
                    <a:pt x="1447190" y="171958"/>
                  </a:lnTo>
                  <a:lnTo>
                    <a:pt x="1473529" y="161391"/>
                  </a:lnTo>
                  <a:lnTo>
                    <a:pt x="1475904" y="160464"/>
                  </a:lnTo>
                  <a:lnTo>
                    <a:pt x="1480489" y="172313"/>
                  </a:lnTo>
                  <a:lnTo>
                    <a:pt x="1478165" y="173215"/>
                  </a:lnTo>
                  <a:lnTo>
                    <a:pt x="1451967" y="183730"/>
                  </a:lnTo>
                  <a:lnTo>
                    <a:pt x="1433575" y="191376"/>
                  </a:lnTo>
                  <a:close/>
                </a:path>
                <a:path w="4653915" h="4653915">
                  <a:moveTo>
                    <a:pt x="1478165" y="173215"/>
                  </a:moveTo>
                  <a:close/>
                </a:path>
                <a:path w="4653915" h="4653915">
                  <a:moveTo>
                    <a:pt x="1451967" y="183730"/>
                  </a:moveTo>
                  <a:close/>
                </a:path>
                <a:path w="4653915" h="4653915">
                  <a:moveTo>
                    <a:pt x="1515998" y="158724"/>
                  </a:moveTo>
                  <a:lnTo>
                    <a:pt x="1511566" y="146824"/>
                  </a:lnTo>
                  <a:lnTo>
                    <a:pt x="1526666" y="141185"/>
                  </a:lnTo>
                  <a:lnTo>
                    <a:pt x="1553476" y="131559"/>
                  </a:lnTo>
                  <a:lnTo>
                    <a:pt x="1559470" y="129489"/>
                  </a:lnTo>
                  <a:lnTo>
                    <a:pt x="1563623" y="141490"/>
                  </a:lnTo>
                  <a:lnTo>
                    <a:pt x="1557660" y="143548"/>
                  </a:lnTo>
                  <a:lnTo>
                    <a:pt x="1531005" y="153123"/>
                  </a:lnTo>
                  <a:lnTo>
                    <a:pt x="1515998" y="158724"/>
                  </a:lnTo>
                  <a:close/>
                </a:path>
                <a:path w="4653915" h="4653915">
                  <a:moveTo>
                    <a:pt x="1557660" y="143548"/>
                  </a:moveTo>
                  <a:close/>
                </a:path>
                <a:path w="4653915" h="4653915">
                  <a:moveTo>
                    <a:pt x="1531005" y="153123"/>
                  </a:moveTo>
                  <a:close/>
                </a:path>
                <a:path w="4653915" h="4653915">
                  <a:moveTo>
                    <a:pt x="1599628" y="129273"/>
                  </a:moveTo>
                  <a:lnTo>
                    <a:pt x="1595627" y="117208"/>
                  </a:lnTo>
                  <a:lnTo>
                    <a:pt x="1607527" y="113271"/>
                  </a:lnTo>
                  <a:lnTo>
                    <a:pt x="1634781" y="104609"/>
                  </a:lnTo>
                  <a:lnTo>
                    <a:pt x="1644179" y="101752"/>
                  </a:lnTo>
                  <a:lnTo>
                    <a:pt x="1647875" y="113893"/>
                  </a:lnTo>
                  <a:lnTo>
                    <a:pt x="1638511" y="116751"/>
                  </a:lnTo>
                  <a:lnTo>
                    <a:pt x="1611413" y="125361"/>
                  </a:lnTo>
                  <a:lnTo>
                    <a:pt x="1599628" y="129273"/>
                  </a:lnTo>
                  <a:close/>
                </a:path>
                <a:path w="4653915" h="4653915">
                  <a:moveTo>
                    <a:pt x="1638515" y="116751"/>
                  </a:moveTo>
                  <a:close/>
                </a:path>
                <a:path w="4653915" h="4653915">
                  <a:moveTo>
                    <a:pt x="1611413" y="125361"/>
                  </a:moveTo>
                  <a:close/>
                </a:path>
                <a:path w="4653915" h="4653915">
                  <a:moveTo>
                    <a:pt x="1684324" y="103060"/>
                  </a:moveTo>
                  <a:lnTo>
                    <a:pt x="1680768" y="90868"/>
                  </a:lnTo>
                  <a:lnTo>
                    <a:pt x="1689709" y="88265"/>
                  </a:lnTo>
                  <a:lnTo>
                    <a:pt x="1717382" y="80594"/>
                  </a:lnTo>
                  <a:lnTo>
                    <a:pt x="1729892" y="77292"/>
                  </a:lnTo>
                  <a:lnTo>
                    <a:pt x="1733130" y="89573"/>
                  </a:lnTo>
                  <a:lnTo>
                    <a:pt x="1720643" y="92862"/>
                  </a:lnTo>
                  <a:lnTo>
                    <a:pt x="1693127" y="100495"/>
                  </a:lnTo>
                  <a:lnTo>
                    <a:pt x="1684324" y="103060"/>
                  </a:lnTo>
                  <a:close/>
                </a:path>
                <a:path w="4653915" h="4653915">
                  <a:moveTo>
                    <a:pt x="1720659" y="92862"/>
                  </a:moveTo>
                  <a:close/>
                </a:path>
                <a:path w="4653915" h="4653915">
                  <a:moveTo>
                    <a:pt x="1693138" y="100495"/>
                  </a:moveTo>
                  <a:close/>
                </a:path>
                <a:path w="4653915" h="4653915">
                  <a:moveTo>
                    <a:pt x="1769960" y="80137"/>
                  </a:moveTo>
                  <a:lnTo>
                    <a:pt x="1766874" y="67818"/>
                  </a:lnTo>
                  <a:lnTo>
                    <a:pt x="1773135" y="66243"/>
                  </a:lnTo>
                  <a:lnTo>
                    <a:pt x="1801215" y="59588"/>
                  </a:lnTo>
                  <a:lnTo>
                    <a:pt x="1816480" y="56159"/>
                  </a:lnTo>
                  <a:lnTo>
                    <a:pt x="1819262" y="68554"/>
                  </a:lnTo>
                  <a:lnTo>
                    <a:pt x="1804004" y="71970"/>
                  </a:lnTo>
                  <a:lnTo>
                    <a:pt x="1776082" y="78600"/>
                  </a:lnTo>
                  <a:lnTo>
                    <a:pt x="1769960" y="80137"/>
                  </a:lnTo>
                  <a:close/>
                </a:path>
                <a:path w="4653915" h="4653915">
                  <a:moveTo>
                    <a:pt x="1804034" y="71970"/>
                  </a:moveTo>
                  <a:close/>
                </a:path>
                <a:path w="4653915" h="4653915">
                  <a:moveTo>
                    <a:pt x="1776107" y="78600"/>
                  </a:moveTo>
                  <a:close/>
                </a:path>
                <a:path w="4653915" h="4653915">
                  <a:moveTo>
                    <a:pt x="1856422" y="60540"/>
                  </a:moveTo>
                  <a:lnTo>
                    <a:pt x="1853793" y="48107"/>
                  </a:lnTo>
                  <a:lnTo>
                    <a:pt x="1857755" y="47269"/>
                  </a:lnTo>
                  <a:lnTo>
                    <a:pt x="1886216" y="41630"/>
                  </a:lnTo>
                  <a:lnTo>
                    <a:pt x="1903818" y="38379"/>
                  </a:lnTo>
                  <a:lnTo>
                    <a:pt x="1906130" y="50863"/>
                  </a:lnTo>
                  <a:lnTo>
                    <a:pt x="1888578" y="54114"/>
                  </a:lnTo>
                  <a:lnTo>
                    <a:pt x="1860227" y="59728"/>
                  </a:lnTo>
                  <a:lnTo>
                    <a:pt x="1856422" y="60540"/>
                  </a:lnTo>
                  <a:close/>
                </a:path>
                <a:path w="4653915" h="4653915">
                  <a:moveTo>
                    <a:pt x="1888578" y="54114"/>
                  </a:moveTo>
                  <a:close/>
                </a:path>
                <a:path w="4653915" h="4653915">
                  <a:moveTo>
                    <a:pt x="1860270" y="59728"/>
                  </a:moveTo>
                  <a:lnTo>
                    <a:pt x="1860398" y="59702"/>
                  </a:lnTo>
                  <a:lnTo>
                    <a:pt x="1860270" y="59728"/>
                  </a:lnTo>
                  <a:close/>
                </a:path>
                <a:path w="4653915" h="4653915">
                  <a:moveTo>
                    <a:pt x="1943569" y="44272"/>
                  </a:moveTo>
                  <a:lnTo>
                    <a:pt x="1941423" y="31762"/>
                  </a:lnTo>
                  <a:lnTo>
                    <a:pt x="1943506" y="31407"/>
                  </a:lnTo>
                  <a:lnTo>
                    <a:pt x="1972335" y="26809"/>
                  </a:lnTo>
                  <a:lnTo>
                    <a:pt x="1991778" y="23964"/>
                  </a:lnTo>
                  <a:lnTo>
                    <a:pt x="1993620" y="36537"/>
                  </a:lnTo>
                  <a:lnTo>
                    <a:pt x="1974211" y="39370"/>
                  </a:lnTo>
                  <a:lnTo>
                    <a:pt x="1945550" y="43942"/>
                  </a:lnTo>
                  <a:lnTo>
                    <a:pt x="1943569" y="44272"/>
                  </a:lnTo>
                  <a:close/>
                </a:path>
                <a:path w="4653915" h="4653915">
                  <a:moveTo>
                    <a:pt x="1974214" y="39370"/>
                  </a:moveTo>
                  <a:close/>
                </a:path>
                <a:path w="4653915" h="4653915">
                  <a:moveTo>
                    <a:pt x="1945550" y="43942"/>
                  </a:moveTo>
                  <a:close/>
                </a:path>
                <a:path w="4653915" h="4653915">
                  <a:moveTo>
                    <a:pt x="2031288" y="31381"/>
                  </a:moveTo>
                  <a:lnTo>
                    <a:pt x="2029612" y="18796"/>
                  </a:lnTo>
                  <a:lnTo>
                    <a:pt x="2030336" y="18694"/>
                  </a:lnTo>
                  <a:lnTo>
                    <a:pt x="2059495" y="15176"/>
                  </a:lnTo>
                  <a:lnTo>
                    <a:pt x="2080221" y="12941"/>
                  </a:lnTo>
                  <a:lnTo>
                    <a:pt x="2081593" y="25565"/>
                  </a:lnTo>
                  <a:lnTo>
                    <a:pt x="2060876" y="27800"/>
                  </a:lnTo>
                  <a:lnTo>
                    <a:pt x="2031288" y="31381"/>
                  </a:lnTo>
                  <a:close/>
                </a:path>
                <a:path w="4653915" h="4653915">
                  <a:moveTo>
                    <a:pt x="2060904" y="27800"/>
                  </a:moveTo>
                  <a:close/>
                </a:path>
                <a:path w="4653915" h="4653915">
                  <a:moveTo>
                    <a:pt x="2031898" y="31305"/>
                  </a:moveTo>
                  <a:close/>
                </a:path>
                <a:path w="4653915" h="4653915">
                  <a:moveTo>
                    <a:pt x="2119350" y="21869"/>
                  </a:moveTo>
                  <a:lnTo>
                    <a:pt x="2118308" y="9207"/>
                  </a:lnTo>
                  <a:lnTo>
                    <a:pt x="2147645" y="6794"/>
                  </a:lnTo>
                  <a:lnTo>
                    <a:pt x="2169032" y="5295"/>
                  </a:lnTo>
                  <a:lnTo>
                    <a:pt x="2169921" y="17970"/>
                  </a:lnTo>
                  <a:lnTo>
                    <a:pt x="2148755" y="19443"/>
                  </a:lnTo>
                  <a:lnTo>
                    <a:pt x="2119350" y="21869"/>
                  </a:lnTo>
                  <a:close/>
                </a:path>
                <a:path w="4653915" h="4653915">
                  <a:moveTo>
                    <a:pt x="2148573" y="19456"/>
                  </a:moveTo>
                  <a:lnTo>
                    <a:pt x="2148755" y="19443"/>
                  </a:lnTo>
                  <a:lnTo>
                    <a:pt x="2148573" y="19456"/>
                  </a:lnTo>
                  <a:close/>
                </a:path>
                <a:path w="4653915" h="4653915">
                  <a:moveTo>
                    <a:pt x="2207793" y="15709"/>
                  </a:moveTo>
                  <a:lnTo>
                    <a:pt x="2207221" y="3022"/>
                  </a:lnTo>
                  <a:lnTo>
                    <a:pt x="2236723" y="1714"/>
                  </a:lnTo>
                  <a:lnTo>
                    <a:pt x="2258072" y="1028"/>
                  </a:lnTo>
                  <a:lnTo>
                    <a:pt x="2258466" y="13728"/>
                  </a:lnTo>
                  <a:lnTo>
                    <a:pt x="2237155" y="14401"/>
                  </a:lnTo>
                  <a:lnTo>
                    <a:pt x="2207793" y="15709"/>
                  </a:lnTo>
                  <a:close/>
                </a:path>
                <a:path w="4653915" h="4653915">
                  <a:moveTo>
                    <a:pt x="2296477" y="12903"/>
                  </a:moveTo>
                  <a:lnTo>
                    <a:pt x="2296235" y="203"/>
                  </a:lnTo>
                  <a:lnTo>
                    <a:pt x="2326652" y="0"/>
                  </a:lnTo>
                  <a:lnTo>
                    <a:pt x="2347201" y="139"/>
                  </a:lnTo>
                  <a:lnTo>
                    <a:pt x="2347113" y="12700"/>
                  </a:lnTo>
                  <a:lnTo>
                    <a:pt x="2326614" y="12700"/>
                  </a:lnTo>
                  <a:lnTo>
                    <a:pt x="2296705" y="12890"/>
                  </a:lnTo>
                  <a:lnTo>
                    <a:pt x="2296477" y="12903"/>
                  </a:lnTo>
                  <a:close/>
                </a:path>
                <a:path w="4653915" h="4653915">
                  <a:moveTo>
                    <a:pt x="2326651" y="12700"/>
                  </a:moveTo>
                  <a:close/>
                </a:path>
                <a:path w="4653915" h="4653915">
                  <a:moveTo>
                    <a:pt x="2347112" y="12839"/>
                  </a:moveTo>
                  <a:lnTo>
                    <a:pt x="2326651" y="12700"/>
                  </a:lnTo>
                  <a:lnTo>
                    <a:pt x="2347113" y="12700"/>
                  </a:lnTo>
                  <a:lnTo>
                    <a:pt x="2347112" y="12839"/>
                  </a:lnTo>
                  <a:close/>
                </a:path>
                <a:path w="4653915" h="4653915">
                  <a:moveTo>
                    <a:pt x="2435732" y="15278"/>
                  </a:moveTo>
                  <a:lnTo>
                    <a:pt x="2416060" y="14401"/>
                  </a:lnTo>
                  <a:lnTo>
                    <a:pt x="2386342" y="13462"/>
                  </a:lnTo>
                  <a:lnTo>
                    <a:pt x="2385135" y="13436"/>
                  </a:lnTo>
                  <a:lnTo>
                    <a:pt x="2385377" y="736"/>
                  </a:lnTo>
                  <a:lnTo>
                    <a:pt x="2386698" y="762"/>
                  </a:lnTo>
                  <a:lnTo>
                    <a:pt x="2416581" y="1714"/>
                  </a:lnTo>
                  <a:lnTo>
                    <a:pt x="2436304" y="2590"/>
                  </a:lnTo>
                  <a:lnTo>
                    <a:pt x="2435732" y="15278"/>
                  </a:lnTo>
                  <a:close/>
                </a:path>
                <a:path w="4653915" h="4653915">
                  <a:moveTo>
                    <a:pt x="2524200" y="21056"/>
                  </a:moveTo>
                  <a:lnTo>
                    <a:pt x="2504655" y="19443"/>
                  </a:lnTo>
                  <a:lnTo>
                    <a:pt x="2475229" y="17399"/>
                  </a:lnTo>
                  <a:lnTo>
                    <a:pt x="2473705" y="17310"/>
                  </a:lnTo>
                  <a:lnTo>
                    <a:pt x="2474429" y="4635"/>
                  </a:lnTo>
                  <a:lnTo>
                    <a:pt x="2476067" y="4724"/>
                  </a:lnTo>
                  <a:lnTo>
                    <a:pt x="2505658" y="6794"/>
                  </a:lnTo>
                  <a:lnTo>
                    <a:pt x="2525242" y="8407"/>
                  </a:lnTo>
                  <a:lnTo>
                    <a:pt x="2524200" y="21056"/>
                  </a:lnTo>
                  <a:close/>
                </a:path>
                <a:path w="4653915" h="4653915">
                  <a:moveTo>
                    <a:pt x="2612377" y="30213"/>
                  </a:moveTo>
                  <a:lnTo>
                    <a:pt x="2592323" y="27787"/>
                  </a:lnTo>
                  <a:lnTo>
                    <a:pt x="2563202" y="24650"/>
                  </a:lnTo>
                  <a:lnTo>
                    <a:pt x="2562059" y="24536"/>
                  </a:lnTo>
                  <a:lnTo>
                    <a:pt x="2563266" y="11899"/>
                  </a:lnTo>
                  <a:lnTo>
                    <a:pt x="2564536" y="12014"/>
                  </a:lnTo>
                  <a:lnTo>
                    <a:pt x="2593809" y="15176"/>
                  </a:lnTo>
                  <a:lnTo>
                    <a:pt x="2613901" y="17602"/>
                  </a:lnTo>
                  <a:lnTo>
                    <a:pt x="2612377" y="30213"/>
                  </a:lnTo>
                  <a:close/>
                </a:path>
                <a:path w="4653915" h="4653915">
                  <a:moveTo>
                    <a:pt x="2700146" y="42722"/>
                  </a:moveTo>
                  <a:lnTo>
                    <a:pt x="2679013" y="39357"/>
                  </a:lnTo>
                  <a:lnTo>
                    <a:pt x="2650223" y="35153"/>
                  </a:lnTo>
                  <a:lnTo>
                    <a:pt x="2650083" y="35128"/>
                  </a:lnTo>
                  <a:lnTo>
                    <a:pt x="2651759" y="22542"/>
                  </a:lnTo>
                  <a:lnTo>
                    <a:pt x="2680969" y="26809"/>
                  </a:lnTo>
                  <a:lnTo>
                    <a:pt x="2702140" y="30187"/>
                  </a:lnTo>
                  <a:lnTo>
                    <a:pt x="2700146" y="42722"/>
                  </a:lnTo>
                  <a:close/>
                </a:path>
                <a:path w="4653915" h="4653915">
                  <a:moveTo>
                    <a:pt x="2788256" y="54114"/>
                  </a:moveTo>
                  <a:lnTo>
                    <a:pt x="2764670" y="54102"/>
                  </a:lnTo>
                  <a:lnTo>
                    <a:pt x="2737548" y="49085"/>
                  </a:lnTo>
                  <a:lnTo>
                    <a:pt x="2739859" y="36601"/>
                  </a:lnTo>
                  <a:lnTo>
                    <a:pt x="2767088" y="41630"/>
                  </a:lnTo>
                  <a:lnTo>
                    <a:pt x="2789834" y="46139"/>
                  </a:lnTo>
                  <a:lnTo>
                    <a:pt x="2788256" y="54114"/>
                  </a:lnTo>
                  <a:close/>
                </a:path>
                <a:path w="4653915" h="4653915">
                  <a:moveTo>
                    <a:pt x="2787370" y="58597"/>
                  </a:moveTo>
                  <a:lnTo>
                    <a:pt x="2764650" y="54102"/>
                  </a:lnTo>
                  <a:lnTo>
                    <a:pt x="2788256" y="54114"/>
                  </a:lnTo>
                  <a:lnTo>
                    <a:pt x="2787370" y="58597"/>
                  </a:lnTo>
                  <a:close/>
                </a:path>
                <a:path w="4653915" h="4653915">
                  <a:moveTo>
                    <a:pt x="2873920" y="77812"/>
                  </a:moveTo>
                  <a:lnTo>
                    <a:pt x="2849193" y="71945"/>
                  </a:lnTo>
                  <a:lnTo>
                    <a:pt x="2824492" y="66408"/>
                  </a:lnTo>
                  <a:lnTo>
                    <a:pt x="2827273" y="54013"/>
                  </a:lnTo>
                  <a:lnTo>
                    <a:pt x="2852089" y="59588"/>
                  </a:lnTo>
                  <a:lnTo>
                    <a:pt x="2876854" y="65455"/>
                  </a:lnTo>
                  <a:lnTo>
                    <a:pt x="2873920" y="77812"/>
                  </a:lnTo>
                  <a:close/>
                </a:path>
                <a:path w="4653915" h="4653915">
                  <a:moveTo>
                    <a:pt x="2959658" y="100355"/>
                  </a:moveTo>
                  <a:lnTo>
                    <a:pt x="2932569" y="92837"/>
                  </a:lnTo>
                  <a:lnTo>
                    <a:pt x="2910712" y="87071"/>
                  </a:lnTo>
                  <a:lnTo>
                    <a:pt x="2913951" y="74790"/>
                  </a:lnTo>
                  <a:lnTo>
                    <a:pt x="2935922" y="80594"/>
                  </a:lnTo>
                  <a:lnTo>
                    <a:pt x="2963049" y="88112"/>
                  </a:lnTo>
                  <a:lnTo>
                    <a:pt x="2959658" y="100355"/>
                  </a:lnTo>
                  <a:close/>
                </a:path>
                <a:path w="4653915" h="4653915">
                  <a:moveTo>
                    <a:pt x="3044392" y="126187"/>
                  </a:moveTo>
                  <a:lnTo>
                    <a:pt x="3041814" y="125336"/>
                  </a:lnTo>
                  <a:lnTo>
                    <a:pt x="3014713" y="116725"/>
                  </a:lnTo>
                  <a:lnTo>
                    <a:pt x="2996069" y="111048"/>
                  </a:lnTo>
                  <a:lnTo>
                    <a:pt x="2999765" y="98894"/>
                  </a:lnTo>
                  <a:lnTo>
                    <a:pt x="3018523" y="104609"/>
                  </a:lnTo>
                  <a:lnTo>
                    <a:pt x="3045777" y="113271"/>
                  </a:lnTo>
                  <a:lnTo>
                    <a:pt x="3048380" y="114134"/>
                  </a:lnTo>
                  <a:lnTo>
                    <a:pt x="3044392" y="126187"/>
                  </a:lnTo>
                  <a:close/>
                </a:path>
                <a:path w="4653915" h="4653915">
                  <a:moveTo>
                    <a:pt x="3132516" y="143548"/>
                  </a:moveTo>
                  <a:lnTo>
                    <a:pt x="3095650" y="143548"/>
                  </a:lnTo>
                  <a:lnTo>
                    <a:pt x="3080435" y="138303"/>
                  </a:lnTo>
                  <a:lnTo>
                    <a:pt x="3084575" y="126288"/>
                  </a:lnTo>
                  <a:lnTo>
                    <a:pt x="3099828" y="131559"/>
                  </a:lnTo>
                  <a:lnTo>
                    <a:pt x="3126625" y="141185"/>
                  </a:lnTo>
                  <a:lnTo>
                    <a:pt x="3132569" y="143408"/>
                  </a:lnTo>
                  <a:lnTo>
                    <a:pt x="3132516" y="143548"/>
                  </a:lnTo>
                  <a:close/>
                </a:path>
                <a:path w="4653915" h="4653915">
                  <a:moveTo>
                    <a:pt x="3128946" y="153123"/>
                  </a:moveTo>
                  <a:lnTo>
                    <a:pt x="3122307" y="153123"/>
                  </a:lnTo>
                  <a:lnTo>
                    <a:pt x="3095573" y="143522"/>
                  </a:lnTo>
                  <a:lnTo>
                    <a:pt x="3132516" y="143548"/>
                  </a:lnTo>
                  <a:lnTo>
                    <a:pt x="3128946" y="153123"/>
                  </a:lnTo>
                  <a:close/>
                </a:path>
                <a:path w="4653915" h="4653915">
                  <a:moveTo>
                    <a:pt x="3128136" y="155295"/>
                  </a:moveTo>
                  <a:lnTo>
                    <a:pt x="3122231" y="153098"/>
                  </a:lnTo>
                  <a:lnTo>
                    <a:pt x="3128946" y="153123"/>
                  </a:lnTo>
                  <a:lnTo>
                    <a:pt x="3128136" y="155295"/>
                  </a:lnTo>
                  <a:close/>
                </a:path>
                <a:path w="4653915" h="4653915">
                  <a:moveTo>
                    <a:pt x="3209132" y="173215"/>
                  </a:moveTo>
                  <a:lnTo>
                    <a:pt x="3175152" y="173215"/>
                  </a:lnTo>
                  <a:lnTo>
                    <a:pt x="3163684" y="168783"/>
                  </a:lnTo>
                  <a:lnTo>
                    <a:pt x="3168268" y="156933"/>
                  </a:lnTo>
                  <a:lnTo>
                    <a:pt x="3179774" y="161391"/>
                  </a:lnTo>
                  <a:lnTo>
                    <a:pt x="3206114" y="171958"/>
                  </a:lnTo>
                  <a:lnTo>
                    <a:pt x="3209132" y="173215"/>
                  </a:lnTo>
                  <a:close/>
                </a:path>
                <a:path w="4653915" h="4653915">
                  <a:moveTo>
                    <a:pt x="3212303" y="183730"/>
                  </a:moveTo>
                  <a:lnTo>
                    <a:pt x="3201352" y="183730"/>
                  </a:lnTo>
                  <a:lnTo>
                    <a:pt x="3175075" y="173189"/>
                  </a:lnTo>
                  <a:lnTo>
                    <a:pt x="3209132" y="173215"/>
                  </a:lnTo>
                  <a:lnTo>
                    <a:pt x="3215563" y="175895"/>
                  </a:lnTo>
                  <a:lnTo>
                    <a:pt x="3212303" y="183730"/>
                  </a:lnTo>
                  <a:close/>
                </a:path>
                <a:path w="4653915" h="4653915">
                  <a:moveTo>
                    <a:pt x="3210686" y="187617"/>
                  </a:moveTo>
                  <a:lnTo>
                    <a:pt x="3201276" y="183705"/>
                  </a:lnTo>
                  <a:lnTo>
                    <a:pt x="3212303" y="183730"/>
                  </a:lnTo>
                  <a:lnTo>
                    <a:pt x="3210686" y="187617"/>
                  </a:lnTo>
                  <a:close/>
                </a:path>
                <a:path w="4653915" h="4653915">
                  <a:moveTo>
                    <a:pt x="3284487" y="205689"/>
                  </a:moveTo>
                  <a:lnTo>
                    <a:pt x="3253257" y="205689"/>
                  </a:lnTo>
                  <a:lnTo>
                    <a:pt x="3245700" y="202438"/>
                  </a:lnTo>
                  <a:lnTo>
                    <a:pt x="3250717" y="190779"/>
                  </a:lnTo>
                  <a:lnTo>
                    <a:pt x="3258311" y="194043"/>
                  </a:lnTo>
                  <a:lnTo>
                    <a:pt x="3284487" y="205689"/>
                  </a:lnTo>
                  <a:close/>
                </a:path>
                <a:path w="4653915" h="4653915">
                  <a:moveTo>
                    <a:pt x="3294689" y="217119"/>
                  </a:moveTo>
                  <a:lnTo>
                    <a:pt x="3278961" y="217119"/>
                  </a:lnTo>
                  <a:lnTo>
                    <a:pt x="3253180" y="205663"/>
                  </a:lnTo>
                  <a:lnTo>
                    <a:pt x="3284487" y="205689"/>
                  </a:lnTo>
                  <a:lnTo>
                    <a:pt x="3297249" y="211556"/>
                  </a:lnTo>
                  <a:lnTo>
                    <a:pt x="3294689" y="217119"/>
                  </a:lnTo>
                  <a:close/>
                </a:path>
                <a:path w="4653915" h="4653915">
                  <a:moveTo>
                    <a:pt x="3291941" y="223088"/>
                  </a:moveTo>
                  <a:lnTo>
                    <a:pt x="3278885" y="217093"/>
                  </a:lnTo>
                  <a:lnTo>
                    <a:pt x="3294689" y="217119"/>
                  </a:lnTo>
                  <a:lnTo>
                    <a:pt x="3291941" y="223088"/>
                  </a:lnTo>
                  <a:close/>
                </a:path>
                <a:path w="4653915" h="4653915">
                  <a:moveTo>
                    <a:pt x="3358753" y="240893"/>
                  </a:moveTo>
                  <a:lnTo>
                    <a:pt x="3329876" y="240893"/>
                  </a:lnTo>
                  <a:lnTo>
                    <a:pt x="3326371" y="239229"/>
                  </a:lnTo>
                  <a:lnTo>
                    <a:pt x="3331819" y="227761"/>
                  </a:lnTo>
                  <a:lnTo>
                    <a:pt x="3335349" y="229438"/>
                  </a:lnTo>
                  <a:lnTo>
                    <a:pt x="3358753" y="240893"/>
                  </a:lnTo>
                  <a:close/>
                </a:path>
                <a:path w="4653915" h="4653915">
                  <a:moveTo>
                    <a:pt x="3376026" y="253238"/>
                  </a:moveTo>
                  <a:lnTo>
                    <a:pt x="3355085" y="253238"/>
                  </a:lnTo>
                  <a:lnTo>
                    <a:pt x="3329800" y="240868"/>
                  </a:lnTo>
                  <a:lnTo>
                    <a:pt x="3358753" y="240893"/>
                  </a:lnTo>
                  <a:lnTo>
                    <a:pt x="3360699" y="241846"/>
                  </a:lnTo>
                  <a:lnTo>
                    <a:pt x="3377501" y="250317"/>
                  </a:lnTo>
                  <a:lnTo>
                    <a:pt x="3376026" y="253238"/>
                  </a:lnTo>
                  <a:close/>
                </a:path>
                <a:path w="4653915" h="4653915">
                  <a:moveTo>
                    <a:pt x="3371773" y="261658"/>
                  </a:moveTo>
                  <a:lnTo>
                    <a:pt x="3355063" y="253226"/>
                  </a:lnTo>
                  <a:lnTo>
                    <a:pt x="3376026" y="253238"/>
                  </a:lnTo>
                  <a:lnTo>
                    <a:pt x="3371773" y="261658"/>
                  </a:lnTo>
                  <a:close/>
                </a:path>
                <a:path w="4653915" h="4653915">
                  <a:moveTo>
                    <a:pt x="3450081" y="303263"/>
                  </a:moveTo>
                  <a:lnTo>
                    <a:pt x="3429583" y="291960"/>
                  </a:lnTo>
                  <a:lnTo>
                    <a:pt x="3405492" y="279069"/>
                  </a:lnTo>
                  <a:lnTo>
                    <a:pt x="3411486" y="267868"/>
                  </a:lnTo>
                  <a:lnTo>
                    <a:pt x="3435679" y="280822"/>
                  </a:lnTo>
                  <a:lnTo>
                    <a:pt x="3456203" y="292138"/>
                  </a:lnTo>
                  <a:lnTo>
                    <a:pt x="3450081" y="303263"/>
                  </a:lnTo>
                  <a:close/>
                </a:path>
                <a:path w="4653915" h="4653915">
                  <a:moveTo>
                    <a:pt x="3526709" y="347713"/>
                  </a:moveTo>
                  <a:lnTo>
                    <a:pt x="3526548" y="347713"/>
                  </a:lnTo>
                  <a:lnTo>
                    <a:pt x="3502532" y="333324"/>
                  </a:lnTo>
                  <a:lnTo>
                    <a:pt x="3483076" y="321983"/>
                  </a:lnTo>
                  <a:lnTo>
                    <a:pt x="3489477" y="311010"/>
                  </a:lnTo>
                  <a:lnTo>
                    <a:pt x="3509022" y="322414"/>
                  </a:lnTo>
                  <a:lnTo>
                    <a:pt x="3533114" y="336842"/>
                  </a:lnTo>
                  <a:lnTo>
                    <a:pt x="3533317" y="336981"/>
                  </a:lnTo>
                  <a:lnTo>
                    <a:pt x="3526709" y="347713"/>
                  </a:lnTo>
                  <a:close/>
                </a:path>
                <a:path w="4653915" h="4653915">
                  <a:moveTo>
                    <a:pt x="3526662" y="347789"/>
                  </a:moveTo>
                  <a:lnTo>
                    <a:pt x="3526486" y="347675"/>
                  </a:lnTo>
                  <a:lnTo>
                    <a:pt x="3526709" y="347713"/>
                  </a:lnTo>
                  <a:close/>
                </a:path>
                <a:path w="4653915" h="4653915">
                  <a:moveTo>
                    <a:pt x="3597184" y="377266"/>
                  </a:moveTo>
                  <a:lnTo>
                    <a:pt x="3573868" y="377266"/>
                  </a:lnTo>
                  <a:lnTo>
                    <a:pt x="3558971" y="367830"/>
                  </a:lnTo>
                  <a:lnTo>
                    <a:pt x="3565766" y="357098"/>
                  </a:lnTo>
                  <a:lnTo>
                    <a:pt x="3580701" y="366547"/>
                  </a:lnTo>
                  <a:lnTo>
                    <a:pt x="3597184" y="377266"/>
                  </a:lnTo>
                  <a:close/>
                </a:path>
                <a:path w="4653915" h="4653915">
                  <a:moveTo>
                    <a:pt x="3601516" y="395300"/>
                  </a:moveTo>
                  <a:lnTo>
                    <a:pt x="3597185" y="392404"/>
                  </a:lnTo>
                  <a:lnTo>
                    <a:pt x="3573805" y="377228"/>
                  </a:lnTo>
                  <a:lnTo>
                    <a:pt x="3597184" y="377266"/>
                  </a:lnTo>
                  <a:lnTo>
                    <a:pt x="3604196" y="381825"/>
                  </a:lnTo>
                  <a:lnTo>
                    <a:pt x="3608565" y="384733"/>
                  </a:lnTo>
                  <a:lnTo>
                    <a:pt x="3601516" y="395300"/>
                  </a:lnTo>
                  <a:close/>
                </a:path>
                <a:path w="4653915" h="4653915">
                  <a:moveTo>
                    <a:pt x="3665508" y="423633"/>
                  </a:moveTo>
                  <a:lnTo>
                    <a:pt x="3643413" y="423633"/>
                  </a:lnTo>
                  <a:lnTo>
                    <a:pt x="3633050" y="416547"/>
                  </a:lnTo>
                  <a:lnTo>
                    <a:pt x="3640226" y="406069"/>
                  </a:lnTo>
                  <a:lnTo>
                    <a:pt x="3650614" y="413181"/>
                  </a:lnTo>
                  <a:lnTo>
                    <a:pt x="3665508" y="423633"/>
                  </a:lnTo>
                  <a:close/>
                </a:path>
                <a:path w="4653915" h="4653915">
                  <a:moveTo>
                    <a:pt x="3674516" y="445630"/>
                  </a:moveTo>
                  <a:lnTo>
                    <a:pt x="3666134" y="439585"/>
                  </a:lnTo>
                  <a:lnTo>
                    <a:pt x="3643350" y="423595"/>
                  </a:lnTo>
                  <a:lnTo>
                    <a:pt x="3665508" y="423633"/>
                  </a:lnTo>
                  <a:lnTo>
                    <a:pt x="3673525" y="429260"/>
                  </a:lnTo>
                  <a:lnTo>
                    <a:pt x="3681945" y="435317"/>
                  </a:lnTo>
                  <a:lnTo>
                    <a:pt x="3674516" y="445630"/>
                  </a:lnTo>
                  <a:close/>
                </a:path>
                <a:path w="4653915" h="4653915">
                  <a:moveTo>
                    <a:pt x="3745547" y="498703"/>
                  </a:moveTo>
                  <a:lnTo>
                    <a:pt x="3733253" y="489165"/>
                  </a:lnTo>
                  <a:lnTo>
                    <a:pt x="3711092" y="472376"/>
                  </a:lnTo>
                  <a:lnTo>
                    <a:pt x="3705224" y="468045"/>
                  </a:lnTo>
                  <a:lnTo>
                    <a:pt x="3712768" y="457835"/>
                  </a:lnTo>
                  <a:lnTo>
                    <a:pt x="3718724" y="462229"/>
                  </a:lnTo>
                  <a:lnTo>
                    <a:pt x="3741013" y="479107"/>
                  </a:lnTo>
                  <a:lnTo>
                    <a:pt x="3753332" y="488670"/>
                  </a:lnTo>
                  <a:lnTo>
                    <a:pt x="3745547" y="498703"/>
                  </a:lnTo>
                  <a:close/>
                </a:path>
                <a:path w="4653915" h="4653915">
                  <a:moveTo>
                    <a:pt x="3797118" y="523557"/>
                  </a:moveTo>
                  <a:lnTo>
                    <a:pt x="3777030" y="523557"/>
                  </a:lnTo>
                  <a:lnTo>
                    <a:pt x="3775392" y="522262"/>
                  </a:lnTo>
                  <a:lnTo>
                    <a:pt x="3783304" y="512318"/>
                  </a:lnTo>
                  <a:lnTo>
                    <a:pt x="3784968" y="513651"/>
                  </a:lnTo>
                  <a:lnTo>
                    <a:pt x="3797118" y="523557"/>
                  </a:lnTo>
                  <a:close/>
                </a:path>
                <a:path w="4653915" h="4653915">
                  <a:moveTo>
                    <a:pt x="3818375" y="541121"/>
                  </a:moveTo>
                  <a:lnTo>
                    <a:pt x="3798569" y="541121"/>
                  </a:lnTo>
                  <a:lnTo>
                    <a:pt x="3776967" y="523519"/>
                  </a:lnTo>
                  <a:lnTo>
                    <a:pt x="3797118" y="523557"/>
                  </a:lnTo>
                  <a:lnTo>
                    <a:pt x="3806621" y="531304"/>
                  </a:lnTo>
                  <a:lnTo>
                    <a:pt x="3818375" y="541121"/>
                  </a:lnTo>
                  <a:close/>
                </a:path>
                <a:path w="4653915" h="4653915">
                  <a:moveTo>
                    <a:pt x="3814508" y="554431"/>
                  </a:moveTo>
                  <a:lnTo>
                    <a:pt x="3798506" y="541070"/>
                  </a:lnTo>
                  <a:lnTo>
                    <a:pt x="3818375" y="541121"/>
                  </a:lnTo>
                  <a:lnTo>
                    <a:pt x="3822648" y="544690"/>
                  </a:lnTo>
                  <a:lnTo>
                    <a:pt x="3814508" y="554431"/>
                  </a:lnTo>
                  <a:close/>
                </a:path>
                <a:path w="4653915" h="4653915">
                  <a:moveTo>
                    <a:pt x="3881297" y="612749"/>
                  </a:moveTo>
                  <a:lnTo>
                    <a:pt x="3861815" y="595249"/>
                  </a:lnTo>
                  <a:lnTo>
                    <a:pt x="3843362" y="579081"/>
                  </a:lnTo>
                  <a:lnTo>
                    <a:pt x="3851731" y="569531"/>
                  </a:lnTo>
                  <a:lnTo>
                    <a:pt x="3870261" y="585774"/>
                  </a:lnTo>
                  <a:lnTo>
                    <a:pt x="3889781" y="603300"/>
                  </a:lnTo>
                  <a:lnTo>
                    <a:pt x="3881297" y="612749"/>
                  </a:lnTo>
                  <a:close/>
                </a:path>
                <a:path w="4653915" h="4653915">
                  <a:moveTo>
                    <a:pt x="3941459" y="651687"/>
                  </a:moveTo>
                  <a:lnTo>
                    <a:pt x="3923169" y="651687"/>
                  </a:lnTo>
                  <a:lnTo>
                    <a:pt x="3909174" y="638505"/>
                  </a:lnTo>
                  <a:lnTo>
                    <a:pt x="3917886" y="629259"/>
                  </a:lnTo>
                  <a:lnTo>
                    <a:pt x="3931907" y="642467"/>
                  </a:lnTo>
                  <a:lnTo>
                    <a:pt x="3941459" y="651687"/>
                  </a:lnTo>
                  <a:close/>
                </a:path>
                <a:path w="4653915" h="4653915">
                  <a:moveTo>
                    <a:pt x="3948299" y="670953"/>
                  </a:moveTo>
                  <a:lnTo>
                    <a:pt x="3943146" y="670953"/>
                  </a:lnTo>
                  <a:lnTo>
                    <a:pt x="3923105" y="651637"/>
                  </a:lnTo>
                  <a:lnTo>
                    <a:pt x="3941459" y="651687"/>
                  </a:lnTo>
                  <a:lnTo>
                    <a:pt x="3951985" y="661847"/>
                  </a:lnTo>
                  <a:lnTo>
                    <a:pt x="3954678" y="664502"/>
                  </a:lnTo>
                  <a:lnTo>
                    <a:pt x="3948299" y="670953"/>
                  </a:lnTo>
                  <a:close/>
                </a:path>
                <a:path w="4653915" h="4653915">
                  <a:moveTo>
                    <a:pt x="3945750" y="673531"/>
                  </a:moveTo>
                  <a:lnTo>
                    <a:pt x="3943083" y="670902"/>
                  </a:lnTo>
                  <a:lnTo>
                    <a:pt x="3948299" y="670953"/>
                  </a:lnTo>
                  <a:lnTo>
                    <a:pt x="3945750" y="673531"/>
                  </a:lnTo>
                  <a:close/>
                </a:path>
                <a:path w="4653915" h="4653915">
                  <a:moveTo>
                    <a:pt x="4007878" y="736790"/>
                  </a:moveTo>
                  <a:lnTo>
                    <a:pt x="4001617" y="730135"/>
                  </a:lnTo>
                  <a:lnTo>
                    <a:pt x="3982351" y="710158"/>
                  </a:lnTo>
                  <a:lnTo>
                    <a:pt x="3972674" y="700379"/>
                  </a:lnTo>
                  <a:lnTo>
                    <a:pt x="3981716" y="691451"/>
                  </a:lnTo>
                  <a:lnTo>
                    <a:pt x="3991457" y="701319"/>
                  </a:lnTo>
                  <a:lnTo>
                    <a:pt x="4010837" y="721398"/>
                  </a:lnTo>
                  <a:lnTo>
                    <a:pt x="4017124" y="728078"/>
                  </a:lnTo>
                  <a:lnTo>
                    <a:pt x="4007878" y="736790"/>
                  </a:lnTo>
                  <a:close/>
                </a:path>
                <a:path w="4653915" h="4653915">
                  <a:moveTo>
                    <a:pt x="4074938" y="791489"/>
                  </a:moveTo>
                  <a:lnTo>
                    <a:pt x="4058056" y="791489"/>
                  </a:lnTo>
                  <a:lnTo>
                    <a:pt x="4039450" y="770775"/>
                  </a:lnTo>
                  <a:lnTo>
                    <a:pt x="4033786" y="764616"/>
                  </a:lnTo>
                  <a:lnTo>
                    <a:pt x="4043133" y="756018"/>
                  </a:lnTo>
                  <a:lnTo>
                    <a:pt x="4048874" y="762266"/>
                  </a:lnTo>
                  <a:lnTo>
                    <a:pt x="4067530" y="783031"/>
                  </a:lnTo>
                  <a:lnTo>
                    <a:pt x="4074938" y="791489"/>
                  </a:lnTo>
                  <a:close/>
                </a:path>
                <a:path w="4653915" h="4653915">
                  <a:moveTo>
                    <a:pt x="4067581" y="802347"/>
                  </a:moveTo>
                  <a:lnTo>
                    <a:pt x="4058005" y="791438"/>
                  </a:lnTo>
                  <a:lnTo>
                    <a:pt x="4074938" y="791489"/>
                  </a:lnTo>
                  <a:lnTo>
                    <a:pt x="4077118" y="793978"/>
                  </a:lnTo>
                  <a:lnTo>
                    <a:pt x="4067581" y="802347"/>
                  </a:lnTo>
                  <a:close/>
                </a:path>
                <a:path w="4653915" h="4653915">
                  <a:moveTo>
                    <a:pt x="4110967" y="833475"/>
                  </a:moveTo>
                  <a:lnTo>
                    <a:pt x="4094428" y="833475"/>
                  </a:lnTo>
                  <a:lnTo>
                    <a:pt x="4092422" y="831138"/>
                  </a:lnTo>
                  <a:lnTo>
                    <a:pt x="4102074" y="822883"/>
                  </a:lnTo>
                  <a:lnTo>
                    <a:pt x="4104093" y="825246"/>
                  </a:lnTo>
                  <a:lnTo>
                    <a:pt x="4110967" y="833475"/>
                  </a:lnTo>
                  <a:close/>
                </a:path>
                <a:path w="4653915" h="4653915">
                  <a:moveTo>
                    <a:pt x="4124731" y="870127"/>
                  </a:moveTo>
                  <a:lnTo>
                    <a:pt x="4112183" y="854735"/>
                  </a:lnTo>
                  <a:lnTo>
                    <a:pt x="4094378" y="833424"/>
                  </a:lnTo>
                  <a:lnTo>
                    <a:pt x="4110967" y="833475"/>
                  </a:lnTo>
                  <a:lnTo>
                    <a:pt x="4122000" y="846683"/>
                  </a:lnTo>
                  <a:lnTo>
                    <a:pt x="4134573" y="862114"/>
                  </a:lnTo>
                  <a:lnTo>
                    <a:pt x="4124731" y="870127"/>
                  </a:lnTo>
                  <a:close/>
                </a:path>
                <a:path w="4653915" h="4653915">
                  <a:moveTo>
                    <a:pt x="4180063" y="920038"/>
                  </a:moveTo>
                  <a:lnTo>
                    <a:pt x="4164139" y="920038"/>
                  </a:lnTo>
                  <a:lnTo>
                    <a:pt x="4148416" y="899782"/>
                  </a:lnTo>
                  <a:lnTo>
                    <a:pt x="4158449" y="891997"/>
                  </a:lnTo>
                  <a:lnTo>
                    <a:pt x="4174197" y="912291"/>
                  </a:lnTo>
                  <a:lnTo>
                    <a:pt x="4180063" y="920038"/>
                  </a:lnTo>
                  <a:close/>
                </a:path>
                <a:path w="4653915" h="4653915">
                  <a:moveTo>
                    <a:pt x="4179277" y="940041"/>
                  </a:moveTo>
                  <a:lnTo>
                    <a:pt x="4164088" y="919988"/>
                  </a:lnTo>
                  <a:lnTo>
                    <a:pt x="4180063" y="920038"/>
                  </a:lnTo>
                  <a:lnTo>
                    <a:pt x="4189399" y="932370"/>
                  </a:lnTo>
                  <a:lnTo>
                    <a:pt x="4179277" y="940041"/>
                  </a:lnTo>
                  <a:close/>
                </a:path>
                <a:path w="4653915" h="4653915">
                  <a:moveTo>
                    <a:pt x="4229232" y="987171"/>
                  </a:moveTo>
                  <a:lnTo>
                    <a:pt x="4213720" y="987171"/>
                  </a:lnTo>
                  <a:lnTo>
                    <a:pt x="4201782" y="970597"/>
                  </a:lnTo>
                  <a:lnTo>
                    <a:pt x="4212081" y="963180"/>
                  </a:lnTo>
                  <a:lnTo>
                    <a:pt x="4224045" y="979779"/>
                  </a:lnTo>
                  <a:lnTo>
                    <a:pt x="4229232" y="987171"/>
                  </a:lnTo>
                  <a:close/>
                </a:path>
                <a:path w="4653915" h="4653915">
                  <a:moveTo>
                    <a:pt x="4231055" y="1011923"/>
                  </a:moveTo>
                  <a:lnTo>
                    <a:pt x="4229671" y="1009891"/>
                  </a:lnTo>
                  <a:lnTo>
                    <a:pt x="4213669" y="987107"/>
                  </a:lnTo>
                  <a:lnTo>
                    <a:pt x="4229232" y="987171"/>
                  </a:lnTo>
                  <a:lnTo>
                    <a:pt x="4240123" y="1002690"/>
                  </a:lnTo>
                  <a:lnTo>
                    <a:pt x="4241533" y="1004747"/>
                  </a:lnTo>
                  <a:lnTo>
                    <a:pt x="4231055" y="1011923"/>
                  </a:lnTo>
                  <a:close/>
                </a:path>
                <a:path w="4653915" h="4653915">
                  <a:moveTo>
                    <a:pt x="4276038" y="1056119"/>
                  </a:moveTo>
                  <a:lnTo>
                    <a:pt x="4260900" y="1056119"/>
                  </a:lnTo>
                  <a:lnTo>
                    <a:pt x="4252404" y="1043381"/>
                  </a:lnTo>
                  <a:lnTo>
                    <a:pt x="4262970" y="1036345"/>
                  </a:lnTo>
                  <a:lnTo>
                    <a:pt x="4271479" y="1049108"/>
                  </a:lnTo>
                  <a:lnTo>
                    <a:pt x="4276038" y="1056119"/>
                  </a:lnTo>
                  <a:close/>
                </a:path>
                <a:path w="4653915" h="4653915">
                  <a:moveTo>
                    <a:pt x="4280077" y="1085811"/>
                  </a:moveTo>
                  <a:lnTo>
                    <a:pt x="4276038" y="1079436"/>
                  </a:lnTo>
                  <a:lnTo>
                    <a:pt x="4260849" y="1056055"/>
                  </a:lnTo>
                  <a:lnTo>
                    <a:pt x="4276038" y="1056119"/>
                  </a:lnTo>
                  <a:lnTo>
                    <a:pt x="4286757" y="1072603"/>
                  </a:lnTo>
                  <a:lnTo>
                    <a:pt x="4290809" y="1079017"/>
                  </a:lnTo>
                  <a:lnTo>
                    <a:pt x="4280077" y="1085811"/>
                  </a:lnTo>
                  <a:close/>
                </a:path>
                <a:path w="4653915" h="4653915">
                  <a:moveTo>
                    <a:pt x="4320435" y="1126820"/>
                  </a:moveTo>
                  <a:lnTo>
                    <a:pt x="4305629" y="1126820"/>
                  </a:lnTo>
                  <a:lnTo>
                    <a:pt x="4300219" y="1118057"/>
                  </a:lnTo>
                  <a:lnTo>
                    <a:pt x="4311040" y="1111389"/>
                  </a:lnTo>
                  <a:lnTo>
                    <a:pt x="4316463" y="1120190"/>
                  </a:lnTo>
                  <a:lnTo>
                    <a:pt x="4320435" y="1126820"/>
                  </a:lnTo>
                  <a:close/>
                </a:path>
                <a:path w="4653915" h="4653915">
                  <a:moveTo>
                    <a:pt x="4334678" y="1150772"/>
                  </a:moveTo>
                  <a:lnTo>
                    <a:pt x="4319980" y="1150772"/>
                  </a:lnTo>
                  <a:lnTo>
                    <a:pt x="4305628" y="1126817"/>
                  </a:lnTo>
                  <a:lnTo>
                    <a:pt x="4320435" y="1126820"/>
                  </a:lnTo>
                  <a:lnTo>
                    <a:pt x="4330890" y="1144270"/>
                  </a:lnTo>
                  <a:lnTo>
                    <a:pt x="4334678" y="1150772"/>
                  </a:lnTo>
                  <a:close/>
                </a:path>
                <a:path w="4653915" h="4653915">
                  <a:moveTo>
                    <a:pt x="4326242" y="1161503"/>
                  </a:moveTo>
                  <a:lnTo>
                    <a:pt x="4319942" y="1150708"/>
                  </a:lnTo>
                  <a:lnTo>
                    <a:pt x="4334678" y="1150772"/>
                  </a:lnTo>
                  <a:lnTo>
                    <a:pt x="4337202" y="1155103"/>
                  </a:lnTo>
                  <a:lnTo>
                    <a:pt x="4326242" y="1161503"/>
                  </a:lnTo>
                  <a:close/>
                </a:path>
                <a:path w="4653915" h="4653915">
                  <a:moveTo>
                    <a:pt x="4362337" y="1199222"/>
                  </a:moveTo>
                  <a:lnTo>
                    <a:pt x="4347844" y="1199222"/>
                  </a:lnTo>
                  <a:lnTo>
                    <a:pt x="4345152" y="1194485"/>
                  </a:lnTo>
                  <a:lnTo>
                    <a:pt x="4356201" y="1188224"/>
                  </a:lnTo>
                  <a:lnTo>
                    <a:pt x="4358906" y="1192999"/>
                  </a:lnTo>
                  <a:lnTo>
                    <a:pt x="4362337" y="1199222"/>
                  </a:lnTo>
                  <a:close/>
                </a:path>
                <a:path w="4653915" h="4653915">
                  <a:moveTo>
                    <a:pt x="4375748" y="1223721"/>
                  </a:moveTo>
                  <a:lnTo>
                    <a:pt x="4361344" y="1223721"/>
                  </a:lnTo>
                  <a:lnTo>
                    <a:pt x="4347806" y="1199159"/>
                  </a:lnTo>
                  <a:lnTo>
                    <a:pt x="4362337" y="1199222"/>
                  </a:lnTo>
                  <a:lnTo>
                    <a:pt x="4372482" y="1217625"/>
                  </a:lnTo>
                  <a:lnTo>
                    <a:pt x="4375748" y="1223721"/>
                  </a:lnTo>
                  <a:close/>
                </a:path>
                <a:path w="4653915" h="4653915">
                  <a:moveTo>
                    <a:pt x="4369472" y="1238910"/>
                  </a:moveTo>
                  <a:lnTo>
                    <a:pt x="4361306" y="1223657"/>
                  </a:lnTo>
                  <a:lnTo>
                    <a:pt x="4375748" y="1223721"/>
                  </a:lnTo>
                  <a:lnTo>
                    <a:pt x="4380674" y="1232916"/>
                  </a:lnTo>
                  <a:lnTo>
                    <a:pt x="4369472" y="1238910"/>
                  </a:lnTo>
                  <a:close/>
                </a:path>
                <a:path w="4653915" h="4653915">
                  <a:moveTo>
                    <a:pt x="4414241" y="1298295"/>
                  </a:moveTo>
                  <a:lnTo>
                    <a:pt x="4400105" y="1298295"/>
                  </a:lnTo>
                  <a:lnTo>
                    <a:pt x="4387443" y="1273187"/>
                  </a:lnTo>
                  <a:lnTo>
                    <a:pt x="4387125" y="1272590"/>
                  </a:lnTo>
                  <a:lnTo>
                    <a:pt x="4398390" y="1266723"/>
                  </a:lnTo>
                  <a:lnTo>
                    <a:pt x="4411459" y="1292606"/>
                  </a:lnTo>
                  <a:lnTo>
                    <a:pt x="4414241" y="1298295"/>
                  </a:lnTo>
                  <a:close/>
                </a:path>
                <a:path w="4653915" h="4653915">
                  <a:moveTo>
                    <a:pt x="4409706" y="1317917"/>
                  </a:moveTo>
                  <a:lnTo>
                    <a:pt x="4400077" y="1298241"/>
                  </a:lnTo>
                  <a:lnTo>
                    <a:pt x="4414241" y="1298295"/>
                  </a:lnTo>
                  <a:lnTo>
                    <a:pt x="4421111" y="1312341"/>
                  </a:lnTo>
                  <a:lnTo>
                    <a:pt x="4409706" y="1317917"/>
                  </a:lnTo>
                  <a:close/>
                </a:path>
                <a:path w="4653915" h="4653915">
                  <a:moveTo>
                    <a:pt x="4446879" y="1398409"/>
                  </a:moveTo>
                  <a:lnTo>
                    <a:pt x="4436185" y="1374343"/>
                  </a:lnTo>
                  <a:lnTo>
                    <a:pt x="4426000" y="1352181"/>
                  </a:lnTo>
                  <a:lnTo>
                    <a:pt x="4437532" y="1346885"/>
                  </a:lnTo>
                  <a:lnTo>
                    <a:pt x="4447768" y="1369148"/>
                  </a:lnTo>
                  <a:lnTo>
                    <a:pt x="4458487" y="1393253"/>
                  </a:lnTo>
                  <a:lnTo>
                    <a:pt x="4446879" y="1398409"/>
                  </a:lnTo>
                  <a:close/>
                </a:path>
                <a:path w="4653915" h="4653915">
                  <a:moveTo>
                    <a:pt x="4480877" y="1480210"/>
                  </a:moveTo>
                  <a:lnTo>
                    <a:pt x="4480089" y="1478153"/>
                  </a:lnTo>
                  <a:lnTo>
                    <a:pt x="4469574" y="1451952"/>
                  </a:lnTo>
                  <a:lnTo>
                    <a:pt x="4461814" y="1433296"/>
                  </a:lnTo>
                  <a:lnTo>
                    <a:pt x="4473536" y="1428419"/>
                  </a:lnTo>
                  <a:lnTo>
                    <a:pt x="4481347" y="1447190"/>
                  </a:lnTo>
                  <a:lnTo>
                    <a:pt x="4491913" y="1473530"/>
                  </a:lnTo>
                  <a:lnTo>
                    <a:pt x="4492726" y="1475625"/>
                  </a:lnTo>
                  <a:lnTo>
                    <a:pt x="4480877" y="1480210"/>
                  </a:lnTo>
                  <a:close/>
                </a:path>
                <a:path w="4653915" h="4653915">
                  <a:moveTo>
                    <a:pt x="4511712" y="1563331"/>
                  </a:moveTo>
                  <a:lnTo>
                    <a:pt x="4509757" y="1557655"/>
                  </a:lnTo>
                  <a:lnTo>
                    <a:pt x="4500181" y="1530997"/>
                  </a:lnTo>
                  <a:lnTo>
                    <a:pt x="4494478" y="1515719"/>
                  </a:lnTo>
                  <a:lnTo>
                    <a:pt x="4506378" y="1511274"/>
                  </a:lnTo>
                  <a:lnTo>
                    <a:pt x="4512119" y="1526667"/>
                  </a:lnTo>
                  <a:lnTo>
                    <a:pt x="4521745" y="1553476"/>
                  </a:lnTo>
                  <a:lnTo>
                    <a:pt x="4523714" y="1559191"/>
                  </a:lnTo>
                  <a:lnTo>
                    <a:pt x="4511712" y="1563331"/>
                  </a:lnTo>
                  <a:close/>
                </a:path>
                <a:path w="4653915" h="4653915">
                  <a:moveTo>
                    <a:pt x="4541293" y="1611490"/>
                  </a:moveTo>
                  <a:lnTo>
                    <a:pt x="4527968" y="1611490"/>
                  </a:lnTo>
                  <a:lnTo>
                    <a:pt x="4523942" y="1599336"/>
                  </a:lnTo>
                  <a:lnTo>
                    <a:pt x="4535995" y="1595335"/>
                  </a:lnTo>
                  <a:lnTo>
                    <a:pt x="4540033" y="1607527"/>
                  </a:lnTo>
                  <a:lnTo>
                    <a:pt x="4541293" y="1611490"/>
                  </a:lnTo>
                  <a:close/>
                </a:path>
                <a:path w="4653915" h="4653915">
                  <a:moveTo>
                    <a:pt x="4549853" y="1638592"/>
                  </a:moveTo>
                  <a:lnTo>
                    <a:pt x="4536579" y="1638592"/>
                  </a:lnTo>
                  <a:lnTo>
                    <a:pt x="4527943" y="1611414"/>
                  </a:lnTo>
                  <a:lnTo>
                    <a:pt x="4541293" y="1611490"/>
                  </a:lnTo>
                  <a:lnTo>
                    <a:pt x="4548695" y="1634782"/>
                  </a:lnTo>
                  <a:lnTo>
                    <a:pt x="4549853" y="1638592"/>
                  </a:lnTo>
                  <a:close/>
                </a:path>
                <a:path w="4653915" h="4653915">
                  <a:moveTo>
                    <a:pt x="4539322" y="1647583"/>
                  </a:moveTo>
                  <a:lnTo>
                    <a:pt x="4536554" y="1638515"/>
                  </a:lnTo>
                  <a:lnTo>
                    <a:pt x="4549853" y="1638592"/>
                  </a:lnTo>
                  <a:lnTo>
                    <a:pt x="4551463" y="1643888"/>
                  </a:lnTo>
                  <a:lnTo>
                    <a:pt x="4539322" y="1647583"/>
                  </a:lnTo>
                  <a:close/>
                </a:path>
                <a:path w="4653915" h="4653915">
                  <a:moveTo>
                    <a:pt x="4566011" y="1693214"/>
                  </a:moveTo>
                  <a:lnTo>
                    <a:pt x="4552835" y="1693214"/>
                  </a:lnTo>
                  <a:lnTo>
                    <a:pt x="4550155" y="1684032"/>
                  </a:lnTo>
                  <a:lnTo>
                    <a:pt x="4562360" y="1680476"/>
                  </a:lnTo>
                  <a:lnTo>
                    <a:pt x="4565040" y="1689709"/>
                  </a:lnTo>
                  <a:lnTo>
                    <a:pt x="4566011" y="1693214"/>
                  </a:lnTo>
                  <a:close/>
                </a:path>
                <a:path w="4653915" h="4653915">
                  <a:moveTo>
                    <a:pt x="4573596" y="1720735"/>
                  </a:moveTo>
                  <a:lnTo>
                    <a:pt x="4560468" y="1720735"/>
                  </a:lnTo>
                  <a:lnTo>
                    <a:pt x="4552810" y="1693138"/>
                  </a:lnTo>
                  <a:lnTo>
                    <a:pt x="4566011" y="1693214"/>
                  </a:lnTo>
                  <a:lnTo>
                    <a:pt x="4572710" y="1717382"/>
                  </a:lnTo>
                  <a:lnTo>
                    <a:pt x="4573596" y="1720735"/>
                  </a:lnTo>
                  <a:close/>
                </a:path>
                <a:path w="4653915" h="4653915">
                  <a:moveTo>
                    <a:pt x="4563655" y="1732838"/>
                  </a:moveTo>
                  <a:lnTo>
                    <a:pt x="4560442" y="1720659"/>
                  </a:lnTo>
                  <a:lnTo>
                    <a:pt x="4573596" y="1720735"/>
                  </a:lnTo>
                  <a:lnTo>
                    <a:pt x="4575936" y="1729600"/>
                  </a:lnTo>
                  <a:lnTo>
                    <a:pt x="4563655" y="1732838"/>
                  </a:lnTo>
                  <a:close/>
                </a:path>
                <a:path w="4653915" h="4653915">
                  <a:moveTo>
                    <a:pt x="4587772" y="1776183"/>
                  </a:moveTo>
                  <a:lnTo>
                    <a:pt x="4574730" y="1776183"/>
                  </a:lnTo>
                  <a:lnTo>
                    <a:pt x="4573091" y="1769668"/>
                  </a:lnTo>
                  <a:lnTo>
                    <a:pt x="4585410" y="1766582"/>
                  </a:lnTo>
                  <a:lnTo>
                    <a:pt x="4587049" y="1773135"/>
                  </a:lnTo>
                  <a:lnTo>
                    <a:pt x="4587772" y="1776183"/>
                  </a:lnTo>
                  <a:close/>
                </a:path>
                <a:path w="4653915" h="4653915">
                  <a:moveTo>
                    <a:pt x="4594367" y="1804111"/>
                  </a:moveTo>
                  <a:lnTo>
                    <a:pt x="4581359" y="1804111"/>
                  </a:lnTo>
                  <a:lnTo>
                    <a:pt x="4574704" y="1776107"/>
                  </a:lnTo>
                  <a:lnTo>
                    <a:pt x="4587772" y="1776183"/>
                  </a:lnTo>
                  <a:lnTo>
                    <a:pt x="4593716" y="1801215"/>
                  </a:lnTo>
                  <a:lnTo>
                    <a:pt x="4594367" y="1804111"/>
                  </a:lnTo>
                  <a:close/>
                </a:path>
                <a:path w="4653915" h="4653915">
                  <a:moveTo>
                    <a:pt x="4584687" y="1818957"/>
                  </a:moveTo>
                  <a:lnTo>
                    <a:pt x="4581334" y="1804035"/>
                  </a:lnTo>
                  <a:lnTo>
                    <a:pt x="4594367" y="1804111"/>
                  </a:lnTo>
                  <a:lnTo>
                    <a:pt x="4597082" y="1816188"/>
                  </a:lnTo>
                  <a:lnTo>
                    <a:pt x="4584687" y="1818957"/>
                  </a:lnTo>
                  <a:close/>
                </a:path>
                <a:path w="4653915" h="4653915">
                  <a:moveTo>
                    <a:pt x="4606549" y="1860346"/>
                  </a:moveTo>
                  <a:lnTo>
                    <a:pt x="4593602" y="1860346"/>
                  </a:lnTo>
                  <a:lnTo>
                    <a:pt x="4592700" y="1856130"/>
                  </a:lnTo>
                  <a:lnTo>
                    <a:pt x="4605134" y="1853501"/>
                  </a:lnTo>
                  <a:lnTo>
                    <a:pt x="4606035" y="1857756"/>
                  </a:lnTo>
                  <a:lnTo>
                    <a:pt x="4606549" y="1860346"/>
                  </a:lnTo>
                  <a:close/>
                </a:path>
                <a:path w="4653915" h="4653915">
                  <a:moveTo>
                    <a:pt x="4602378" y="1905838"/>
                  </a:moveTo>
                  <a:lnTo>
                    <a:pt x="4599190" y="1888566"/>
                  </a:lnTo>
                  <a:lnTo>
                    <a:pt x="4593577" y="1860270"/>
                  </a:lnTo>
                  <a:lnTo>
                    <a:pt x="4606549" y="1860346"/>
                  </a:lnTo>
                  <a:lnTo>
                    <a:pt x="4611674" y="1886216"/>
                  </a:lnTo>
                  <a:lnTo>
                    <a:pt x="4614874" y="1903514"/>
                  </a:lnTo>
                  <a:lnTo>
                    <a:pt x="4602378" y="1905838"/>
                  </a:lnTo>
                  <a:close/>
                </a:path>
                <a:path w="4653915" h="4653915">
                  <a:moveTo>
                    <a:pt x="4622236" y="1945627"/>
                  </a:moveTo>
                  <a:lnTo>
                    <a:pt x="4609375" y="1945627"/>
                  </a:lnTo>
                  <a:lnTo>
                    <a:pt x="4608969" y="1943277"/>
                  </a:lnTo>
                  <a:lnTo>
                    <a:pt x="4621491" y="1941118"/>
                  </a:lnTo>
                  <a:lnTo>
                    <a:pt x="4622236" y="1945627"/>
                  </a:lnTo>
                  <a:close/>
                </a:path>
                <a:path w="4653915" h="4653915">
                  <a:moveTo>
                    <a:pt x="4626780" y="1974291"/>
                  </a:moveTo>
                  <a:lnTo>
                    <a:pt x="4613947" y="1974291"/>
                  </a:lnTo>
                  <a:lnTo>
                    <a:pt x="4609368" y="1945586"/>
                  </a:lnTo>
                  <a:lnTo>
                    <a:pt x="4622236" y="1945627"/>
                  </a:lnTo>
                  <a:lnTo>
                    <a:pt x="4626495" y="1972335"/>
                  </a:lnTo>
                  <a:lnTo>
                    <a:pt x="4626780" y="1974291"/>
                  </a:lnTo>
                  <a:close/>
                </a:path>
                <a:path w="4653915" h="4653915">
                  <a:moveTo>
                    <a:pt x="4616729" y="1993315"/>
                  </a:moveTo>
                  <a:lnTo>
                    <a:pt x="4613935" y="1974215"/>
                  </a:lnTo>
                  <a:lnTo>
                    <a:pt x="4626780" y="1974291"/>
                  </a:lnTo>
                  <a:lnTo>
                    <a:pt x="4629289" y="1991474"/>
                  </a:lnTo>
                  <a:lnTo>
                    <a:pt x="4616729" y="1993315"/>
                  </a:lnTo>
                  <a:close/>
                </a:path>
                <a:path w="4653915" h="4653915">
                  <a:moveTo>
                    <a:pt x="4634808" y="2031974"/>
                  </a:moveTo>
                  <a:lnTo>
                    <a:pt x="4622012" y="2031974"/>
                  </a:lnTo>
                  <a:lnTo>
                    <a:pt x="4621885" y="2030984"/>
                  </a:lnTo>
                  <a:lnTo>
                    <a:pt x="4634471" y="2029307"/>
                  </a:lnTo>
                  <a:lnTo>
                    <a:pt x="4634808" y="2031974"/>
                  </a:lnTo>
                  <a:close/>
                </a:path>
                <a:path w="4653915" h="4653915">
                  <a:moveTo>
                    <a:pt x="4638289" y="2060981"/>
                  </a:moveTo>
                  <a:lnTo>
                    <a:pt x="4625517" y="2060981"/>
                  </a:lnTo>
                  <a:lnTo>
                    <a:pt x="4621999" y="2031898"/>
                  </a:lnTo>
                  <a:lnTo>
                    <a:pt x="4634808" y="2031974"/>
                  </a:lnTo>
                  <a:lnTo>
                    <a:pt x="4638128" y="2059495"/>
                  </a:lnTo>
                  <a:lnTo>
                    <a:pt x="4638289" y="2060981"/>
                  </a:lnTo>
                  <a:close/>
                </a:path>
                <a:path w="4653915" h="4653915">
                  <a:moveTo>
                    <a:pt x="4627701" y="2081288"/>
                  </a:moveTo>
                  <a:lnTo>
                    <a:pt x="4625504" y="2060905"/>
                  </a:lnTo>
                  <a:lnTo>
                    <a:pt x="4638289" y="2060981"/>
                  </a:lnTo>
                  <a:lnTo>
                    <a:pt x="4640338" y="2079929"/>
                  </a:lnTo>
                  <a:lnTo>
                    <a:pt x="4627701" y="2081288"/>
                  </a:lnTo>
                  <a:close/>
                </a:path>
                <a:path w="4653915" h="4653915">
                  <a:moveTo>
                    <a:pt x="4646580" y="2148649"/>
                  </a:moveTo>
                  <a:lnTo>
                    <a:pt x="4633861" y="2148649"/>
                  </a:lnTo>
                  <a:lnTo>
                    <a:pt x="4631423" y="2119122"/>
                  </a:lnTo>
                  <a:lnTo>
                    <a:pt x="4644059" y="2117928"/>
                  </a:lnTo>
                  <a:lnTo>
                    <a:pt x="4646580" y="2148649"/>
                  </a:lnTo>
                  <a:close/>
                </a:path>
                <a:path w="4653915" h="4653915">
                  <a:moveTo>
                    <a:pt x="4631435" y="2119325"/>
                  </a:moveTo>
                  <a:close/>
                </a:path>
                <a:path w="4653915" h="4653915">
                  <a:moveTo>
                    <a:pt x="4635321" y="2169617"/>
                  </a:moveTo>
                  <a:lnTo>
                    <a:pt x="4633848" y="2148573"/>
                  </a:lnTo>
                  <a:lnTo>
                    <a:pt x="4646580" y="2148649"/>
                  </a:lnTo>
                  <a:lnTo>
                    <a:pt x="4647983" y="2168728"/>
                  </a:lnTo>
                  <a:lnTo>
                    <a:pt x="4635321" y="2169617"/>
                  </a:lnTo>
                  <a:close/>
                </a:path>
                <a:path w="4653915" h="4653915">
                  <a:moveTo>
                    <a:pt x="4650304" y="2207615"/>
                  </a:moveTo>
                  <a:lnTo>
                    <a:pt x="4637595" y="2207615"/>
                  </a:lnTo>
                  <a:lnTo>
                    <a:pt x="4650269" y="2206840"/>
                  </a:lnTo>
                  <a:lnTo>
                    <a:pt x="4650304" y="2207615"/>
                  </a:lnTo>
                  <a:close/>
                </a:path>
                <a:path w="4653915" h="4653915">
                  <a:moveTo>
                    <a:pt x="4639563" y="2258161"/>
                  </a:moveTo>
                  <a:lnTo>
                    <a:pt x="4638880" y="2236724"/>
                  </a:lnTo>
                  <a:lnTo>
                    <a:pt x="4637582" y="2207526"/>
                  </a:lnTo>
                  <a:lnTo>
                    <a:pt x="4650304" y="2207615"/>
                  </a:lnTo>
                  <a:lnTo>
                    <a:pt x="4651607" y="2237244"/>
                  </a:lnTo>
                  <a:lnTo>
                    <a:pt x="4652263" y="2257767"/>
                  </a:lnTo>
                  <a:lnTo>
                    <a:pt x="4639563" y="2258161"/>
                  </a:lnTo>
                  <a:close/>
                </a:path>
                <a:path w="4653915" h="4653915">
                  <a:moveTo>
                    <a:pt x="4638903" y="2237244"/>
                  </a:moveTo>
                  <a:close/>
                </a:path>
                <a:path w="4653915" h="4653915">
                  <a:moveTo>
                    <a:pt x="4653304" y="2326690"/>
                  </a:moveTo>
                  <a:lnTo>
                    <a:pt x="4640605" y="2326690"/>
                  </a:lnTo>
                  <a:lnTo>
                    <a:pt x="4640401" y="2296172"/>
                  </a:lnTo>
                  <a:lnTo>
                    <a:pt x="4653101" y="2295931"/>
                  </a:lnTo>
                  <a:lnTo>
                    <a:pt x="4653304" y="2326690"/>
                  </a:lnTo>
                  <a:close/>
                </a:path>
                <a:path w="4653915" h="4653915">
                  <a:moveTo>
                    <a:pt x="4640414" y="2296782"/>
                  </a:moveTo>
                  <a:close/>
                </a:path>
                <a:path w="4653915" h="4653915">
                  <a:moveTo>
                    <a:pt x="4653178" y="2346896"/>
                  </a:moveTo>
                  <a:lnTo>
                    <a:pt x="4640478" y="2346807"/>
                  </a:lnTo>
                  <a:lnTo>
                    <a:pt x="4640604" y="2326652"/>
                  </a:lnTo>
                  <a:lnTo>
                    <a:pt x="4653304" y="2326690"/>
                  </a:lnTo>
                  <a:lnTo>
                    <a:pt x="4653178" y="2346896"/>
                  </a:lnTo>
                  <a:close/>
                </a:path>
                <a:path w="4653915" h="4653915">
                  <a:moveTo>
                    <a:pt x="4652547" y="2386418"/>
                  </a:moveTo>
                  <a:lnTo>
                    <a:pt x="4639843" y="2386418"/>
                  </a:lnTo>
                  <a:lnTo>
                    <a:pt x="4639868" y="2384831"/>
                  </a:lnTo>
                  <a:lnTo>
                    <a:pt x="4652568" y="2385072"/>
                  </a:lnTo>
                  <a:lnTo>
                    <a:pt x="4652547" y="2386418"/>
                  </a:lnTo>
                  <a:close/>
                </a:path>
                <a:path w="4653915" h="4653915">
                  <a:moveTo>
                    <a:pt x="4651604" y="2416149"/>
                  </a:moveTo>
                  <a:lnTo>
                    <a:pt x="4638903" y="2416149"/>
                  </a:lnTo>
                  <a:lnTo>
                    <a:pt x="4639843" y="2386342"/>
                  </a:lnTo>
                  <a:lnTo>
                    <a:pt x="4652547" y="2386418"/>
                  </a:lnTo>
                  <a:lnTo>
                    <a:pt x="4651604" y="2416149"/>
                  </a:lnTo>
                  <a:close/>
                </a:path>
                <a:path w="4653915" h="4653915">
                  <a:moveTo>
                    <a:pt x="4650727" y="2435999"/>
                  </a:moveTo>
                  <a:lnTo>
                    <a:pt x="4638039" y="2435428"/>
                  </a:lnTo>
                  <a:lnTo>
                    <a:pt x="4638903" y="2416060"/>
                  </a:lnTo>
                  <a:lnTo>
                    <a:pt x="4651604" y="2416149"/>
                  </a:lnTo>
                  <a:lnTo>
                    <a:pt x="4650727" y="2435999"/>
                  </a:lnTo>
                  <a:close/>
                </a:path>
                <a:path w="4653915" h="4653915">
                  <a:moveTo>
                    <a:pt x="4648625" y="2475306"/>
                  </a:moveTo>
                  <a:lnTo>
                    <a:pt x="4635906" y="2475306"/>
                  </a:lnTo>
                  <a:lnTo>
                    <a:pt x="4636007" y="2473401"/>
                  </a:lnTo>
                  <a:lnTo>
                    <a:pt x="4648695" y="2474125"/>
                  </a:lnTo>
                  <a:lnTo>
                    <a:pt x="4648625" y="2475306"/>
                  </a:lnTo>
                  <a:close/>
                </a:path>
                <a:path w="4653915" h="4653915">
                  <a:moveTo>
                    <a:pt x="4644923" y="2524937"/>
                  </a:moveTo>
                  <a:lnTo>
                    <a:pt x="4632273" y="2523896"/>
                  </a:lnTo>
                  <a:lnTo>
                    <a:pt x="4633861" y="2504655"/>
                  </a:lnTo>
                  <a:lnTo>
                    <a:pt x="4635906" y="2475230"/>
                  </a:lnTo>
                  <a:lnTo>
                    <a:pt x="4648625" y="2475306"/>
                  </a:lnTo>
                  <a:lnTo>
                    <a:pt x="4646510" y="2505659"/>
                  </a:lnTo>
                  <a:lnTo>
                    <a:pt x="4644923" y="2524937"/>
                  </a:lnTo>
                  <a:close/>
                </a:path>
                <a:path w="4653915" h="4653915">
                  <a:moveTo>
                    <a:pt x="4633848" y="2504732"/>
                  </a:moveTo>
                  <a:close/>
                </a:path>
                <a:path w="4653915" h="4653915">
                  <a:moveTo>
                    <a:pt x="4641411" y="2563291"/>
                  </a:moveTo>
                  <a:lnTo>
                    <a:pt x="4628654" y="2563291"/>
                  </a:lnTo>
                  <a:lnTo>
                    <a:pt x="4628794" y="2561755"/>
                  </a:lnTo>
                  <a:lnTo>
                    <a:pt x="4641443" y="2562961"/>
                  </a:lnTo>
                  <a:lnTo>
                    <a:pt x="4641411" y="2563291"/>
                  </a:lnTo>
                  <a:close/>
                </a:path>
                <a:path w="4653915" h="4653915">
                  <a:moveTo>
                    <a:pt x="4635741" y="2613596"/>
                  </a:moveTo>
                  <a:lnTo>
                    <a:pt x="4623129" y="2612072"/>
                  </a:lnTo>
                  <a:lnTo>
                    <a:pt x="4625517" y="2592324"/>
                  </a:lnTo>
                  <a:lnTo>
                    <a:pt x="4628654" y="2563202"/>
                  </a:lnTo>
                  <a:lnTo>
                    <a:pt x="4641411" y="2563291"/>
                  </a:lnTo>
                  <a:lnTo>
                    <a:pt x="4641290" y="2564536"/>
                  </a:lnTo>
                  <a:lnTo>
                    <a:pt x="4638128" y="2593809"/>
                  </a:lnTo>
                  <a:lnTo>
                    <a:pt x="4635741" y="2613596"/>
                  </a:lnTo>
                  <a:close/>
                </a:path>
                <a:path w="4653915" h="4653915">
                  <a:moveTo>
                    <a:pt x="4625504" y="2592400"/>
                  </a:moveTo>
                  <a:close/>
                </a:path>
                <a:path w="4653915" h="4653915">
                  <a:moveTo>
                    <a:pt x="4623168" y="2701848"/>
                  </a:moveTo>
                  <a:lnTo>
                    <a:pt x="4610620" y="2699842"/>
                  </a:lnTo>
                  <a:lnTo>
                    <a:pt x="4613947" y="2679014"/>
                  </a:lnTo>
                  <a:lnTo>
                    <a:pt x="4618215" y="2649778"/>
                  </a:lnTo>
                  <a:lnTo>
                    <a:pt x="4630800" y="2651455"/>
                  </a:lnTo>
                  <a:lnTo>
                    <a:pt x="4626495" y="2680970"/>
                  </a:lnTo>
                  <a:lnTo>
                    <a:pt x="4623168" y="2701848"/>
                  </a:lnTo>
                  <a:close/>
                </a:path>
                <a:path w="4653915" h="4653915">
                  <a:moveTo>
                    <a:pt x="4618138" y="2650312"/>
                  </a:moveTo>
                  <a:close/>
                </a:path>
                <a:path w="4653915" h="4653915">
                  <a:moveTo>
                    <a:pt x="4613935" y="2679090"/>
                  </a:moveTo>
                  <a:close/>
                </a:path>
                <a:path w="4653915" h="4653915">
                  <a:moveTo>
                    <a:pt x="4612109" y="2764739"/>
                  </a:moveTo>
                  <a:lnTo>
                    <a:pt x="4599190" y="2764739"/>
                  </a:lnTo>
                  <a:lnTo>
                    <a:pt x="4604270" y="2737256"/>
                  </a:lnTo>
                  <a:lnTo>
                    <a:pt x="4616767" y="2739567"/>
                  </a:lnTo>
                  <a:lnTo>
                    <a:pt x="4612109" y="2764739"/>
                  </a:lnTo>
                  <a:close/>
                </a:path>
                <a:path w="4653915" h="4653915">
                  <a:moveTo>
                    <a:pt x="4607216" y="2789542"/>
                  </a:moveTo>
                  <a:lnTo>
                    <a:pt x="4594758" y="2787065"/>
                  </a:lnTo>
                  <a:lnTo>
                    <a:pt x="4599203" y="2764650"/>
                  </a:lnTo>
                  <a:lnTo>
                    <a:pt x="4612109" y="2764739"/>
                  </a:lnTo>
                  <a:lnTo>
                    <a:pt x="4611674" y="2767088"/>
                  </a:lnTo>
                  <a:lnTo>
                    <a:pt x="4607216" y="2789542"/>
                  </a:lnTo>
                  <a:close/>
                </a:path>
                <a:path w="4653915" h="4653915">
                  <a:moveTo>
                    <a:pt x="4587912" y="2876550"/>
                  </a:moveTo>
                  <a:lnTo>
                    <a:pt x="4575555" y="2873616"/>
                  </a:lnTo>
                  <a:lnTo>
                    <a:pt x="4581359" y="2849194"/>
                  </a:lnTo>
                  <a:lnTo>
                    <a:pt x="4586960" y="2824200"/>
                  </a:lnTo>
                  <a:lnTo>
                    <a:pt x="4599355" y="2826981"/>
                  </a:lnTo>
                  <a:lnTo>
                    <a:pt x="4593716" y="2852089"/>
                  </a:lnTo>
                  <a:lnTo>
                    <a:pt x="4587912" y="2876550"/>
                  </a:lnTo>
                  <a:close/>
                </a:path>
                <a:path w="4653915" h="4653915">
                  <a:moveTo>
                    <a:pt x="4581334" y="2849270"/>
                  </a:moveTo>
                  <a:close/>
                </a:path>
                <a:path w="4653915" h="4653915">
                  <a:moveTo>
                    <a:pt x="4565268" y="2962757"/>
                  </a:moveTo>
                  <a:lnTo>
                    <a:pt x="4553025" y="2959366"/>
                  </a:lnTo>
                  <a:lnTo>
                    <a:pt x="4560468" y="2932569"/>
                  </a:lnTo>
                  <a:lnTo>
                    <a:pt x="4566310" y="2910420"/>
                  </a:lnTo>
                  <a:lnTo>
                    <a:pt x="4578591" y="2913659"/>
                  </a:lnTo>
                  <a:lnTo>
                    <a:pt x="4572710" y="2935922"/>
                  </a:lnTo>
                  <a:lnTo>
                    <a:pt x="4565268" y="2962757"/>
                  </a:lnTo>
                  <a:close/>
                </a:path>
                <a:path w="4653915" h="4653915">
                  <a:moveTo>
                    <a:pt x="4560442" y="2932645"/>
                  </a:moveTo>
                  <a:close/>
                </a:path>
                <a:path w="4653915" h="4653915">
                  <a:moveTo>
                    <a:pt x="4539271" y="3048101"/>
                  </a:moveTo>
                  <a:lnTo>
                    <a:pt x="4527206" y="3044101"/>
                  </a:lnTo>
                  <a:lnTo>
                    <a:pt x="4527968" y="3041815"/>
                  </a:lnTo>
                  <a:lnTo>
                    <a:pt x="4536579" y="3014713"/>
                  </a:lnTo>
                  <a:lnTo>
                    <a:pt x="4542345" y="2995777"/>
                  </a:lnTo>
                  <a:lnTo>
                    <a:pt x="4554499" y="2999473"/>
                  </a:lnTo>
                  <a:lnTo>
                    <a:pt x="4548695" y="3018523"/>
                  </a:lnTo>
                  <a:lnTo>
                    <a:pt x="4540033" y="3045777"/>
                  </a:lnTo>
                  <a:lnTo>
                    <a:pt x="4539271" y="3048101"/>
                  </a:lnTo>
                  <a:close/>
                </a:path>
                <a:path w="4653915" h="4653915">
                  <a:moveTo>
                    <a:pt x="4536554" y="3014789"/>
                  </a:moveTo>
                  <a:close/>
                </a:path>
                <a:path w="4653915" h="4653915">
                  <a:moveTo>
                    <a:pt x="4527943" y="3041891"/>
                  </a:moveTo>
                  <a:close/>
                </a:path>
                <a:path w="4653915" h="4653915">
                  <a:moveTo>
                    <a:pt x="4523186" y="3095650"/>
                  </a:moveTo>
                  <a:lnTo>
                    <a:pt x="4509757" y="3095650"/>
                  </a:lnTo>
                  <a:lnTo>
                    <a:pt x="4515103" y="3080143"/>
                  </a:lnTo>
                  <a:lnTo>
                    <a:pt x="4527105" y="3084283"/>
                  </a:lnTo>
                  <a:lnTo>
                    <a:pt x="4523186" y="3095650"/>
                  </a:lnTo>
                  <a:close/>
                </a:path>
                <a:path w="4653915" h="4653915">
                  <a:moveTo>
                    <a:pt x="4513670" y="3122307"/>
                  </a:moveTo>
                  <a:lnTo>
                    <a:pt x="4500181" y="3122307"/>
                  </a:lnTo>
                  <a:lnTo>
                    <a:pt x="4509782" y="3095574"/>
                  </a:lnTo>
                  <a:lnTo>
                    <a:pt x="4523186" y="3095650"/>
                  </a:lnTo>
                  <a:lnTo>
                    <a:pt x="4521745" y="3099828"/>
                  </a:lnTo>
                  <a:lnTo>
                    <a:pt x="4513670" y="3122307"/>
                  </a:lnTo>
                  <a:close/>
                </a:path>
                <a:path w="4653915" h="4653915">
                  <a:moveTo>
                    <a:pt x="4510011" y="3132289"/>
                  </a:moveTo>
                  <a:lnTo>
                    <a:pt x="4498111" y="3127844"/>
                  </a:lnTo>
                  <a:lnTo>
                    <a:pt x="4500206" y="3122231"/>
                  </a:lnTo>
                  <a:lnTo>
                    <a:pt x="4513670" y="3122307"/>
                  </a:lnTo>
                  <a:lnTo>
                    <a:pt x="4512119" y="3126625"/>
                  </a:lnTo>
                  <a:lnTo>
                    <a:pt x="4510011" y="3132289"/>
                  </a:lnTo>
                  <a:close/>
                </a:path>
                <a:path w="4653915" h="4653915">
                  <a:moveTo>
                    <a:pt x="4493701" y="3175152"/>
                  </a:moveTo>
                  <a:lnTo>
                    <a:pt x="4480089" y="3175152"/>
                  </a:lnTo>
                  <a:lnTo>
                    <a:pt x="4484636" y="3163404"/>
                  </a:lnTo>
                  <a:lnTo>
                    <a:pt x="4496472" y="3167989"/>
                  </a:lnTo>
                  <a:lnTo>
                    <a:pt x="4493701" y="3175152"/>
                  </a:lnTo>
                  <a:close/>
                </a:path>
                <a:path w="4653915" h="4653915">
                  <a:moveTo>
                    <a:pt x="4483257" y="3201352"/>
                  </a:moveTo>
                  <a:lnTo>
                    <a:pt x="4469574" y="3201352"/>
                  </a:lnTo>
                  <a:lnTo>
                    <a:pt x="4480115" y="3175076"/>
                  </a:lnTo>
                  <a:lnTo>
                    <a:pt x="4493701" y="3175152"/>
                  </a:lnTo>
                  <a:lnTo>
                    <a:pt x="4491913" y="3179775"/>
                  </a:lnTo>
                  <a:lnTo>
                    <a:pt x="4483257" y="3201352"/>
                  </a:lnTo>
                  <a:close/>
                </a:path>
                <a:path w="4653915" h="4653915">
                  <a:moveTo>
                    <a:pt x="4477524" y="3215284"/>
                  </a:moveTo>
                  <a:lnTo>
                    <a:pt x="4465802" y="3210407"/>
                  </a:lnTo>
                  <a:lnTo>
                    <a:pt x="4469599" y="3201276"/>
                  </a:lnTo>
                  <a:lnTo>
                    <a:pt x="4483257" y="3201352"/>
                  </a:lnTo>
                  <a:lnTo>
                    <a:pt x="4481347" y="3206115"/>
                  </a:lnTo>
                  <a:lnTo>
                    <a:pt x="4477524" y="3215284"/>
                  </a:lnTo>
                  <a:close/>
                </a:path>
                <a:path w="4653915" h="4653915">
                  <a:moveTo>
                    <a:pt x="4461442" y="3253257"/>
                  </a:moveTo>
                  <a:lnTo>
                    <a:pt x="4447615" y="3253257"/>
                  </a:lnTo>
                  <a:lnTo>
                    <a:pt x="4450981" y="3245421"/>
                  </a:lnTo>
                  <a:lnTo>
                    <a:pt x="4462652" y="3250450"/>
                  </a:lnTo>
                  <a:lnTo>
                    <a:pt x="4461442" y="3253257"/>
                  </a:lnTo>
                  <a:close/>
                </a:path>
                <a:path w="4653915" h="4653915">
                  <a:moveTo>
                    <a:pt x="4450078" y="3278962"/>
                  </a:moveTo>
                  <a:lnTo>
                    <a:pt x="4436185" y="3278962"/>
                  </a:lnTo>
                  <a:lnTo>
                    <a:pt x="4447641" y="3253181"/>
                  </a:lnTo>
                  <a:lnTo>
                    <a:pt x="4461442" y="3253257"/>
                  </a:lnTo>
                  <a:lnTo>
                    <a:pt x="4459261" y="3258312"/>
                  </a:lnTo>
                  <a:lnTo>
                    <a:pt x="4450078" y="3278962"/>
                  </a:lnTo>
                  <a:close/>
                </a:path>
                <a:path w="4653915" h="4653915">
                  <a:moveTo>
                    <a:pt x="4441875" y="3296970"/>
                  </a:moveTo>
                  <a:lnTo>
                    <a:pt x="4430343" y="3291674"/>
                  </a:lnTo>
                  <a:lnTo>
                    <a:pt x="4436211" y="3278886"/>
                  </a:lnTo>
                  <a:lnTo>
                    <a:pt x="4450078" y="3278962"/>
                  </a:lnTo>
                  <a:lnTo>
                    <a:pt x="4447768" y="3284156"/>
                  </a:lnTo>
                  <a:lnTo>
                    <a:pt x="4441875" y="3296970"/>
                  </a:lnTo>
                  <a:close/>
                </a:path>
                <a:path w="4653915" h="4653915">
                  <a:moveTo>
                    <a:pt x="4422168" y="3329876"/>
                  </a:moveTo>
                  <a:lnTo>
                    <a:pt x="4412411" y="3329876"/>
                  </a:lnTo>
                  <a:lnTo>
                    <a:pt x="4414202" y="3326091"/>
                  </a:lnTo>
                  <a:lnTo>
                    <a:pt x="4422168" y="3329876"/>
                  </a:lnTo>
                  <a:close/>
                </a:path>
                <a:path w="4653915" h="4653915">
                  <a:moveTo>
                    <a:pt x="4414206" y="3355086"/>
                  </a:moveTo>
                  <a:lnTo>
                    <a:pt x="4400067" y="3355086"/>
                  </a:lnTo>
                  <a:lnTo>
                    <a:pt x="4412436" y="3329800"/>
                  </a:lnTo>
                  <a:lnTo>
                    <a:pt x="4422168" y="3329876"/>
                  </a:lnTo>
                  <a:lnTo>
                    <a:pt x="4425670" y="3331540"/>
                  </a:lnTo>
                  <a:lnTo>
                    <a:pt x="4423866" y="3335350"/>
                  </a:lnTo>
                  <a:lnTo>
                    <a:pt x="4414206" y="3355086"/>
                  </a:lnTo>
                  <a:close/>
                </a:path>
                <a:path w="4653915" h="4653915">
                  <a:moveTo>
                    <a:pt x="4400077" y="3355064"/>
                  </a:moveTo>
                  <a:close/>
                </a:path>
                <a:path w="4653915" h="4653915">
                  <a:moveTo>
                    <a:pt x="4403115" y="3377234"/>
                  </a:moveTo>
                  <a:lnTo>
                    <a:pt x="4391786" y="3371507"/>
                  </a:lnTo>
                  <a:lnTo>
                    <a:pt x="4400077" y="3355064"/>
                  </a:lnTo>
                  <a:lnTo>
                    <a:pt x="4414206" y="3355086"/>
                  </a:lnTo>
                  <a:lnTo>
                    <a:pt x="4411459" y="3360699"/>
                  </a:lnTo>
                  <a:lnTo>
                    <a:pt x="4403115" y="3377234"/>
                  </a:lnTo>
                  <a:close/>
                </a:path>
                <a:path w="4653915" h="4653915">
                  <a:moveTo>
                    <a:pt x="4361319" y="3455936"/>
                  </a:moveTo>
                  <a:lnTo>
                    <a:pt x="4350194" y="3449815"/>
                  </a:lnTo>
                  <a:lnTo>
                    <a:pt x="4361344" y="3429584"/>
                  </a:lnTo>
                  <a:lnTo>
                    <a:pt x="4374375" y="3405225"/>
                  </a:lnTo>
                  <a:lnTo>
                    <a:pt x="4385576" y="3411220"/>
                  </a:lnTo>
                  <a:lnTo>
                    <a:pt x="4372482" y="3435680"/>
                  </a:lnTo>
                  <a:lnTo>
                    <a:pt x="4361319" y="3455936"/>
                  </a:lnTo>
                  <a:close/>
                </a:path>
                <a:path w="4653915" h="4653915">
                  <a:moveTo>
                    <a:pt x="4361306" y="3429647"/>
                  </a:moveTo>
                  <a:close/>
                </a:path>
                <a:path w="4653915" h="4653915">
                  <a:moveTo>
                    <a:pt x="4316526" y="3533000"/>
                  </a:moveTo>
                  <a:lnTo>
                    <a:pt x="4305629" y="3526472"/>
                  </a:lnTo>
                  <a:lnTo>
                    <a:pt x="4319980" y="3502533"/>
                  </a:lnTo>
                  <a:lnTo>
                    <a:pt x="4331474" y="3482822"/>
                  </a:lnTo>
                  <a:lnTo>
                    <a:pt x="4342447" y="3489210"/>
                  </a:lnTo>
                  <a:lnTo>
                    <a:pt x="4330890" y="3509035"/>
                  </a:lnTo>
                  <a:lnTo>
                    <a:pt x="4316526" y="3533000"/>
                  </a:lnTo>
                  <a:close/>
                </a:path>
                <a:path w="4653915" h="4653915">
                  <a:moveTo>
                    <a:pt x="4319942" y="3502596"/>
                  </a:moveTo>
                  <a:close/>
                </a:path>
                <a:path w="4653915" h="4653915">
                  <a:moveTo>
                    <a:pt x="4291073" y="3573868"/>
                  </a:moveTo>
                  <a:lnTo>
                    <a:pt x="4276038" y="3573868"/>
                  </a:lnTo>
                  <a:lnTo>
                    <a:pt x="4285627" y="3558717"/>
                  </a:lnTo>
                  <a:lnTo>
                    <a:pt x="4296358" y="3565499"/>
                  </a:lnTo>
                  <a:lnTo>
                    <a:pt x="4291073" y="3573868"/>
                  </a:lnTo>
                  <a:close/>
                </a:path>
                <a:path w="4653915" h="4653915">
                  <a:moveTo>
                    <a:pt x="4268736" y="3608311"/>
                  </a:moveTo>
                  <a:lnTo>
                    <a:pt x="4258170" y="3601275"/>
                  </a:lnTo>
                  <a:lnTo>
                    <a:pt x="4260900" y="3597186"/>
                  </a:lnTo>
                  <a:lnTo>
                    <a:pt x="4276077" y="3573805"/>
                  </a:lnTo>
                  <a:lnTo>
                    <a:pt x="4291073" y="3573868"/>
                  </a:lnTo>
                  <a:lnTo>
                    <a:pt x="4286757" y="3580701"/>
                  </a:lnTo>
                  <a:lnTo>
                    <a:pt x="4271479" y="3604196"/>
                  </a:lnTo>
                  <a:lnTo>
                    <a:pt x="4268736" y="3608311"/>
                  </a:lnTo>
                  <a:close/>
                </a:path>
                <a:path w="4653915" h="4653915">
                  <a:moveTo>
                    <a:pt x="4260849" y="3597249"/>
                  </a:moveTo>
                  <a:close/>
                </a:path>
                <a:path w="4653915" h="4653915">
                  <a:moveTo>
                    <a:pt x="4245055" y="3643414"/>
                  </a:moveTo>
                  <a:lnTo>
                    <a:pt x="4229671" y="3643414"/>
                  </a:lnTo>
                  <a:lnTo>
                    <a:pt x="4236922" y="3632796"/>
                  </a:lnTo>
                  <a:lnTo>
                    <a:pt x="4247413" y="3639972"/>
                  </a:lnTo>
                  <a:lnTo>
                    <a:pt x="4245055" y="3643414"/>
                  </a:lnTo>
                  <a:close/>
                </a:path>
                <a:path w="4653915" h="4653915">
                  <a:moveTo>
                    <a:pt x="4218165" y="3681691"/>
                  </a:moveTo>
                  <a:lnTo>
                    <a:pt x="4207852" y="3674275"/>
                  </a:lnTo>
                  <a:lnTo>
                    <a:pt x="4213720" y="3666134"/>
                  </a:lnTo>
                  <a:lnTo>
                    <a:pt x="4229709" y="3643350"/>
                  </a:lnTo>
                  <a:lnTo>
                    <a:pt x="4245055" y="3643414"/>
                  </a:lnTo>
                  <a:lnTo>
                    <a:pt x="4240123" y="3650615"/>
                  </a:lnTo>
                  <a:lnTo>
                    <a:pt x="4224045" y="3673525"/>
                  </a:lnTo>
                  <a:lnTo>
                    <a:pt x="4218165" y="3681691"/>
                  </a:lnTo>
                  <a:close/>
                </a:path>
                <a:path w="4653915" h="4653915">
                  <a:moveTo>
                    <a:pt x="4213669" y="3666197"/>
                  </a:moveTo>
                  <a:close/>
                </a:path>
                <a:path w="4653915" h="4653915">
                  <a:moveTo>
                    <a:pt x="4164825" y="3753091"/>
                  </a:moveTo>
                  <a:lnTo>
                    <a:pt x="4154792" y="3745306"/>
                  </a:lnTo>
                  <a:lnTo>
                    <a:pt x="4164139" y="3733266"/>
                  </a:lnTo>
                  <a:lnTo>
                    <a:pt x="4180928" y="3711092"/>
                  </a:lnTo>
                  <a:lnTo>
                    <a:pt x="4185437" y="3704983"/>
                  </a:lnTo>
                  <a:lnTo>
                    <a:pt x="4195647" y="3712527"/>
                  </a:lnTo>
                  <a:lnTo>
                    <a:pt x="4191075" y="3718725"/>
                  </a:lnTo>
                  <a:lnTo>
                    <a:pt x="4174197" y="3741013"/>
                  </a:lnTo>
                  <a:lnTo>
                    <a:pt x="4164825" y="3753091"/>
                  </a:lnTo>
                  <a:close/>
                </a:path>
                <a:path w="4653915" h="4653915">
                  <a:moveTo>
                    <a:pt x="4180877" y="3711155"/>
                  </a:moveTo>
                  <a:close/>
                </a:path>
                <a:path w="4653915" h="4653915">
                  <a:moveTo>
                    <a:pt x="4164088" y="3733317"/>
                  </a:moveTo>
                  <a:close/>
                </a:path>
                <a:path w="4653915" h="4653915">
                  <a:moveTo>
                    <a:pt x="4133595" y="3777030"/>
                  </a:moveTo>
                  <a:lnTo>
                    <a:pt x="4129747" y="3777030"/>
                  </a:lnTo>
                  <a:lnTo>
                    <a:pt x="4131233" y="3775151"/>
                  </a:lnTo>
                  <a:lnTo>
                    <a:pt x="4133595" y="3777030"/>
                  </a:lnTo>
                  <a:close/>
                </a:path>
                <a:path w="4653915" h="4653915">
                  <a:moveTo>
                    <a:pt x="4128564" y="3798570"/>
                  </a:moveTo>
                  <a:lnTo>
                    <a:pt x="4112183" y="3798570"/>
                  </a:lnTo>
                  <a:lnTo>
                    <a:pt x="4129785" y="3776967"/>
                  </a:lnTo>
                  <a:lnTo>
                    <a:pt x="4133595" y="3777030"/>
                  </a:lnTo>
                  <a:lnTo>
                    <a:pt x="4141177" y="3783063"/>
                  </a:lnTo>
                  <a:lnTo>
                    <a:pt x="4139653" y="3784968"/>
                  </a:lnTo>
                  <a:lnTo>
                    <a:pt x="4128564" y="3798570"/>
                  </a:lnTo>
                  <a:close/>
                </a:path>
                <a:path w="4653915" h="4653915">
                  <a:moveTo>
                    <a:pt x="4108805" y="3822407"/>
                  </a:moveTo>
                  <a:lnTo>
                    <a:pt x="4099064" y="3814267"/>
                  </a:lnTo>
                  <a:lnTo>
                    <a:pt x="4112234" y="3798506"/>
                  </a:lnTo>
                  <a:lnTo>
                    <a:pt x="4128564" y="3798570"/>
                  </a:lnTo>
                  <a:lnTo>
                    <a:pt x="4122000" y="3806621"/>
                  </a:lnTo>
                  <a:lnTo>
                    <a:pt x="4108805" y="3822407"/>
                  </a:lnTo>
                  <a:close/>
                </a:path>
                <a:path w="4653915" h="4653915">
                  <a:moveTo>
                    <a:pt x="4050207" y="3889552"/>
                  </a:moveTo>
                  <a:lnTo>
                    <a:pt x="4040758" y="3881069"/>
                  </a:lnTo>
                  <a:lnTo>
                    <a:pt x="4058056" y="3861816"/>
                  </a:lnTo>
                  <a:lnTo>
                    <a:pt x="4074426" y="3843134"/>
                  </a:lnTo>
                  <a:lnTo>
                    <a:pt x="4083976" y="3851503"/>
                  </a:lnTo>
                  <a:lnTo>
                    <a:pt x="4067530" y="3870274"/>
                  </a:lnTo>
                  <a:lnTo>
                    <a:pt x="4050207" y="3889552"/>
                  </a:lnTo>
                  <a:close/>
                </a:path>
                <a:path w="4653915" h="4653915">
                  <a:moveTo>
                    <a:pt x="4058005" y="3861866"/>
                  </a:moveTo>
                  <a:close/>
                </a:path>
                <a:path w="4653915" h="4653915">
                  <a:moveTo>
                    <a:pt x="4019068" y="3923169"/>
                  </a:moveTo>
                  <a:lnTo>
                    <a:pt x="4001617" y="3923169"/>
                  </a:lnTo>
                  <a:lnTo>
                    <a:pt x="4015015" y="3908945"/>
                  </a:lnTo>
                  <a:lnTo>
                    <a:pt x="4024261" y="3917657"/>
                  </a:lnTo>
                  <a:lnTo>
                    <a:pt x="4019068" y="3923169"/>
                  </a:lnTo>
                  <a:close/>
                </a:path>
                <a:path w="4653915" h="4653915">
                  <a:moveTo>
                    <a:pt x="3999989" y="3943146"/>
                  </a:moveTo>
                  <a:lnTo>
                    <a:pt x="3982351" y="3943146"/>
                  </a:lnTo>
                  <a:lnTo>
                    <a:pt x="4001668" y="3923106"/>
                  </a:lnTo>
                  <a:lnTo>
                    <a:pt x="4019068" y="3923169"/>
                  </a:lnTo>
                  <a:lnTo>
                    <a:pt x="4010837" y="3931907"/>
                  </a:lnTo>
                  <a:lnTo>
                    <a:pt x="3999989" y="3943146"/>
                  </a:lnTo>
                  <a:close/>
                </a:path>
                <a:path w="4653915" h="4653915">
                  <a:moveTo>
                    <a:pt x="3989018" y="3954462"/>
                  </a:moveTo>
                  <a:lnTo>
                    <a:pt x="3979989" y="3945534"/>
                  </a:lnTo>
                  <a:lnTo>
                    <a:pt x="3982402" y="3943083"/>
                  </a:lnTo>
                  <a:lnTo>
                    <a:pt x="3999989" y="3943146"/>
                  </a:lnTo>
                  <a:lnTo>
                    <a:pt x="3991457" y="3951986"/>
                  </a:lnTo>
                  <a:lnTo>
                    <a:pt x="3989018" y="3954462"/>
                  </a:lnTo>
                  <a:close/>
                </a:path>
                <a:path w="4653915" h="4653915">
                  <a:moveTo>
                    <a:pt x="3925442" y="4016921"/>
                  </a:moveTo>
                  <a:lnTo>
                    <a:pt x="3916743" y="4007675"/>
                  </a:lnTo>
                  <a:lnTo>
                    <a:pt x="3923169" y="4001617"/>
                  </a:lnTo>
                  <a:lnTo>
                    <a:pt x="3943146" y="3982351"/>
                  </a:lnTo>
                  <a:lnTo>
                    <a:pt x="3953141" y="3972458"/>
                  </a:lnTo>
                  <a:lnTo>
                    <a:pt x="3962069" y="3981500"/>
                  </a:lnTo>
                  <a:lnTo>
                    <a:pt x="3951985" y="3991457"/>
                  </a:lnTo>
                  <a:lnTo>
                    <a:pt x="3931907" y="4010837"/>
                  </a:lnTo>
                  <a:lnTo>
                    <a:pt x="3925442" y="4016921"/>
                  </a:lnTo>
                  <a:close/>
                </a:path>
                <a:path w="4653915" h="4653915">
                  <a:moveTo>
                    <a:pt x="3943083" y="3982402"/>
                  </a:moveTo>
                  <a:close/>
                </a:path>
                <a:path w="4653915" h="4653915">
                  <a:moveTo>
                    <a:pt x="3923105" y="4001668"/>
                  </a:moveTo>
                  <a:close/>
                </a:path>
                <a:path w="4653915" h="4653915">
                  <a:moveTo>
                    <a:pt x="3880812" y="4058056"/>
                  </a:moveTo>
                  <a:lnTo>
                    <a:pt x="3861815" y="4058056"/>
                  </a:lnTo>
                  <a:lnTo>
                    <a:pt x="3882529" y="4039450"/>
                  </a:lnTo>
                  <a:lnTo>
                    <a:pt x="3888904" y="4033583"/>
                  </a:lnTo>
                  <a:lnTo>
                    <a:pt x="3897502" y="4042930"/>
                  </a:lnTo>
                  <a:lnTo>
                    <a:pt x="3891038" y="4048874"/>
                  </a:lnTo>
                  <a:lnTo>
                    <a:pt x="3880812" y="4058056"/>
                  </a:lnTo>
                  <a:close/>
                </a:path>
                <a:path w="4653915" h="4653915">
                  <a:moveTo>
                    <a:pt x="3882465" y="4039501"/>
                  </a:moveTo>
                  <a:close/>
                </a:path>
                <a:path w="4653915" h="4653915">
                  <a:moveTo>
                    <a:pt x="3859555" y="4076928"/>
                  </a:moveTo>
                  <a:lnTo>
                    <a:pt x="3851185" y="4067378"/>
                  </a:lnTo>
                  <a:lnTo>
                    <a:pt x="3861866" y="4058005"/>
                  </a:lnTo>
                  <a:lnTo>
                    <a:pt x="3880812" y="4058056"/>
                  </a:lnTo>
                  <a:lnTo>
                    <a:pt x="3870261" y="4067530"/>
                  </a:lnTo>
                  <a:lnTo>
                    <a:pt x="3859555" y="4076928"/>
                  </a:lnTo>
                  <a:close/>
                </a:path>
                <a:path w="4653915" h="4653915">
                  <a:moveTo>
                    <a:pt x="3824287" y="4094429"/>
                  </a:moveTo>
                  <a:lnTo>
                    <a:pt x="3819829" y="4094429"/>
                  </a:lnTo>
                  <a:lnTo>
                    <a:pt x="3822394" y="4092219"/>
                  </a:lnTo>
                  <a:lnTo>
                    <a:pt x="3824287" y="4094429"/>
                  </a:lnTo>
                  <a:close/>
                </a:path>
                <a:path w="4653915" h="4653915">
                  <a:moveTo>
                    <a:pt x="3791432" y="4134383"/>
                  </a:moveTo>
                  <a:lnTo>
                    <a:pt x="3783405" y="4124540"/>
                  </a:lnTo>
                  <a:lnTo>
                    <a:pt x="3798569" y="4112183"/>
                  </a:lnTo>
                  <a:lnTo>
                    <a:pt x="3819880" y="4094378"/>
                  </a:lnTo>
                  <a:lnTo>
                    <a:pt x="3824287" y="4094429"/>
                  </a:lnTo>
                  <a:lnTo>
                    <a:pt x="3830662" y="4101871"/>
                  </a:lnTo>
                  <a:lnTo>
                    <a:pt x="3828059" y="4104093"/>
                  </a:lnTo>
                  <a:lnTo>
                    <a:pt x="3806621" y="4122000"/>
                  </a:lnTo>
                  <a:lnTo>
                    <a:pt x="3791432" y="4134383"/>
                  </a:lnTo>
                  <a:close/>
                </a:path>
                <a:path w="4653915" h="4653915">
                  <a:moveTo>
                    <a:pt x="3798506" y="4112234"/>
                  </a:moveTo>
                  <a:close/>
                </a:path>
                <a:path w="4653915" h="4653915">
                  <a:moveTo>
                    <a:pt x="3753973" y="4164139"/>
                  </a:moveTo>
                  <a:lnTo>
                    <a:pt x="3733253" y="4164139"/>
                  </a:lnTo>
                  <a:lnTo>
                    <a:pt x="3753751" y="4148226"/>
                  </a:lnTo>
                  <a:lnTo>
                    <a:pt x="3761549" y="4158259"/>
                  </a:lnTo>
                  <a:lnTo>
                    <a:pt x="3753973" y="4164139"/>
                  </a:lnTo>
                  <a:close/>
                </a:path>
                <a:path w="4653915" h="4653915">
                  <a:moveTo>
                    <a:pt x="3721175" y="4189222"/>
                  </a:moveTo>
                  <a:lnTo>
                    <a:pt x="3713505" y="4179100"/>
                  </a:lnTo>
                  <a:lnTo>
                    <a:pt x="3733317" y="4164088"/>
                  </a:lnTo>
                  <a:lnTo>
                    <a:pt x="3753973" y="4164139"/>
                  </a:lnTo>
                  <a:lnTo>
                    <a:pt x="3741013" y="4174197"/>
                  </a:lnTo>
                  <a:lnTo>
                    <a:pt x="3721175" y="4189222"/>
                  </a:lnTo>
                  <a:close/>
                </a:path>
                <a:path w="4653915" h="4653915">
                  <a:moveTo>
                    <a:pt x="3687857" y="4213720"/>
                  </a:moveTo>
                  <a:lnTo>
                    <a:pt x="3666134" y="4213720"/>
                  </a:lnTo>
                  <a:lnTo>
                    <a:pt x="3682948" y="4201604"/>
                  </a:lnTo>
                  <a:lnTo>
                    <a:pt x="3690378" y="4211904"/>
                  </a:lnTo>
                  <a:lnTo>
                    <a:pt x="3687857" y="4213720"/>
                  </a:lnTo>
                  <a:close/>
                </a:path>
                <a:path w="4653915" h="4653915">
                  <a:moveTo>
                    <a:pt x="3648811" y="4241368"/>
                  </a:moveTo>
                  <a:lnTo>
                    <a:pt x="3641635" y="4230890"/>
                  </a:lnTo>
                  <a:lnTo>
                    <a:pt x="3643413" y="4229671"/>
                  </a:lnTo>
                  <a:lnTo>
                    <a:pt x="3666197" y="4213669"/>
                  </a:lnTo>
                  <a:lnTo>
                    <a:pt x="3687857" y="4213720"/>
                  </a:lnTo>
                  <a:lnTo>
                    <a:pt x="3673525" y="4224045"/>
                  </a:lnTo>
                  <a:lnTo>
                    <a:pt x="3650614" y="4240123"/>
                  </a:lnTo>
                  <a:lnTo>
                    <a:pt x="3648811" y="4241368"/>
                  </a:lnTo>
                  <a:close/>
                </a:path>
                <a:path w="4653915" h="4653915">
                  <a:moveTo>
                    <a:pt x="3643350" y="4229709"/>
                  </a:moveTo>
                  <a:close/>
                </a:path>
                <a:path w="4653915" h="4653915">
                  <a:moveTo>
                    <a:pt x="3615942" y="4260900"/>
                  </a:moveTo>
                  <a:lnTo>
                    <a:pt x="3597185" y="4260900"/>
                  </a:lnTo>
                  <a:lnTo>
                    <a:pt x="3610165" y="4252239"/>
                  </a:lnTo>
                  <a:lnTo>
                    <a:pt x="3615942" y="4260900"/>
                  </a:lnTo>
                  <a:close/>
                </a:path>
                <a:path w="4653915" h="4653915">
                  <a:moveTo>
                    <a:pt x="3574541" y="4290644"/>
                  </a:moveTo>
                  <a:lnTo>
                    <a:pt x="3567759" y="4279912"/>
                  </a:lnTo>
                  <a:lnTo>
                    <a:pt x="3573868" y="4276039"/>
                  </a:lnTo>
                  <a:lnTo>
                    <a:pt x="3597249" y="4260850"/>
                  </a:lnTo>
                  <a:lnTo>
                    <a:pt x="3615942" y="4260900"/>
                  </a:lnTo>
                  <a:lnTo>
                    <a:pt x="3617213" y="4262805"/>
                  </a:lnTo>
                  <a:lnTo>
                    <a:pt x="3604196" y="4271479"/>
                  </a:lnTo>
                  <a:lnTo>
                    <a:pt x="3580701" y="4286758"/>
                  </a:lnTo>
                  <a:lnTo>
                    <a:pt x="3574541" y="4290644"/>
                  </a:lnTo>
                  <a:close/>
                </a:path>
                <a:path w="4653915" h="4653915">
                  <a:moveTo>
                    <a:pt x="3573805" y="4276077"/>
                  </a:moveTo>
                  <a:close/>
                </a:path>
                <a:path w="4653915" h="4653915">
                  <a:moveTo>
                    <a:pt x="3538939" y="4305630"/>
                  </a:moveTo>
                  <a:lnTo>
                    <a:pt x="3526484" y="4305630"/>
                  </a:lnTo>
                  <a:lnTo>
                    <a:pt x="3535514" y="4300067"/>
                  </a:lnTo>
                  <a:lnTo>
                    <a:pt x="3538939" y="4305630"/>
                  </a:lnTo>
                  <a:close/>
                </a:path>
                <a:path w="4653915" h="4653915">
                  <a:moveTo>
                    <a:pt x="3526488" y="4305628"/>
                  </a:moveTo>
                  <a:close/>
                </a:path>
                <a:path w="4653915" h="4653915">
                  <a:moveTo>
                    <a:pt x="3527239" y="4319981"/>
                  </a:moveTo>
                  <a:lnTo>
                    <a:pt x="3502532" y="4319981"/>
                  </a:lnTo>
                  <a:lnTo>
                    <a:pt x="3526488" y="4305628"/>
                  </a:lnTo>
                  <a:lnTo>
                    <a:pt x="3538939" y="4305630"/>
                  </a:lnTo>
                  <a:lnTo>
                    <a:pt x="3542169" y="4310875"/>
                  </a:lnTo>
                  <a:lnTo>
                    <a:pt x="3533114" y="4316463"/>
                  </a:lnTo>
                  <a:lnTo>
                    <a:pt x="3527239" y="4319981"/>
                  </a:lnTo>
                  <a:close/>
                </a:path>
                <a:path w="4653915" h="4653915">
                  <a:moveTo>
                    <a:pt x="3498456" y="4337050"/>
                  </a:moveTo>
                  <a:lnTo>
                    <a:pt x="3492067" y="4326089"/>
                  </a:lnTo>
                  <a:lnTo>
                    <a:pt x="3502596" y="4319943"/>
                  </a:lnTo>
                  <a:lnTo>
                    <a:pt x="3527239" y="4319981"/>
                  </a:lnTo>
                  <a:lnTo>
                    <a:pt x="3509022" y="4330890"/>
                  </a:lnTo>
                  <a:lnTo>
                    <a:pt x="3498456" y="4337050"/>
                  </a:lnTo>
                  <a:close/>
                </a:path>
                <a:path w="4653915" h="4653915">
                  <a:moveTo>
                    <a:pt x="3460698" y="4347845"/>
                  </a:moveTo>
                  <a:lnTo>
                    <a:pt x="3454082" y="4347845"/>
                  </a:lnTo>
                  <a:lnTo>
                    <a:pt x="3459086" y="4345000"/>
                  </a:lnTo>
                  <a:lnTo>
                    <a:pt x="3460698" y="4347845"/>
                  </a:lnTo>
                  <a:close/>
                </a:path>
                <a:path w="4653915" h="4653915">
                  <a:moveTo>
                    <a:pt x="3455882" y="4361345"/>
                  </a:moveTo>
                  <a:lnTo>
                    <a:pt x="3429583" y="4361345"/>
                  </a:lnTo>
                  <a:lnTo>
                    <a:pt x="3454145" y="4347806"/>
                  </a:lnTo>
                  <a:lnTo>
                    <a:pt x="3460698" y="4347845"/>
                  </a:lnTo>
                  <a:lnTo>
                    <a:pt x="3465347" y="4356049"/>
                  </a:lnTo>
                  <a:lnTo>
                    <a:pt x="3460305" y="4358906"/>
                  </a:lnTo>
                  <a:lnTo>
                    <a:pt x="3455882" y="4361345"/>
                  </a:lnTo>
                  <a:close/>
                </a:path>
                <a:path w="4653915" h="4653915">
                  <a:moveTo>
                    <a:pt x="3420655" y="4380522"/>
                  </a:moveTo>
                  <a:lnTo>
                    <a:pt x="3414661" y="4369333"/>
                  </a:lnTo>
                  <a:lnTo>
                    <a:pt x="3429647" y="4361307"/>
                  </a:lnTo>
                  <a:lnTo>
                    <a:pt x="3455882" y="4361345"/>
                  </a:lnTo>
                  <a:lnTo>
                    <a:pt x="3435679" y="4372483"/>
                  </a:lnTo>
                  <a:lnTo>
                    <a:pt x="3420655" y="4380522"/>
                  </a:lnTo>
                  <a:close/>
                </a:path>
                <a:path w="4653915" h="4653915">
                  <a:moveTo>
                    <a:pt x="3381239" y="4387481"/>
                  </a:moveTo>
                  <a:lnTo>
                    <a:pt x="3380041" y="4387481"/>
                  </a:lnTo>
                  <a:lnTo>
                    <a:pt x="3380981" y="4386986"/>
                  </a:lnTo>
                  <a:lnTo>
                    <a:pt x="3381239" y="4387481"/>
                  </a:lnTo>
                  <a:close/>
                </a:path>
                <a:path w="4653915" h="4653915">
                  <a:moveTo>
                    <a:pt x="3383177" y="4400105"/>
                  </a:moveTo>
                  <a:lnTo>
                    <a:pt x="3355009" y="4400105"/>
                  </a:lnTo>
                  <a:lnTo>
                    <a:pt x="3380104" y="4387443"/>
                  </a:lnTo>
                  <a:lnTo>
                    <a:pt x="3381239" y="4387481"/>
                  </a:lnTo>
                  <a:lnTo>
                    <a:pt x="3386848" y="4398251"/>
                  </a:lnTo>
                  <a:lnTo>
                    <a:pt x="3383177" y="4400105"/>
                  </a:lnTo>
                  <a:close/>
                </a:path>
                <a:path w="4653915" h="4653915">
                  <a:moveTo>
                    <a:pt x="3355062" y="4400078"/>
                  </a:moveTo>
                  <a:close/>
                </a:path>
                <a:path w="4653915" h="4653915">
                  <a:moveTo>
                    <a:pt x="3341242" y="4420984"/>
                  </a:moveTo>
                  <a:lnTo>
                    <a:pt x="3335654" y="4409579"/>
                  </a:lnTo>
                  <a:lnTo>
                    <a:pt x="3355062" y="4400078"/>
                  </a:lnTo>
                  <a:lnTo>
                    <a:pt x="3383177" y="4400105"/>
                  </a:lnTo>
                  <a:lnTo>
                    <a:pt x="3360699" y="4411459"/>
                  </a:lnTo>
                  <a:lnTo>
                    <a:pt x="3341242" y="4420984"/>
                  </a:lnTo>
                  <a:close/>
                </a:path>
                <a:path w="4653915" h="4653915">
                  <a:moveTo>
                    <a:pt x="3260331" y="4458360"/>
                  </a:moveTo>
                  <a:lnTo>
                    <a:pt x="3255174" y="4446765"/>
                  </a:lnTo>
                  <a:lnTo>
                    <a:pt x="3278961" y="4436186"/>
                  </a:lnTo>
                  <a:lnTo>
                    <a:pt x="3301390" y="4425873"/>
                  </a:lnTo>
                  <a:lnTo>
                    <a:pt x="3306698" y="4437418"/>
                  </a:lnTo>
                  <a:lnTo>
                    <a:pt x="3284156" y="4447768"/>
                  </a:lnTo>
                  <a:lnTo>
                    <a:pt x="3260331" y="4458360"/>
                  </a:lnTo>
                  <a:close/>
                </a:path>
                <a:path w="4653915" h="4653915">
                  <a:moveTo>
                    <a:pt x="3278885" y="4436211"/>
                  </a:moveTo>
                  <a:close/>
                </a:path>
                <a:path w="4653915" h="4653915">
                  <a:moveTo>
                    <a:pt x="3177958" y="4492612"/>
                  </a:moveTo>
                  <a:lnTo>
                    <a:pt x="3173374" y="4480775"/>
                  </a:lnTo>
                  <a:lnTo>
                    <a:pt x="3175152" y="4480090"/>
                  </a:lnTo>
                  <a:lnTo>
                    <a:pt x="3201352" y="4469574"/>
                  </a:lnTo>
                  <a:lnTo>
                    <a:pt x="3220287" y="4461687"/>
                  </a:lnTo>
                  <a:lnTo>
                    <a:pt x="3225164" y="4473422"/>
                  </a:lnTo>
                  <a:lnTo>
                    <a:pt x="3206114" y="4481347"/>
                  </a:lnTo>
                  <a:lnTo>
                    <a:pt x="3179774" y="4491913"/>
                  </a:lnTo>
                  <a:lnTo>
                    <a:pt x="3177958" y="4492612"/>
                  </a:lnTo>
                  <a:close/>
                </a:path>
                <a:path w="4653915" h="4653915">
                  <a:moveTo>
                    <a:pt x="3201276" y="4469599"/>
                  </a:moveTo>
                  <a:close/>
                </a:path>
                <a:path w="4653915" h="4653915">
                  <a:moveTo>
                    <a:pt x="3175075" y="4480115"/>
                  </a:moveTo>
                  <a:close/>
                </a:path>
                <a:path w="4653915" h="4653915">
                  <a:moveTo>
                    <a:pt x="3094405" y="4523613"/>
                  </a:moveTo>
                  <a:lnTo>
                    <a:pt x="3090252" y="4511611"/>
                  </a:lnTo>
                  <a:lnTo>
                    <a:pt x="3095650" y="4509757"/>
                  </a:lnTo>
                  <a:lnTo>
                    <a:pt x="3122307" y="4500181"/>
                  </a:lnTo>
                  <a:lnTo>
                    <a:pt x="3137877" y="4494364"/>
                  </a:lnTo>
                  <a:lnTo>
                    <a:pt x="3142309" y="4506264"/>
                  </a:lnTo>
                  <a:lnTo>
                    <a:pt x="3126625" y="4512119"/>
                  </a:lnTo>
                  <a:lnTo>
                    <a:pt x="3099828" y="4521746"/>
                  </a:lnTo>
                  <a:lnTo>
                    <a:pt x="3094405" y="4523613"/>
                  </a:lnTo>
                  <a:close/>
                </a:path>
                <a:path w="4653915" h="4653915">
                  <a:moveTo>
                    <a:pt x="3122231" y="4500206"/>
                  </a:moveTo>
                  <a:close/>
                </a:path>
                <a:path w="4653915" h="4653915">
                  <a:moveTo>
                    <a:pt x="3095573" y="4509782"/>
                  </a:moveTo>
                  <a:close/>
                </a:path>
                <a:path w="4653915" h="4653915">
                  <a:moveTo>
                    <a:pt x="3055626" y="4527969"/>
                  </a:moveTo>
                  <a:lnTo>
                    <a:pt x="3041814" y="4527969"/>
                  </a:lnTo>
                  <a:lnTo>
                    <a:pt x="3054260" y="4523841"/>
                  </a:lnTo>
                  <a:lnTo>
                    <a:pt x="3055626" y="4527969"/>
                  </a:lnTo>
                  <a:close/>
                </a:path>
                <a:path w="4653915" h="4653915">
                  <a:moveTo>
                    <a:pt x="3056182" y="4536579"/>
                  </a:moveTo>
                  <a:lnTo>
                    <a:pt x="3014713" y="4536579"/>
                  </a:lnTo>
                  <a:lnTo>
                    <a:pt x="3041891" y="4527943"/>
                  </a:lnTo>
                  <a:lnTo>
                    <a:pt x="3055626" y="4527969"/>
                  </a:lnTo>
                  <a:lnTo>
                    <a:pt x="3058248" y="4535893"/>
                  </a:lnTo>
                  <a:lnTo>
                    <a:pt x="3056182" y="4536579"/>
                  </a:lnTo>
                  <a:close/>
                </a:path>
                <a:path w="4653915" h="4653915">
                  <a:moveTo>
                    <a:pt x="3009709" y="4551375"/>
                  </a:moveTo>
                  <a:lnTo>
                    <a:pt x="3006013" y="4539234"/>
                  </a:lnTo>
                  <a:lnTo>
                    <a:pt x="3014789" y="4536554"/>
                  </a:lnTo>
                  <a:lnTo>
                    <a:pt x="3056182" y="4536579"/>
                  </a:lnTo>
                  <a:lnTo>
                    <a:pt x="3045777" y="4540034"/>
                  </a:lnTo>
                  <a:lnTo>
                    <a:pt x="3018523" y="4548695"/>
                  </a:lnTo>
                  <a:lnTo>
                    <a:pt x="3009709" y="4551375"/>
                  </a:lnTo>
                  <a:close/>
                </a:path>
                <a:path w="4653915" h="4653915">
                  <a:moveTo>
                    <a:pt x="2970368" y="4552835"/>
                  </a:moveTo>
                  <a:lnTo>
                    <a:pt x="2960090" y="4552835"/>
                  </a:lnTo>
                  <a:lnTo>
                    <a:pt x="2969564" y="4550079"/>
                  </a:lnTo>
                  <a:lnTo>
                    <a:pt x="2970368" y="4552835"/>
                  </a:lnTo>
                  <a:close/>
                </a:path>
                <a:path w="4653915" h="4653915">
                  <a:moveTo>
                    <a:pt x="2972594" y="4560468"/>
                  </a:moveTo>
                  <a:lnTo>
                    <a:pt x="2932569" y="4560468"/>
                  </a:lnTo>
                  <a:lnTo>
                    <a:pt x="2960166" y="4552810"/>
                  </a:lnTo>
                  <a:lnTo>
                    <a:pt x="2970368" y="4552835"/>
                  </a:lnTo>
                  <a:lnTo>
                    <a:pt x="2972594" y="4560468"/>
                  </a:lnTo>
                  <a:close/>
                </a:path>
                <a:path w="4653915" h="4653915">
                  <a:moveTo>
                    <a:pt x="2923996" y="4575860"/>
                  </a:moveTo>
                  <a:lnTo>
                    <a:pt x="2920758" y="4563579"/>
                  </a:lnTo>
                  <a:lnTo>
                    <a:pt x="2932645" y="4560443"/>
                  </a:lnTo>
                  <a:lnTo>
                    <a:pt x="2972594" y="4560468"/>
                  </a:lnTo>
                  <a:lnTo>
                    <a:pt x="2973120" y="4562271"/>
                  </a:lnTo>
                  <a:lnTo>
                    <a:pt x="2963595" y="4565040"/>
                  </a:lnTo>
                  <a:lnTo>
                    <a:pt x="2935922" y="4572711"/>
                  </a:lnTo>
                  <a:lnTo>
                    <a:pt x="2923996" y="4575860"/>
                  </a:lnTo>
                  <a:close/>
                </a:path>
                <a:path w="4653915" h="4653915">
                  <a:moveTo>
                    <a:pt x="2884357" y="4574730"/>
                  </a:moveTo>
                  <a:lnTo>
                    <a:pt x="2877121" y="4574730"/>
                  </a:lnTo>
                  <a:lnTo>
                    <a:pt x="2883928" y="4573016"/>
                  </a:lnTo>
                  <a:lnTo>
                    <a:pt x="2884357" y="4574730"/>
                  </a:lnTo>
                  <a:close/>
                </a:path>
                <a:path w="4653915" h="4653915">
                  <a:moveTo>
                    <a:pt x="2886018" y="4581359"/>
                  </a:moveTo>
                  <a:lnTo>
                    <a:pt x="2849193" y="4581359"/>
                  </a:lnTo>
                  <a:lnTo>
                    <a:pt x="2877197" y="4574705"/>
                  </a:lnTo>
                  <a:lnTo>
                    <a:pt x="2884357" y="4574730"/>
                  </a:lnTo>
                  <a:lnTo>
                    <a:pt x="2886018" y="4581359"/>
                  </a:lnTo>
                  <a:close/>
                </a:path>
                <a:path w="4653915" h="4653915">
                  <a:moveTo>
                    <a:pt x="2837421" y="4597006"/>
                  </a:moveTo>
                  <a:lnTo>
                    <a:pt x="2834639" y="4584623"/>
                  </a:lnTo>
                  <a:lnTo>
                    <a:pt x="2849270" y="4581334"/>
                  </a:lnTo>
                  <a:lnTo>
                    <a:pt x="2886018" y="4581359"/>
                  </a:lnTo>
                  <a:lnTo>
                    <a:pt x="2887014" y="4585335"/>
                  </a:lnTo>
                  <a:lnTo>
                    <a:pt x="2880169" y="4587049"/>
                  </a:lnTo>
                  <a:lnTo>
                    <a:pt x="2852089" y="4593717"/>
                  </a:lnTo>
                  <a:lnTo>
                    <a:pt x="2837421" y="4597006"/>
                  </a:lnTo>
                  <a:close/>
                </a:path>
                <a:path w="4653915" h="4653915">
                  <a:moveTo>
                    <a:pt x="2797682" y="4593602"/>
                  </a:moveTo>
                  <a:lnTo>
                    <a:pt x="2792958" y="4593602"/>
                  </a:lnTo>
                  <a:lnTo>
                    <a:pt x="2797479" y="4592637"/>
                  </a:lnTo>
                  <a:lnTo>
                    <a:pt x="2797682" y="4593602"/>
                  </a:lnTo>
                  <a:close/>
                </a:path>
                <a:path w="4653915" h="4653915">
                  <a:moveTo>
                    <a:pt x="2750083" y="4614811"/>
                  </a:moveTo>
                  <a:lnTo>
                    <a:pt x="2747771" y="4602327"/>
                  </a:lnTo>
                  <a:lnTo>
                    <a:pt x="2764738" y="4599190"/>
                  </a:lnTo>
                  <a:lnTo>
                    <a:pt x="2793034" y="4593577"/>
                  </a:lnTo>
                  <a:lnTo>
                    <a:pt x="2797682" y="4593602"/>
                  </a:lnTo>
                  <a:lnTo>
                    <a:pt x="2800095" y="4605070"/>
                  </a:lnTo>
                  <a:lnTo>
                    <a:pt x="2795549" y="4606036"/>
                  </a:lnTo>
                  <a:lnTo>
                    <a:pt x="2767088" y="4611674"/>
                  </a:lnTo>
                  <a:lnTo>
                    <a:pt x="2750083" y="4614811"/>
                  </a:lnTo>
                  <a:close/>
                </a:path>
                <a:path w="4653915" h="4653915">
                  <a:moveTo>
                    <a:pt x="2764650" y="4599203"/>
                  </a:moveTo>
                  <a:close/>
                </a:path>
                <a:path w="4653915" h="4653915">
                  <a:moveTo>
                    <a:pt x="2710410" y="4609376"/>
                  </a:moveTo>
                  <a:lnTo>
                    <a:pt x="2707677" y="4609376"/>
                  </a:lnTo>
                  <a:lnTo>
                    <a:pt x="2710332" y="4608918"/>
                  </a:lnTo>
                  <a:lnTo>
                    <a:pt x="2710410" y="4609376"/>
                  </a:lnTo>
                  <a:close/>
                </a:path>
                <a:path w="4653915" h="4653915">
                  <a:moveTo>
                    <a:pt x="2707720" y="4609368"/>
                  </a:moveTo>
                  <a:close/>
                </a:path>
                <a:path w="4653915" h="4653915">
                  <a:moveTo>
                    <a:pt x="2711194" y="4613948"/>
                  </a:moveTo>
                  <a:lnTo>
                    <a:pt x="2679013" y="4613948"/>
                  </a:lnTo>
                  <a:lnTo>
                    <a:pt x="2707720" y="4609368"/>
                  </a:lnTo>
                  <a:lnTo>
                    <a:pt x="2710410" y="4609376"/>
                  </a:lnTo>
                  <a:lnTo>
                    <a:pt x="2711194" y="4613948"/>
                  </a:lnTo>
                  <a:close/>
                </a:path>
                <a:path w="4653915" h="4653915">
                  <a:moveTo>
                    <a:pt x="2662122" y="4629251"/>
                  </a:moveTo>
                  <a:lnTo>
                    <a:pt x="2660281" y="4616678"/>
                  </a:lnTo>
                  <a:lnTo>
                    <a:pt x="2679090" y="4613935"/>
                  </a:lnTo>
                  <a:lnTo>
                    <a:pt x="2711194" y="4613948"/>
                  </a:lnTo>
                  <a:lnTo>
                    <a:pt x="2712478" y="4621441"/>
                  </a:lnTo>
                  <a:lnTo>
                    <a:pt x="2709798" y="4621898"/>
                  </a:lnTo>
                  <a:lnTo>
                    <a:pt x="2680969" y="4626495"/>
                  </a:lnTo>
                  <a:lnTo>
                    <a:pt x="2662122" y="4629251"/>
                  </a:lnTo>
                  <a:close/>
                </a:path>
                <a:path w="4653915" h="4653915">
                  <a:moveTo>
                    <a:pt x="2622647" y="4622012"/>
                  </a:moveTo>
                  <a:lnTo>
                    <a:pt x="2621330" y="4622012"/>
                  </a:lnTo>
                  <a:lnTo>
                    <a:pt x="2622625" y="4621847"/>
                  </a:lnTo>
                  <a:lnTo>
                    <a:pt x="2622647" y="4622012"/>
                  </a:lnTo>
                  <a:close/>
                </a:path>
                <a:path w="4653915" h="4653915">
                  <a:moveTo>
                    <a:pt x="2623114" y="4625517"/>
                  </a:moveTo>
                  <a:lnTo>
                    <a:pt x="2592323" y="4625517"/>
                  </a:lnTo>
                  <a:lnTo>
                    <a:pt x="2621406" y="4621999"/>
                  </a:lnTo>
                  <a:lnTo>
                    <a:pt x="2622647" y="4622012"/>
                  </a:lnTo>
                  <a:lnTo>
                    <a:pt x="2623114" y="4625517"/>
                  </a:lnTo>
                  <a:close/>
                </a:path>
                <a:path w="4653915" h="4653915">
                  <a:moveTo>
                    <a:pt x="2573680" y="4640300"/>
                  </a:moveTo>
                  <a:lnTo>
                    <a:pt x="2572321" y="4627676"/>
                  </a:lnTo>
                  <a:lnTo>
                    <a:pt x="2592399" y="4625505"/>
                  </a:lnTo>
                  <a:lnTo>
                    <a:pt x="2623114" y="4625517"/>
                  </a:lnTo>
                  <a:lnTo>
                    <a:pt x="2624302" y="4634433"/>
                  </a:lnTo>
                  <a:lnTo>
                    <a:pt x="2622968" y="4634611"/>
                  </a:lnTo>
                  <a:lnTo>
                    <a:pt x="2593809" y="4638128"/>
                  </a:lnTo>
                  <a:lnTo>
                    <a:pt x="2573680" y="4640300"/>
                  </a:lnTo>
                  <a:close/>
                </a:path>
                <a:path w="4653915" h="4653915">
                  <a:moveTo>
                    <a:pt x="2534711" y="4633861"/>
                  </a:moveTo>
                  <a:lnTo>
                    <a:pt x="2504655" y="4633861"/>
                  </a:lnTo>
                  <a:lnTo>
                    <a:pt x="2534068" y="4631436"/>
                  </a:lnTo>
                  <a:lnTo>
                    <a:pt x="2534475" y="4631385"/>
                  </a:lnTo>
                  <a:lnTo>
                    <a:pt x="2534711" y="4633861"/>
                  </a:lnTo>
                  <a:close/>
                </a:path>
                <a:path w="4653915" h="4653915">
                  <a:moveTo>
                    <a:pt x="2484881" y="4647971"/>
                  </a:moveTo>
                  <a:lnTo>
                    <a:pt x="2483992" y="4635296"/>
                  </a:lnTo>
                  <a:lnTo>
                    <a:pt x="2504731" y="4633849"/>
                  </a:lnTo>
                  <a:lnTo>
                    <a:pt x="2534711" y="4633861"/>
                  </a:lnTo>
                  <a:lnTo>
                    <a:pt x="2535681" y="4644034"/>
                  </a:lnTo>
                  <a:lnTo>
                    <a:pt x="2505658" y="4646510"/>
                  </a:lnTo>
                  <a:lnTo>
                    <a:pt x="2484881" y="4647971"/>
                  </a:lnTo>
                  <a:close/>
                </a:path>
                <a:path w="4653915" h="4653915">
                  <a:moveTo>
                    <a:pt x="2446046" y="4637595"/>
                  </a:moveTo>
                  <a:lnTo>
                    <a:pt x="2445689" y="4637595"/>
                  </a:lnTo>
                  <a:lnTo>
                    <a:pt x="2446045" y="4637570"/>
                  </a:lnTo>
                  <a:close/>
                </a:path>
                <a:path w="4653915" h="4653915">
                  <a:moveTo>
                    <a:pt x="2395842" y="4652251"/>
                  </a:moveTo>
                  <a:lnTo>
                    <a:pt x="2395448" y="4639551"/>
                  </a:lnTo>
                  <a:lnTo>
                    <a:pt x="2416149" y="4638903"/>
                  </a:lnTo>
                  <a:lnTo>
                    <a:pt x="2445778" y="4637582"/>
                  </a:lnTo>
                  <a:lnTo>
                    <a:pt x="2446046" y="4637595"/>
                  </a:lnTo>
                  <a:lnTo>
                    <a:pt x="2446769" y="4650257"/>
                  </a:lnTo>
                  <a:lnTo>
                    <a:pt x="2416581" y="4651590"/>
                  </a:lnTo>
                  <a:lnTo>
                    <a:pt x="2395842" y="4652251"/>
                  </a:lnTo>
                  <a:close/>
                </a:path>
                <a:path w="4653915" h="4653915">
                  <a:moveTo>
                    <a:pt x="2357441" y="4640605"/>
                  </a:moveTo>
                  <a:lnTo>
                    <a:pt x="2326652" y="4640605"/>
                  </a:lnTo>
                  <a:lnTo>
                    <a:pt x="2356599" y="4640414"/>
                  </a:lnTo>
                  <a:lnTo>
                    <a:pt x="2357437" y="4640389"/>
                  </a:lnTo>
                  <a:lnTo>
                    <a:pt x="2357441" y="4640605"/>
                  </a:lnTo>
                  <a:close/>
                </a:path>
                <a:path w="4653915" h="4653915">
                  <a:moveTo>
                    <a:pt x="2326652" y="4653305"/>
                  </a:moveTo>
                  <a:lnTo>
                    <a:pt x="2306713" y="4653178"/>
                  </a:lnTo>
                  <a:lnTo>
                    <a:pt x="2306789" y="4640478"/>
                  </a:lnTo>
                  <a:lnTo>
                    <a:pt x="2326652" y="4640605"/>
                  </a:lnTo>
                  <a:lnTo>
                    <a:pt x="2357441" y="4640605"/>
                  </a:lnTo>
                  <a:lnTo>
                    <a:pt x="2357678" y="4653089"/>
                  </a:lnTo>
                  <a:lnTo>
                    <a:pt x="2356726" y="4653114"/>
                  </a:lnTo>
                  <a:lnTo>
                    <a:pt x="2326652" y="4653305"/>
                  </a:lnTo>
                  <a:close/>
                </a:path>
                <a:path w="4653915" h="4653915">
                  <a:moveTo>
                    <a:pt x="2268537" y="4652581"/>
                  </a:moveTo>
                  <a:lnTo>
                    <a:pt x="2266606" y="4652543"/>
                  </a:lnTo>
                  <a:lnTo>
                    <a:pt x="2236723" y="4651590"/>
                  </a:lnTo>
                  <a:lnTo>
                    <a:pt x="2217610" y="4650752"/>
                  </a:lnTo>
                  <a:lnTo>
                    <a:pt x="2218169" y="4638065"/>
                  </a:lnTo>
                  <a:lnTo>
                    <a:pt x="2237244" y="4638903"/>
                  </a:lnTo>
                  <a:lnTo>
                    <a:pt x="2266962" y="4639843"/>
                  </a:lnTo>
                  <a:lnTo>
                    <a:pt x="2268778" y="4639881"/>
                  </a:lnTo>
                  <a:lnTo>
                    <a:pt x="2268537" y="4652581"/>
                  </a:lnTo>
                  <a:close/>
                </a:path>
                <a:path w="4653915" h="4653915">
                  <a:moveTo>
                    <a:pt x="2179484" y="4648708"/>
                  </a:moveTo>
                  <a:lnTo>
                    <a:pt x="2177236" y="4648581"/>
                  </a:lnTo>
                  <a:lnTo>
                    <a:pt x="2147645" y="4646510"/>
                  </a:lnTo>
                  <a:lnTo>
                    <a:pt x="2128672" y="4644948"/>
                  </a:lnTo>
                  <a:lnTo>
                    <a:pt x="2129713" y="4632299"/>
                  </a:lnTo>
                  <a:lnTo>
                    <a:pt x="2148649" y="4633861"/>
                  </a:lnTo>
                  <a:lnTo>
                    <a:pt x="2178075" y="4635906"/>
                  </a:lnTo>
                  <a:lnTo>
                    <a:pt x="2180208" y="4636033"/>
                  </a:lnTo>
                  <a:lnTo>
                    <a:pt x="2179484" y="4648708"/>
                  </a:lnTo>
                  <a:close/>
                </a:path>
                <a:path w="4653915" h="4653915">
                  <a:moveTo>
                    <a:pt x="2090648" y="4641469"/>
                  </a:moveTo>
                  <a:lnTo>
                    <a:pt x="2088768" y="4641291"/>
                  </a:lnTo>
                  <a:lnTo>
                    <a:pt x="2059495" y="4638128"/>
                  </a:lnTo>
                  <a:lnTo>
                    <a:pt x="2040000" y="4635779"/>
                  </a:lnTo>
                  <a:lnTo>
                    <a:pt x="2041524" y="4623168"/>
                  </a:lnTo>
                  <a:lnTo>
                    <a:pt x="2060981" y="4625517"/>
                  </a:lnTo>
                  <a:lnTo>
                    <a:pt x="2090102" y="4628654"/>
                  </a:lnTo>
                  <a:lnTo>
                    <a:pt x="2091854" y="4628819"/>
                  </a:lnTo>
                  <a:lnTo>
                    <a:pt x="2090648" y="4641469"/>
                  </a:lnTo>
                  <a:close/>
                </a:path>
                <a:path w="4653915" h="4653915">
                  <a:moveTo>
                    <a:pt x="2002142" y="4630839"/>
                  </a:moveTo>
                  <a:lnTo>
                    <a:pt x="1972335" y="4626495"/>
                  </a:lnTo>
                  <a:lnTo>
                    <a:pt x="1951761" y="4623219"/>
                  </a:lnTo>
                  <a:lnTo>
                    <a:pt x="1953755" y="4610671"/>
                  </a:lnTo>
                  <a:lnTo>
                    <a:pt x="1974301" y="4613948"/>
                  </a:lnTo>
                  <a:lnTo>
                    <a:pt x="2003831" y="4618253"/>
                  </a:lnTo>
                  <a:lnTo>
                    <a:pt x="2002142" y="4630839"/>
                  </a:lnTo>
                  <a:close/>
                </a:path>
                <a:path w="4653915" h="4653915">
                  <a:moveTo>
                    <a:pt x="1914042" y="4616818"/>
                  </a:moveTo>
                  <a:lnTo>
                    <a:pt x="1886216" y="4611674"/>
                  </a:lnTo>
                  <a:lnTo>
                    <a:pt x="1864067" y="4607280"/>
                  </a:lnTo>
                  <a:lnTo>
                    <a:pt x="1866531" y="4594821"/>
                  </a:lnTo>
                  <a:lnTo>
                    <a:pt x="1888578" y="4599190"/>
                  </a:lnTo>
                  <a:lnTo>
                    <a:pt x="1916353" y="4604334"/>
                  </a:lnTo>
                  <a:lnTo>
                    <a:pt x="1914042" y="4616818"/>
                  </a:lnTo>
                  <a:close/>
                </a:path>
                <a:path w="4653915" h="4653915">
                  <a:moveTo>
                    <a:pt x="1826628" y="4599419"/>
                  </a:moveTo>
                  <a:lnTo>
                    <a:pt x="1801215" y="4593717"/>
                  </a:lnTo>
                  <a:lnTo>
                    <a:pt x="1777047" y="4587989"/>
                  </a:lnTo>
                  <a:lnTo>
                    <a:pt x="1779980" y="4575632"/>
                  </a:lnTo>
                  <a:lnTo>
                    <a:pt x="1804110" y="4581359"/>
                  </a:lnTo>
                  <a:lnTo>
                    <a:pt x="1829396" y="4587024"/>
                  </a:lnTo>
                  <a:lnTo>
                    <a:pt x="1826628" y="4599419"/>
                  </a:lnTo>
                  <a:close/>
                </a:path>
                <a:path w="4653915" h="4653915">
                  <a:moveTo>
                    <a:pt x="1739937" y="4578667"/>
                  </a:moveTo>
                  <a:lnTo>
                    <a:pt x="1717382" y="4572711"/>
                  </a:lnTo>
                  <a:lnTo>
                    <a:pt x="1690839" y="4565345"/>
                  </a:lnTo>
                  <a:lnTo>
                    <a:pt x="1694230" y="4553115"/>
                  </a:lnTo>
                  <a:lnTo>
                    <a:pt x="1720755" y="4560468"/>
                  </a:lnTo>
                  <a:lnTo>
                    <a:pt x="1743176" y="4566386"/>
                  </a:lnTo>
                  <a:lnTo>
                    <a:pt x="1739937" y="4578667"/>
                  </a:lnTo>
                  <a:close/>
                </a:path>
                <a:path w="4653915" h="4653915">
                  <a:moveTo>
                    <a:pt x="1654123" y="4554588"/>
                  </a:moveTo>
                  <a:lnTo>
                    <a:pt x="1634781" y="4548695"/>
                  </a:lnTo>
                  <a:lnTo>
                    <a:pt x="1607527" y="4540034"/>
                  </a:lnTo>
                  <a:lnTo>
                    <a:pt x="1605495" y="4539361"/>
                  </a:lnTo>
                  <a:lnTo>
                    <a:pt x="1609496" y="4527308"/>
                  </a:lnTo>
                  <a:lnTo>
                    <a:pt x="1611493" y="4527969"/>
                  </a:lnTo>
                  <a:lnTo>
                    <a:pt x="1638599" y="4536579"/>
                  </a:lnTo>
                  <a:lnTo>
                    <a:pt x="1657819" y="4542434"/>
                  </a:lnTo>
                  <a:lnTo>
                    <a:pt x="1654123" y="4554588"/>
                  </a:lnTo>
                  <a:close/>
                </a:path>
                <a:path w="4653915" h="4653915">
                  <a:moveTo>
                    <a:pt x="1569300" y="4527207"/>
                  </a:moveTo>
                  <a:lnTo>
                    <a:pt x="1553476" y="4521746"/>
                  </a:lnTo>
                  <a:lnTo>
                    <a:pt x="1526666" y="4512119"/>
                  </a:lnTo>
                  <a:lnTo>
                    <a:pt x="1521307" y="4510112"/>
                  </a:lnTo>
                  <a:lnTo>
                    <a:pt x="1525739" y="4498213"/>
                  </a:lnTo>
                  <a:lnTo>
                    <a:pt x="1531005" y="4500181"/>
                  </a:lnTo>
                  <a:lnTo>
                    <a:pt x="1557660" y="4509757"/>
                  </a:lnTo>
                  <a:lnTo>
                    <a:pt x="1573453" y="4515205"/>
                  </a:lnTo>
                  <a:lnTo>
                    <a:pt x="1569300" y="4527207"/>
                  </a:lnTo>
                  <a:close/>
                </a:path>
                <a:path w="4653915" h="4653915">
                  <a:moveTo>
                    <a:pt x="1485594" y="4496587"/>
                  </a:moveTo>
                  <a:lnTo>
                    <a:pt x="1473529" y="4491913"/>
                  </a:lnTo>
                  <a:lnTo>
                    <a:pt x="1447190" y="4481347"/>
                  </a:lnTo>
                  <a:lnTo>
                    <a:pt x="1438300" y="4477639"/>
                  </a:lnTo>
                  <a:lnTo>
                    <a:pt x="1443176" y="4465916"/>
                  </a:lnTo>
                  <a:lnTo>
                    <a:pt x="1451967" y="4469574"/>
                  </a:lnTo>
                  <a:lnTo>
                    <a:pt x="1478165" y="4480090"/>
                  </a:lnTo>
                  <a:lnTo>
                    <a:pt x="1490192" y="4484751"/>
                  </a:lnTo>
                  <a:lnTo>
                    <a:pt x="1485594" y="4496587"/>
                  </a:lnTo>
                  <a:close/>
                </a:path>
                <a:path w="4653915" h="4653915">
                  <a:moveTo>
                    <a:pt x="1403133" y="4462767"/>
                  </a:moveTo>
                  <a:lnTo>
                    <a:pt x="1394993" y="4459262"/>
                  </a:lnTo>
                  <a:lnTo>
                    <a:pt x="1368817" y="4447616"/>
                  </a:lnTo>
                  <a:lnTo>
                    <a:pt x="1356613" y="4442002"/>
                  </a:lnTo>
                  <a:lnTo>
                    <a:pt x="1361909" y="4430471"/>
                  </a:lnTo>
                  <a:lnTo>
                    <a:pt x="1374363" y="4436186"/>
                  </a:lnTo>
                  <a:lnTo>
                    <a:pt x="1400066" y="4447616"/>
                  </a:lnTo>
                  <a:lnTo>
                    <a:pt x="1408163" y="4451108"/>
                  </a:lnTo>
                  <a:lnTo>
                    <a:pt x="1403133" y="4462767"/>
                  </a:lnTo>
                  <a:close/>
                </a:path>
                <a:path w="4653915" h="4653915">
                  <a:moveTo>
                    <a:pt x="1322044" y="4425810"/>
                  </a:moveTo>
                  <a:lnTo>
                    <a:pt x="1317954" y="4423867"/>
                  </a:lnTo>
                  <a:lnTo>
                    <a:pt x="1292605" y="4411459"/>
                  </a:lnTo>
                  <a:lnTo>
                    <a:pt x="1276349" y="4403255"/>
                  </a:lnTo>
                  <a:lnTo>
                    <a:pt x="1282064" y="4391914"/>
                  </a:lnTo>
                  <a:lnTo>
                    <a:pt x="1298219" y="4400067"/>
                  </a:lnTo>
                  <a:lnTo>
                    <a:pt x="1323440" y="4412411"/>
                  </a:lnTo>
                  <a:lnTo>
                    <a:pt x="1327479" y="4414329"/>
                  </a:lnTo>
                  <a:lnTo>
                    <a:pt x="1322044" y="4425810"/>
                  </a:lnTo>
                  <a:close/>
                </a:path>
                <a:path w="4653915" h="4653915">
                  <a:moveTo>
                    <a:pt x="1242351" y="4385716"/>
                  </a:moveTo>
                  <a:lnTo>
                    <a:pt x="1217624" y="4372483"/>
                  </a:lnTo>
                  <a:lnTo>
                    <a:pt x="1197635" y="4361459"/>
                  </a:lnTo>
                  <a:lnTo>
                    <a:pt x="1203756" y="4350334"/>
                  </a:lnTo>
                  <a:lnTo>
                    <a:pt x="1223728" y="4361345"/>
                  </a:lnTo>
                  <a:lnTo>
                    <a:pt x="1248346" y="4374527"/>
                  </a:lnTo>
                  <a:lnTo>
                    <a:pt x="1242351" y="4385716"/>
                  </a:lnTo>
                  <a:close/>
                </a:path>
                <a:path w="4653915" h="4653915">
                  <a:moveTo>
                    <a:pt x="1164348" y="4342599"/>
                  </a:moveTo>
                  <a:lnTo>
                    <a:pt x="1144269" y="4330890"/>
                  </a:lnTo>
                  <a:lnTo>
                    <a:pt x="1120571" y="4316679"/>
                  </a:lnTo>
                  <a:lnTo>
                    <a:pt x="1127099" y="4305795"/>
                  </a:lnTo>
                  <a:lnTo>
                    <a:pt x="1150773" y="4319981"/>
                  </a:lnTo>
                  <a:lnTo>
                    <a:pt x="1170749" y="4331627"/>
                  </a:lnTo>
                  <a:lnTo>
                    <a:pt x="1164348" y="4342599"/>
                  </a:lnTo>
                  <a:close/>
                </a:path>
                <a:path w="4653915" h="4653915">
                  <a:moveTo>
                    <a:pt x="1088059" y="4296524"/>
                  </a:moveTo>
                  <a:lnTo>
                    <a:pt x="1072603" y="4286758"/>
                  </a:lnTo>
                  <a:lnTo>
                    <a:pt x="1049108" y="4271479"/>
                  </a:lnTo>
                  <a:lnTo>
                    <a:pt x="1045247" y="4268914"/>
                  </a:lnTo>
                  <a:lnTo>
                    <a:pt x="1052283" y="4258348"/>
                  </a:lnTo>
                  <a:lnTo>
                    <a:pt x="1056133" y="4260900"/>
                  </a:lnTo>
                  <a:lnTo>
                    <a:pt x="1079441" y="4276039"/>
                  </a:lnTo>
                  <a:lnTo>
                    <a:pt x="1094854" y="4285792"/>
                  </a:lnTo>
                  <a:lnTo>
                    <a:pt x="1088059" y="4296524"/>
                  </a:lnTo>
                  <a:close/>
                </a:path>
                <a:path w="4653915" h="4653915">
                  <a:moveTo>
                    <a:pt x="1013574" y="4247578"/>
                  </a:moveTo>
                  <a:lnTo>
                    <a:pt x="1002690" y="4240123"/>
                  </a:lnTo>
                  <a:lnTo>
                    <a:pt x="979779" y="4224045"/>
                  </a:lnTo>
                  <a:lnTo>
                    <a:pt x="971854" y="4218330"/>
                  </a:lnTo>
                  <a:lnTo>
                    <a:pt x="979284" y="4208030"/>
                  </a:lnTo>
                  <a:lnTo>
                    <a:pt x="987179" y="4213720"/>
                  </a:lnTo>
                  <a:lnTo>
                    <a:pt x="1009900" y="4229671"/>
                  </a:lnTo>
                  <a:lnTo>
                    <a:pt x="1020749" y="4237101"/>
                  </a:lnTo>
                  <a:lnTo>
                    <a:pt x="1013574" y="4247578"/>
                  </a:lnTo>
                  <a:close/>
                </a:path>
                <a:path w="4653915" h="4653915">
                  <a:moveTo>
                    <a:pt x="941018" y="4195838"/>
                  </a:moveTo>
                  <a:lnTo>
                    <a:pt x="934580" y="4191076"/>
                  </a:lnTo>
                  <a:lnTo>
                    <a:pt x="912291" y="4174197"/>
                  </a:lnTo>
                  <a:lnTo>
                    <a:pt x="900455" y="4165003"/>
                  </a:lnTo>
                  <a:lnTo>
                    <a:pt x="908240" y="4154970"/>
                  </a:lnTo>
                  <a:lnTo>
                    <a:pt x="920054" y="4164139"/>
                  </a:lnTo>
                  <a:lnTo>
                    <a:pt x="942218" y="4180928"/>
                  </a:lnTo>
                  <a:lnTo>
                    <a:pt x="948562" y="4185615"/>
                  </a:lnTo>
                  <a:lnTo>
                    <a:pt x="941018" y="4195838"/>
                  </a:lnTo>
                  <a:close/>
                </a:path>
                <a:path w="4653915" h="4653915">
                  <a:moveTo>
                    <a:pt x="870483" y="4141368"/>
                  </a:moveTo>
                  <a:lnTo>
                    <a:pt x="868336" y="4139653"/>
                  </a:lnTo>
                  <a:lnTo>
                    <a:pt x="846683" y="4122000"/>
                  </a:lnTo>
                  <a:lnTo>
                    <a:pt x="831125" y="4109008"/>
                  </a:lnTo>
                  <a:lnTo>
                    <a:pt x="839266" y="4099255"/>
                  </a:lnTo>
                  <a:lnTo>
                    <a:pt x="854737" y="4112183"/>
                  </a:lnTo>
                  <a:lnTo>
                    <a:pt x="876291" y="4129747"/>
                  </a:lnTo>
                  <a:lnTo>
                    <a:pt x="878382" y="4131424"/>
                  </a:lnTo>
                  <a:lnTo>
                    <a:pt x="870483" y="4141368"/>
                  </a:lnTo>
                  <a:close/>
                </a:path>
                <a:path w="4653915" h="4653915">
                  <a:moveTo>
                    <a:pt x="802030" y="4084180"/>
                  </a:moveTo>
                  <a:lnTo>
                    <a:pt x="783030" y="4067530"/>
                  </a:lnTo>
                  <a:lnTo>
                    <a:pt x="763968" y="4050411"/>
                  </a:lnTo>
                  <a:lnTo>
                    <a:pt x="772451" y="4040962"/>
                  </a:lnTo>
                  <a:lnTo>
                    <a:pt x="791496" y="4058056"/>
                  </a:lnTo>
                  <a:lnTo>
                    <a:pt x="810399" y="4074629"/>
                  </a:lnTo>
                  <a:lnTo>
                    <a:pt x="802030" y="4084180"/>
                  </a:lnTo>
                  <a:close/>
                </a:path>
                <a:path w="4653915" h="4653915">
                  <a:moveTo>
                    <a:pt x="735863" y="4024464"/>
                  </a:moveTo>
                  <a:lnTo>
                    <a:pt x="721397" y="4010837"/>
                  </a:lnTo>
                  <a:lnTo>
                    <a:pt x="701319" y="3991457"/>
                  </a:lnTo>
                  <a:lnTo>
                    <a:pt x="699058" y="3989235"/>
                  </a:lnTo>
                  <a:lnTo>
                    <a:pt x="707986" y="3980192"/>
                  </a:lnTo>
                  <a:lnTo>
                    <a:pt x="710170" y="3982351"/>
                  </a:lnTo>
                  <a:lnTo>
                    <a:pt x="730146" y="4001617"/>
                  </a:lnTo>
                  <a:lnTo>
                    <a:pt x="744575" y="4015219"/>
                  </a:lnTo>
                  <a:lnTo>
                    <a:pt x="735863" y="4024464"/>
                  </a:lnTo>
                  <a:close/>
                </a:path>
                <a:path w="4653915" h="4653915">
                  <a:moveTo>
                    <a:pt x="672020" y="3962285"/>
                  </a:moveTo>
                  <a:lnTo>
                    <a:pt x="661847" y="3951986"/>
                  </a:lnTo>
                  <a:lnTo>
                    <a:pt x="642467" y="3931907"/>
                  </a:lnTo>
                  <a:lnTo>
                    <a:pt x="636587" y="3925671"/>
                  </a:lnTo>
                  <a:lnTo>
                    <a:pt x="645832" y="3916959"/>
                  </a:lnTo>
                  <a:lnTo>
                    <a:pt x="651697" y="3923169"/>
                  </a:lnTo>
                  <a:lnTo>
                    <a:pt x="670965" y="3943146"/>
                  </a:lnTo>
                  <a:lnTo>
                    <a:pt x="681049" y="3953357"/>
                  </a:lnTo>
                  <a:lnTo>
                    <a:pt x="672020" y="3962285"/>
                  </a:lnTo>
                  <a:close/>
                </a:path>
                <a:path w="4653915" h="4653915">
                  <a:moveTo>
                    <a:pt x="610577" y="3897731"/>
                  </a:moveTo>
                  <a:lnTo>
                    <a:pt x="604430" y="3891038"/>
                  </a:lnTo>
                  <a:lnTo>
                    <a:pt x="585774" y="3870274"/>
                  </a:lnTo>
                  <a:lnTo>
                    <a:pt x="576579" y="3859784"/>
                  </a:lnTo>
                  <a:lnTo>
                    <a:pt x="586130" y="3851414"/>
                  </a:lnTo>
                  <a:lnTo>
                    <a:pt x="595254" y="3861816"/>
                  </a:lnTo>
                  <a:lnTo>
                    <a:pt x="613861" y="3882529"/>
                  </a:lnTo>
                  <a:lnTo>
                    <a:pt x="619924" y="3889133"/>
                  </a:lnTo>
                  <a:lnTo>
                    <a:pt x="610577" y="3897731"/>
                  </a:lnTo>
                  <a:close/>
                </a:path>
                <a:path w="4653915" h="4653915">
                  <a:moveTo>
                    <a:pt x="551636" y="3830891"/>
                  </a:moveTo>
                  <a:lnTo>
                    <a:pt x="549211" y="3828059"/>
                  </a:lnTo>
                  <a:lnTo>
                    <a:pt x="531304" y="3806621"/>
                  </a:lnTo>
                  <a:lnTo>
                    <a:pt x="519112" y="3791661"/>
                  </a:lnTo>
                  <a:lnTo>
                    <a:pt x="528954" y="3783647"/>
                  </a:lnTo>
                  <a:lnTo>
                    <a:pt x="541123" y="3798570"/>
                  </a:lnTo>
                  <a:lnTo>
                    <a:pt x="558884" y="3819829"/>
                  </a:lnTo>
                  <a:lnTo>
                    <a:pt x="561276" y="3822636"/>
                  </a:lnTo>
                  <a:lnTo>
                    <a:pt x="551636" y="3830891"/>
                  </a:lnTo>
                  <a:close/>
                </a:path>
                <a:path w="4653915" h="4653915">
                  <a:moveTo>
                    <a:pt x="495236" y="3761790"/>
                  </a:moveTo>
                  <a:lnTo>
                    <a:pt x="479107" y="3741013"/>
                  </a:lnTo>
                  <a:lnTo>
                    <a:pt x="464273" y="3721417"/>
                  </a:lnTo>
                  <a:lnTo>
                    <a:pt x="474395" y="3713746"/>
                  </a:lnTo>
                  <a:lnTo>
                    <a:pt x="489177" y="3733266"/>
                  </a:lnTo>
                  <a:lnTo>
                    <a:pt x="505256" y="3753993"/>
                  </a:lnTo>
                  <a:lnTo>
                    <a:pt x="495236" y="3761790"/>
                  </a:lnTo>
                  <a:close/>
                </a:path>
                <a:path w="4653915" h="4653915">
                  <a:moveTo>
                    <a:pt x="441578" y="3690620"/>
                  </a:moveTo>
                  <a:lnTo>
                    <a:pt x="429259" y="3673525"/>
                  </a:lnTo>
                  <a:lnTo>
                    <a:pt x="413181" y="3650615"/>
                  </a:lnTo>
                  <a:lnTo>
                    <a:pt x="412114" y="3649052"/>
                  </a:lnTo>
                  <a:lnTo>
                    <a:pt x="422592" y="3641890"/>
                  </a:lnTo>
                  <a:lnTo>
                    <a:pt x="423640" y="3643414"/>
                  </a:lnTo>
                  <a:lnTo>
                    <a:pt x="439591" y="3666134"/>
                  </a:lnTo>
                  <a:lnTo>
                    <a:pt x="451878" y="3683203"/>
                  </a:lnTo>
                  <a:lnTo>
                    <a:pt x="441578" y="3690620"/>
                  </a:lnTo>
                  <a:close/>
                </a:path>
                <a:path w="4653915" h="4653915">
                  <a:moveTo>
                    <a:pt x="390664" y="3617468"/>
                  </a:moveTo>
                  <a:lnTo>
                    <a:pt x="381825" y="3604196"/>
                  </a:lnTo>
                  <a:lnTo>
                    <a:pt x="366547" y="3580701"/>
                  </a:lnTo>
                  <a:lnTo>
                    <a:pt x="362826" y="3574808"/>
                  </a:lnTo>
                  <a:lnTo>
                    <a:pt x="373557" y="3568014"/>
                  </a:lnTo>
                  <a:lnTo>
                    <a:pt x="377269" y="3573868"/>
                  </a:lnTo>
                  <a:lnTo>
                    <a:pt x="392413" y="3597186"/>
                  </a:lnTo>
                  <a:lnTo>
                    <a:pt x="401230" y="3610419"/>
                  </a:lnTo>
                  <a:lnTo>
                    <a:pt x="390664" y="3617468"/>
                  </a:lnTo>
                  <a:close/>
                </a:path>
                <a:path w="4653915" h="4653915">
                  <a:moveTo>
                    <a:pt x="342582" y="3542436"/>
                  </a:moveTo>
                  <a:lnTo>
                    <a:pt x="336841" y="3533114"/>
                  </a:lnTo>
                  <a:lnTo>
                    <a:pt x="322414" y="3509035"/>
                  </a:lnTo>
                  <a:lnTo>
                    <a:pt x="316407" y="3498723"/>
                  </a:lnTo>
                  <a:lnTo>
                    <a:pt x="327367" y="3492322"/>
                  </a:lnTo>
                  <a:lnTo>
                    <a:pt x="333324" y="3502533"/>
                  </a:lnTo>
                  <a:lnTo>
                    <a:pt x="347674" y="3526485"/>
                  </a:lnTo>
                  <a:lnTo>
                    <a:pt x="353402" y="3535768"/>
                  </a:lnTo>
                  <a:lnTo>
                    <a:pt x="342582" y="3542436"/>
                  </a:lnTo>
                  <a:close/>
                </a:path>
                <a:path w="4653915" h="4653915">
                  <a:moveTo>
                    <a:pt x="297408" y="3465614"/>
                  </a:moveTo>
                  <a:lnTo>
                    <a:pt x="294398" y="3460305"/>
                  </a:lnTo>
                  <a:lnTo>
                    <a:pt x="280822" y="3435680"/>
                  </a:lnTo>
                  <a:lnTo>
                    <a:pt x="272922" y="3420922"/>
                  </a:lnTo>
                  <a:lnTo>
                    <a:pt x="284124" y="3414928"/>
                  </a:lnTo>
                  <a:lnTo>
                    <a:pt x="291964" y="3429584"/>
                  </a:lnTo>
                  <a:lnTo>
                    <a:pt x="305463" y="3454082"/>
                  </a:lnTo>
                  <a:lnTo>
                    <a:pt x="308444" y="3459340"/>
                  </a:lnTo>
                  <a:lnTo>
                    <a:pt x="297408" y="3465614"/>
                  </a:lnTo>
                  <a:close/>
                </a:path>
                <a:path w="4653915" h="4653915">
                  <a:moveTo>
                    <a:pt x="255193" y="3387115"/>
                  </a:moveTo>
                  <a:lnTo>
                    <a:pt x="254545" y="3385870"/>
                  </a:lnTo>
                  <a:lnTo>
                    <a:pt x="241845" y="3360699"/>
                  </a:lnTo>
                  <a:lnTo>
                    <a:pt x="232460" y="3341509"/>
                  </a:lnTo>
                  <a:lnTo>
                    <a:pt x="243865" y="3335934"/>
                  </a:lnTo>
                  <a:lnTo>
                    <a:pt x="253200" y="3355009"/>
                  </a:lnTo>
                  <a:lnTo>
                    <a:pt x="265829" y="3380041"/>
                  </a:lnTo>
                  <a:lnTo>
                    <a:pt x="266458" y="3381260"/>
                  </a:lnTo>
                  <a:lnTo>
                    <a:pt x="255193" y="3387115"/>
                  </a:lnTo>
                  <a:close/>
                </a:path>
                <a:path w="4653915" h="4653915">
                  <a:moveTo>
                    <a:pt x="216014" y="3306978"/>
                  </a:moveTo>
                  <a:lnTo>
                    <a:pt x="205536" y="3284156"/>
                  </a:lnTo>
                  <a:lnTo>
                    <a:pt x="195059" y="3260610"/>
                  </a:lnTo>
                  <a:lnTo>
                    <a:pt x="206666" y="3255454"/>
                  </a:lnTo>
                  <a:lnTo>
                    <a:pt x="217128" y="3278962"/>
                  </a:lnTo>
                  <a:lnTo>
                    <a:pt x="227558" y="3301669"/>
                  </a:lnTo>
                  <a:lnTo>
                    <a:pt x="216014" y="3306978"/>
                  </a:lnTo>
                  <a:close/>
                </a:path>
                <a:path w="4653915" h="4653915">
                  <a:moveTo>
                    <a:pt x="179996" y="3225444"/>
                  </a:moveTo>
                  <a:lnTo>
                    <a:pt x="171957" y="3206115"/>
                  </a:lnTo>
                  <a:lnTo>
                    <a:pt x="160794" y="3178251"/>
                  </a:lnTo>
                  <a:lnTo>
                    <a:pt x="172643" y="3173666"/>
                  </a:lnTo>
                  <a:lnTo>
                    <a:pt x="173220" y="3175152"/>
                  </a:lnTo>
                  <a:lnTo>
                    <a:pt x="183736" y="3201352"/>
                  </a:lnTo>
                  <a:lnTo>
                    <a:pt x="191731" y="3220567"/>
                  </a:lnTo>
                  <a:lnTo>
                    <a:pt x="179996" y="3225444"/>
                  </a:lnTo>
                  <a:close/>
                </a:path>
                <a:path w="4653915" h="4653915">
                  <a:moveTo>
                    <a:pt x="147141" y="3142602"/>
                  </a:moveTo>
                  <a:lnTo>
                    <a:pt x="141185" y="3126625"/>
                  </a:lnTo>
                  <a:lnTo>
                    <a:pt x="131559" y="3099828"/>
                  </a:lnTo>
                  <a:lnTo>
                    <a:pt x="129781" y="3094685"/>
                  </a:lnTo>
                  <a:lnTo>
                    <a:pt x="141795" y="3090545"/>
                  </a:lnTo>
                  <a:lnTo>
                    <a:pt x="143549" y="3095650"/>
                  </a:lnTo>
                  <a:lnTo>
                    <a:pt x="153126" y="3122307"/>
                  </a:lnTo>
                  <a:lnTo>
                    <a:pt x="159041" y="3138157"/>
                  </a:lnTo>
                  <a:lnTo>
                    <a:pt x="147141" y="3142602"/>
                  </a:lnTo>
                  <a:close/>
                </a:path>
                <a:path w="4653915" h="4653915">
                  <a:moveTo>
                    <a:pt x="117500" y="3058541"/>
                  </a:moveTo>
                  <a:lnTo>
                    <a:pt x="113271" y="3045777"/>
                  </a:lnTo>
                  <a:lnTo>
                    <a:pt x="104609" y="3018523"/>
                  </a:lnTo>
                  <a:lnTo>
                    <a:pt x="102018" y="3010001"/>
                  </a:lnTo>
                  <a:lnTo>
                    <a:pt x="114160" y="3006305"/>
                  </a:lnTo>
                  <a:lnTo>
                    <a:pt x="116727" y="3014713"/>
                  </a:lnTo>
                  <a:lnTo>
                    <a:pt x="125337" y="3041815"/>
                  </a:lnTo>
                  <a:lnTo>
                    <a:pt x="129552" y="3054540"/>
                  </a:lnTo>
                  <a:lnTo>
                    <a:pt x="117500" y="3058541"/>
                  </a:lnTo>
                  <a:close/>
                </a:path>
                <a:path w="4653915" h="4653915">
                  <a:moveTo>
                    <a:pt x="91122" y="2973412"/>
                  </a:moveTo>
                  <a:lnTo>
                    <a:pt x="88264" y="2963595"/>
                  </a:lnTo>
                  <a:lnTo>
                    <a:pt x="80593" y="2935922"/>
                  </a:lnTo>
                  <a:lnTo>
                    <a:pt x="77520" y="2924302"/>
                  </a:lnTo>
                  <a:lnTo>
                    <a:pt x="89801" y="2921050"/>
                  </a:lnTo>
                  <a:lnTo>
                    <a:pt x="92842" y="2932569"/>
                  </a:lnTo>
                  <a:lnTo>
                    <a:pt x="100473" y="2960090"/>
                  </a:lnTo>
                  <a:lnTo>
                    <a:pt x="103314" y="2969856"/>
                  </a:lnTo>
                  <a:lnTo>
                    <a:pt x="91122" y="2973412"/>
                  </a:lnTo>
                  <a:close/>
                </a:path>
                <a:path w="4653915" h="4653915">
                  <a:moveTo>
                    <a:pt x="68046" y="2887319"/>
                  </a:moveTo>
                  <a:lnTo>
                    <a:pt x="66242" y="2880169"/>
                  </a:lnTo>
                  <a:lnTo>
                    <a:pt x="59588" y="2852089"/>
                  </a:lnTo>
                  <a:lnTo>
                    <a:pt x="56362" y="2837713"/>
                  </a:lnTo>
                  <a:lnTo>
                    <a:pt x="68744" y="2834932"/>
                  </a:lnTo>
                  <a:lnTo>
                    <a:pt x="71953" y="2849194"/>
                  </a:lnTo>
                  <a:lnTo>
                    <a:pt x="78581" y="2877121"/>
                  </a:lnTo>
                  <a:lnTo>
                    <a:pt x="80365" y="2884233"/>
                  </a:lnTo>
                  <a:lnTo>
                    <a:pt x="68046" y="2887319"/>
                  </a:lnTo>
                  <a:close/>
                </a:path>
                <a:path w="4653915" h="4653915">
                  <a:moveTo>
                    <a:pt x="48297" y="2800400"/>
                  </a:moveTo>
                  <a:lnTo>
                    <a:pt x="47269" y="2795549"/>
                  </a:lnTo>
                  <a:lnTo>
                    <a:pt x="41630" y="2767088"/>
                  </a:lnTo>
                  <a:lnTo>
                    <a:pt x="38544" y="2750388"/>
                  </a:lnTo>
                  <a:lnTo>
                    <a:pt x="51028" y="2748076"/>
                  </a:lnTo>
                  <a:lnTo>
                    <a:pt x="54119" y="2764739"/>
                  </a:lnTo>
                  <a:lnTo>
                    <a:pt x="59712" y="2792958"/>
                  </a:lnTo>
                  <a:lnTo>
                    <a:pt x="60718" y="2797771"/>
                  </a:lnTo>
                  <a:lnTo>
                    <a:pt x="48297" y="2800400"/>
                  </a:lnTo>
                  <a:close/>
                </a:path>
                <a:path w="4653915" h="4653915">
                  <a:moveTo>
                    <a:pt x="31914" y="2712783"/>
                  </a:moveTo>
                  <a:lnTo>
                    <a:pt x="31406" y="2709799"/>
                  </a:lnTo>
                  <a:lnTo>
                    <a:pt x="26809" y="2680970"/>
                  </a:lnTo>
                  <a:lnTo>
                    <a:pt x="24104" y="2662428"/>
                  </a:lnTo>
                  <a:lnTo>
                    <a:pt x="36664" y="2660586"/>
                  </a:lnTo>
                  <a:lnTo>
                    <a:pt x="39358" y="2679014"/>
                  </a:lnTo>
                  <a:lnTo>
                    <a:pt x="43929" y="2707678"/>
                  </a:lnTo>
                  <a:lnTo>
                    <a:pt x="44437" y="2710624"/>
                  </a:lnTo>
                  <a:lnTo>
                    <a:pt x="31914" y="2712783"/>
                  </a:lnTo>
                  <a:close/>
                </a:path>
                <a:path w="4653915" h="4653915">
                  <a:moveTo>
                    <a:pt x="18910" y="2624607"/>
                  </a:moveTo>
                  <a:lnTo>
                    <a:pt x="18496" y="2621330"/>
                  </a:lnTo>
                  <a:lnTo>
                    <a:pt x="15176" y="2593809"/>
                  </a:lnTo>
                  <a:lnTo>
                    <a:pt x="13042" y="2573985"/>
                  </a:lnTo>
                  <a:lnTo>
                    <a:pt x="25666" y="2572626"/>
                  </a:lnTo>
                  <a:lnTo>
                    <a:pt x="27791" y="2592324"/>
                  </a:lnTo>
                  <a:lnTo>
                    <a:pt x="31296" y="2621330"/>
                  </a:lnTo>
                  <a:lnTo>
                    <a:pt x="31508" y="2622918"/>
                  </a:lnTo>
                  <a:lnTo>
                    <a:pt x="18910" y="2624607"/>
                  </a:lnTo>
                  <a:close/>
                </a:path>
                <a:path w="4653915" h="4653915">
                  <a:moveTo>
                    <a:pt x="9296" y="2535986"/>
                  </a:moveTo>
                  <a:lnTo>
                    <a:pt x="6723" y="2504655"/>
                  </a:lnTo>
                  <a:lnTo>
                    <a:pt x="5359" y="2485174"/>
                  </a:lnTo>
                  <a:lnTo>
                    <a:pt x="18033" y="2484297"/>
                  </a:lnTo>
                  <a:lnTo>
                    <a:pt x="19450" y="2504655"/>
                  </a:lnTo>
                  <a:lnTo>
                    <a:pt x="21945" y="2534780"/>
                  </a:lnTo>
                  <a:lnTo>
                    <a:pt x="9296" y="2535986"/>
                  </a:lnTo>
                  <a:close/>
                </a:path>
                <a:path w="4653915" h="4653915">
                  <a:moveTo>
                    <a:pt x="21877" y="2534069"/>
                  </a:moveTo>
                  <a:close/>
                </a:path>
                <a:path w="4653915" h="4653915">
                  <a:moveTo>
                    <a:pt x="3073" y="2447074"/>
                  </a:moveTo>
                  <a:lnTo>
                    <a:pt x="1697" y="2416060"/>
                  </a:lnTo>
                  <a:lnTo>
                    <a:pt x="1066" y="2396147"/>
                  </a:lnTo>
                  <a:lnTo>
                    <a:pt x="13753" y="2395740"/>
                  </a:lnTo>
                  <a:lnTo>
                    <a:pt x="14424" y="2416581"/>
                  </a:lnTo>
                  <a:lnTo>
                    <a:pt x="15718" y="2445689"/>
                  </a:lnTo>
                  <a:lnTo>
                    <a:pt x="15747" y="2446350"/>
                  </a:lnTo>
                  <a:lnTo>
                    <a:pt x="3073" y="2447074"/>
                  </a:lnTo>
                  <a:close/>
                </a:path>
                <a:path w="4653915" h="4653915">
                  <a:moveTo>
                    <a:pt x="14405" y="2416149"/>
                  </a:moveTo>
                  <a:close/>
                </a:path>
              </a:pathLst>
            </a:custGeom>
            <a:solidFill>
              <a:srgbClr val="38391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/>
          <p:nvPr/>
        </p:nvSpPr>
        <p:spPr>
          <a:xfrm>
            <a:off x="9613392" y="5273611"/>
            <a:ext cx="765175" cy="764540"/>
          </a:xfrm>
          <a:custGeom>
            <a:avLst/>
            <a:gdLst/>
            <a:ahLst/>
            <a:cxnLst/>
            <a:rect l="l" t="t" r="r" b="b"/>
            <a:pathLst>
              <a:path w="765175" h="764539">
                <a:moveTo>
                  <a:pt x="382701" y="764387"/>
                </a:moveTo>
                <a:lnTo>
                  <a:pt x="334758" y="761409"/>
                </a:lnTo>
                <a:lnTo>
                  <a:pt x="288591" y="752713"/>
                </a:lnTo>
                <a:lnTo>
                  <a:pt x="244557" y="738657"/>
                </a:lnTo>
                <a:lnTo>
                  <a:pt x="203012" y="719599"/>
                </a:lnTo>
                <a:lnTo>
                  <a:pt x="164314" y="695895"/>
                </a:lnTo>
                <a:lnTo>
                  <a:pt x="128818" y="667904"/>
                </a:lnTo>
                <a:lnTo>
                  <a:pt x="96883" y="635983"/>
                </a:lnTo>
                <a:lnTo>
                  <a:pt x="68864" y="600490"/>
                </a:lnTo>
                <a:lnTo>
                  <a:pt x="45118" y="561782"/>
                </a:lnTo>
                <a:lnTo>
                  <a:pt x="26001" y="520216"/>
                </a:lnTo>
                <a:lnTo>
                  <a:pt x="11872" y="476151"/>
                </a:lnTo>
                <a:lnTo>
                  <a:pt x="3086" y="429944"/>
                </a:lnTo>
                <a:lnTo>
                  <a:pt x="0" y="381952"/>
                </a:lnTo>
                <a:lnTo>
                  <a:pt x="3086" y="334063"/>
                </a:lnTo>
                <a:lnTo>
                  <a:pt x="11872" y="287943"/>
                </a:lnTo>
                <a:lnTo>
                  <a:pt x="26001" y="243950"/>
                </a:lnTo>
                <a:lnTo>
                  <a:pt x="45118" y="202445"/>
                </a:lnTo>
                <a:lnTo>
                  <a:pt x="68864" y="163784"/>
                </a:lnTo>
                <a:lnTo>
                  <a:pt x="96883" y="128328"/>
                </a:lnTo>
                <a:lnTo>
                  <a:pt x="128818" y="96435"/>
                </a:lnTo>
                <a:lnTo>
                  <a:pt x="164314" y="68464"/>
                </a:lnTo>
                <a:lnTo>
                  <a:pt x="203012" y="44774"/>
                </a:lnTo>
                <a:lnTo>
                  <a:pt x="244557" y="25723"/>
                </a:lnTo>
                <a:lnTo>
                  <a:pt x="288591" y="11672"/>
                </a:lnTo>
                <a:lnTo>
                  <a:pt x="334758" y="2977"/>
                </a:lnTo>
                <a:lnTo>
                  <a:pt x="382701" y="0"/>
                </a:lnTo>
                <a:lnTo>
                  <a:pt x="430642" y="2977"/>
                </a:lnTo>
                <a:lnTo>
                  <a:pt x="476805" y="11672"/>
                </a:lnTo>
                <a:lnTo>
                  <a:pt x="520834" y="25726"/>
                </a:lnTo>
                <a:lnTo>
                  <a:pt x="562370" y="44781"/>
                </a:lnTo>
                <a:lnTo>
                  <a:pt x="601054" y="68477"/>
                </a:lnTo>
                <a:lnTo>
                  <a:pt x="636529" y="96459"/>
                </a:lnTo>
                <a:lnTo>
                  <a:pt x="668436" y="128366"/>
                </a:lnTo>
                <a:lnTo>
                  <a:pt x="696417" y="163840"/>
                </a:lnTo>
                <a:lnTo>
                  <a:pt x="720114" y="202525"/>
                </a:lnTo>
                <a:lnTo>
                  <a:pt x="739168" y="244060"/>
                </a:lnTo>
                <a:lnTo>
                  <a:pt x="753222" y="288089"/>
                </a:lnTo>
                <a:lnTo>
                  <a:pt x="761917" y="334253"/>
                </a:lnTo>
                <a:lnTo>
                  <a:pt x="764895" y="382193"/>
                </a:lnTo>
                <a:lnTo>
                  <a:pt x="761917" y="430134"/>
                </a:lnTo>
                <a:lnTo>
                  <a:pt x="753222" y="476297"/>
                </a:lnTo>
                <a:lnTo>
                  <a:pt x="739168" y="520326"/>
                </a:lnTo>
                <a:lnTo>
                  <a:pt x="720114" y="561862"/>
                </a:lnTo>
                <a:lnTo>
                  <a:pt x="696417" y="600546"/>
                </a:lnTo>
                <a:lnTo>
                  <a:pt x="668436" y="636021"/>
                </a:lnTo>
                <a:lnTo>
                  <a:pt x="636529" y="667928"/>
                </a:lnTo>
                <a:lnTo>
                  <a:pt x="601054" y="695909"/>
                </a:lnTo>
                <a:lnTo>
                  <a:pt x="562370" y="719606"/>
                </a:lnTo>
                <a:lnTo>
                  <a:pt x="520834" y="738660"/>
                </a:lnTo>
                <a:lnTo>
                  <a:pt x="476805" y="752714"/>
                </a:lnTo>
                <a:lnTo>
                  <a:pt x="430642" y="761409"/>
                </a:lnTo>
                <a:lnTo>
                  <a:pt x="382701" y="764387"/>
                </a:lnTo>
                <a:close/>
              </a:path>
            </a:pathLst>
          </a:custGeom>
          <a:solidFill>
            <a:srgbClr val="FDDF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09800" y="6134100"/>
            <a:ext cx="1130300" cy="723900"/>
          </a:xfrm>
          <a:custGeom>
            <a:avLst/>
            <a:gdLst/>
            <a:ahLst/>
            <a:cxnLst/>
            <a:rect l="l" t="t" r="r" b="b"/>
            <a:pathLst>
              <a:path w="1130300" h="723900">
                <a:moveTo>
                  <a:pt x="1107230" y="723900"/>
                </a:moveTo>
                <a:lnTo>
                  <a:pt x="23026" y="723900"/>
                </a:lnTo>
                <a:lnTo>
                  <a:pt x="18160" y="707967"/>
                </a:lnTo>
                <a:lnTo>
                  <a:pt x="8184" y="661707"/>
                </a:lnTo>
                <a:lnTo>
                  <a:pt x="2074" y="614129"/>
                </a:lnTo>
                <a:lnTo>
                  <a:pt x="0" y="565403"/>
                </a:lnTo>
                <a:lnTo>
                  <a:pt x="2074" y="516602"/>
                </a:lnTo>
                <a:lnTo>
                  <a:pt x="8184" y="468956"/>
                </a:lnTo>
                <a:lnTo>
                  <a:pt x="18160" y="422635"/>
                </a:lnTo>
                <a:lnTo>
                  <a:pt x="31883" y="377684"/>
                </a:lnTo>
                <a:lnTo>
                  <a:pt x="49083" y="334546"/>
                </a:lnTo>
                <a:lnTo>
                  <a:pt x="69638" y="293239"/>
                </a:lnTo>
                <a:lnTo>
                  <a:pt x="93380" y="253931"/>
                </a:lnTo>
                <a:lnTo>
                  <a:pt x="120138" y="216794"/>
                </a:lnTo>
                <a:lnTo>
                  <a:pt x="149743" y="181995"/>
                </a:lnTo>
                <a:lnTo>
                  <a:pt x="182027" y="149706"/>
                </a:lnTo>
                <a:lnTo>
                  <a:pt x="216820" y="120096"/>
                </a:lnTo>
                <a:lnTo>
                  <a:pt x="253952" y="93333"/>
                </a:lnTo>
                <a:lnTo>
                  <a:pt x="293255" y="69589"/>
                </a:lnTo>
                <a:lnTo>
                  <a:pt x="334558" y="49032"/>
                </a:lnTo>
                <a:lnTo>
                  <a:pt x="377692" y="31833"/>
                </a:lnTo>
                <a:lnTo>
                  <a:pt x="422488" y="18160"/>
                </a:lnTo>
                <a:lnTo>
                  <a:pt x="468776" y="8184"/>
                </a:lnTo>
                <a:lnTo>
                  <a:pt x="516386" y="2074"/>
                </a:lnTo>
                <a:lnTo>
                  <a:pt x="565150" y="0"/>
                </a:lnTo>
                <a:lnTo>
                  <a:pt x="613914" y="2074"/>
                </a:lnTo>
                <a:lnTo>
                  <a:pt x="661527" y="8184"/>
                </a:lnTo>
                <a:lnTo>
                  <a:pt x="707819" y="18161"/>
                </a:lnTo>
                <a:lnTo>
                  <a:pt x="752621" y="31835"/>
                </a:lnTo>
                <a:lnTo>
                  <a:pt x="795762" y="49037"/>
                </a:lnTo>
                <a:lnTo>
                  <a:pt x="837074" y="69597"/>
                </a:lnTo>
                <a:lnTo>
                  <a:pt x="876385" y="93346"/>
                </a:lnTo>
                <a:lnTo>
                  <a:pt x="913528" y="120115"/>
                </a:lnTo>
                <a:lnTo>
                  <a:pt x="948331" y="149733"/>
                </a:lnTo>
                <a:lnTo>
                  <a:pt x="980624" y="182032"/>
                </a:lnTo>
                <a:lnTo>
                  <a:pt x="1010239" y="216843"/>
                </a:lnTo>
                <a:lnTo>
                  <a:pt x="1037004" y="253995"/>
                </a:lnTo>
                <a:lnTo>
                  <a:pt x="1060750" y="293320"/>
                </a:lnTo>
                <a:lnTo>
                  <a:pt x="1081307" y="334648"/>
                </a:lnTo>
                <a:lnTo>
                  <a:pt x="1098504" y="377809"/>
                </a:lnTo>
                <a:lnTo>
                  <a:pt x="1112139" y="422483"/>
                </a:lnTo>
                <a:lnTo>
                  <a:pt x="1122115" y="468774"/>
                </a:lnTo>
                <a:lnTo>
                  <a:pt x="1128225" y="516386"/>
                </a:lnTo>
                <a:lnTo>
                  <a:pt x="1130300" y="565150"/>
                </a:lnTo>
                <a:lnTo>
                  <a:pt x="1128225" y="613913"/>
                </a:lnTo>
                <a:lnTo>
                  <a:pt x="1122115" y="661525"/>
                </a:lnTo>
                <a:lnTo>
                  <a:pt x="1112139" y="707816"/>
                </a:lnTo>
                <a:lnTo>
                  <a:pt x="1107230" y="723900"/>
                </a:lnTo>
                <a:close/>
              </a:path>
            </a:pathLst>
          </a:custGeom>
          <a:solidFill>
            <a:srgbClr val="BE970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818876" y="0"/>
            <a:ext cx="1373505" cy="1181100"/>
          </a:xfrm>
          <a:custGeom>
            <a:avLst/>
            <a:gdLst/>
            <a:ahLst/>
            <a:cxnLst/>
            <a:rect l="l" t="t" r="r" b="b"/>
            <a:pathLst>
              <a:path w="1373504" h="1181100">
                <a:moveTo>
                  <a:pt x="1045476" y="1180630"/>
                </a:moveTo>
                <a:lnTo>
                  <a:pt x="997588" y="1179553"/>
                </a:lnTo>
                <a:lnTo>
                  <a:pt x="950253" y="1176354"/>
                </a:lnTo>
                <a:lnTo>
                  <a:pt x="903517" y="1171079"/>
                </a:lnTo>
                <a:lnTo>
                  <a:pt x="857426" y="1163774"/>
                </a:lnTo>
                <a:lnTo>
                  <a:pt x="812027" y="1154485"/>
                </a:lnTo>
                <a:lnTo>
                  <a:pt x="767366" y="1143258"/>
                </a:lnTo>
                <a:lnTo>
                  <a:pt x="723488" y="1130140"/>
                </a:lnTo>
                <a:lnTo>
                  <a:pt x="680441" y="1115176"/>
                </a:lnTo>
                <a:lnTo>
                  <a:pt x="638270" y="1098412"/>
                </a:lnTo>
                <a:lnTo>
                  <a:pt x="597023" y="1079895"/>
                </a:lnTo>
                <a:lnTo>
                  <a:pt x="556744" y="1059671"/>
                </a:lnTo>
                <a:lnTo>
                  <a:pt x="517480" y="1037786"/>
                </a:lnTo>
                <a:lnTo>
                  <a:pt x="479278" y="1014286"/>
                </a:lnTo>
                <a:lnTo>
                  <a:pt x="442184" y="989217"/>
                </a:lnTo>
                <a:lnTo>
                  <a:pt x="406244" y="962625"/>
                </a:lnTo>
                <a:lnTo>
                  <a:pt x="371504" y="934556"/>
                </a:lnTo>
                <a:lnTo>
                  <a:pt x="338011" y="905057"/>
                </a:lnTo>
                <a:lnTo>
                  <a:pt x="305811" y="874174"/>
                </a:lnTo>
                <a:lnTo>
                  <a:pt x="274949" y="841952"/>
                </a:lnTo>
                <a:lnTo>
                  <a:pt x="245473" y="808438"/>
                </a:lnTo>
                <a:lnTo>
                  <a:pt x="217429" y="773678"/>
                </a:lnTo>
                <a:lnTo>
                  <a:pt x="190862" y="737718"/>
                </a:lnTo>
                <a:lnTo>
                  <a:pt x="165820" y="700605"/>
                </a:lnTo>
                <a:lnTo>
                  <a:pt x="142347" y="662383"/>
                </a:lnTo>
                <a:lnTo>
                  <a:pt x="120491" y="623100"/>
                </a:lnTo>
                <a:lnTo>
                  <a:pt x="100299" y="582802"/>
                </a:lnTo>
                <a:lnTo>
                  <a:pt x="81815" y="541534"/>
                </a:lnTo>
                <a:lnTo>
                  <a:pt x="65086" y="499343"/>
                </a:lnTo>
                <a:lnTo>
                  <a:pt x="50159" y="456274"/>
                </a:lnTo>
                <a:lnTo>
                  <a:pt x="37080" y="412375"/>
                </a:lnTo>
                <a:lnTo>
                  <a:pt x="25895" y="367691"/>
                </a:lnTo>
                <a:lnTo>
                  <a:pt x="16650" y="322268"/>
                </a:lnTo>
                <a:lnTo>
                  <a:pt x="9392" y="276153"/>
                </a:lnTo>
                <a:lnTo>
                  <a:pt x="4167" y="229391"/>
                </a:lnTo>
                <a:lnTo>
                  <a:pt x="1020" y="182028"/>
                </a:lnTo>
                <a:lnTo>
                  <a:pt x="0" y="134112"/>
                </a:lnTo>
                <a:lnTo>
                  <a:pt x="1020" y="86253"/>
                </a:lnTo>
                <a:lnTo>
                  <a:pt x="4167" y="38946"/>
                </a:lnTo>
                <a:lnTo>
                  <a:pt x="8524" y="0"/>
                </a:lnTo>
                <a:lnTo>
                  <a:pt x="1373124" y="0"/>
                </a:lnTo>
                <a:lnTo>
                  <a:pt x="1373124" y="1128176"/>
                </a:lnTo>
                <a:lnTo>
                  <a:pt x="1367465" y="1130143"/>
                </a:lnTo>
                <a:lnTo>
                  <a:pt x="1323586" y="1143260"/>
                </a:lnTo>
                <a:lnTo>
                  <a:pt x="1278923" y="1154486"/>
                </a:lnTo>
                <a:lnTo>
                  <a:pt x="1233524" y="1163775"/>
                </a:lnTo>
                <a:lnTo>
                  <a:pt x="1187433" y="1171080"/>
                </a:lnTo>
                <a:lnTo>
                  <a:pt x="1140697" y="1176354"/>
                </a:lnTo>
                <a:lnTo>
                  <a:pt x="1093363" y="1179553"/>
                </a:lnTo>
                <a:lnTo>
                  <a:pt x="1045476" y="1180630"/>
                </a:lnTo>
                <a:close/>
              </a:path>
            </a:pathLst>
          </a:custGeom>
          <a:solidFill>
            <a:srgbClr val="FFF4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14195" cy="2611755"/>
          </a:xfrm>
          <a:custGeom>
            <a:avLst/>
            <a:gdLst/>
            <a:ahLst/>
            <a:cxnLst/>
            <a:rect l="l" t="t" r="r" b="b"/>
            <a:pathLst>
              <a:path w="1814195" h="2611755">
                <a:moveTo>
                  <a:pt x="382841" y="2611513"/>
                </a:moveTo>
                <a:lnTo>
                  <a:pt x="334649" y="2610717"/>
                </a:lnTo>
                <a:lnTo>
                  <a:pt x="286856" y="2608345"/>
                </a:lnTo>
                <a:lnTo>
                  <a:pt x="239486" y="2604422"/>
                </a:lnTo>
                <a:lnTo>
                  <a:pt x="192565" y="2598973"/>
                </a:lnTo>
                <a:lnTo>
                  <a:pt x="146118" y="2592024"/>
                </a:lnTo>
                <a:lnTo>
                  <a:pt x="100170" y="2583598"/>
                </a:lnTo>
                <a:lnTo>
                  <a:pt x="54745" y="2573723"/>
                </a:lnTo>
                <a:lnTo>
                  <a:pt x="9869" y="2562421"/>
                </a:lnTo>
                <a:lnTo>
                  <a:pt x="0" y="2559592"/>
                </a:lnTo>
                <a:lnTo>
                  <a:pt x="0" y="0"/>
                </a:lnTo>
                <a:lnTo>
                  <a:pt x="1191187" y="0"/>
                </a:lnTo>
                <a:lnTo>
                  <a:pt x="1205992" y="10086"/>
                </a:lnTo>
                <a:lnTo>
                  <a:pt x="1242322" y="36542"/>
                </a:lnTo>
                <a:lnTo>
                  <a:pt x="1277776" y="64098"/>
                </a:lnTo>
                <a:lnTo>
                  <a:pt x="1312331" y="92729"/>
                </a:lnTo>
                <a:lnTo>
                  <a:pt x="1345962" y="122410"/>
                </a:lnTo>
                <a:lnTo>
                  <a:pt x="1378642" y="153116"/>
                </a:lnTo>
                <a:lnTo>
                  <a:pt x="1410348" y="184822"/>
                </a:lnTo>
                <a:lnTo>
                  <a:pt x="1441053" y="217503"/>
                </a:lnTo>
                <a:lnTo>
                  <a:pt x="1470734" y="251134"/>
                </a:lnTo>
                <a:lnTo>
                  <a:pt x="1499365" y="285689"/>
                </a:lnTo>
                <a:lnTo>
                  <a:pt x="1526920" y="321144"/>
                </a:lnTo>
                <a:lnTo>
                  <a:pt x="1553376" y="357474"/>
                </a:lnTo>
                <a:lnTo>
                  <a:pt x="1578706" y="394654"/>
                </a:lnTo>
                <a:lnTo>
                  <a:pt x="1602886" y="432658"/>
                </a:lnTo>
                <a:lnTo>
                  <a:pt x="1625892" y="471462"/>
                </a:lnTo>
                <a:lnTo>
                  <a:pt x="1647696" y="511040"/>
                </a:lnTo>
                <a:lnTo>
                  <a:pt x="1668276" y="551368"/>
                </a:lnTo>
                <a:lnTo>
                  <a:pt x="1687605" y="592420"/>
                </a:lnTo>
                <a:lnTo>
                  <a:pt x="1705659" y="634172"/>
                </a:lnTo>
                <a:lnTo>
                  <a:pt x="1722412" y="676598"/>
                </a:lnTo>
                <a:lnTo>
                  <a:pt x="1737840" y="719673"/>
                </a:lnTo>
                <a:lnTo>
                  <a:pt x="1751918" y="763373"/>
                </a:lnTo>
                <a:lnTo>
                  <a:pt x="1764620" y="807671"/>
                </a:lnTo>
                <a:lnTo>
                  <a:pt x="1775921" y="852544"/>
                </a:lnTo>
                <a:lnTo>
                  <a:pt x="1785797" y="897967"/>
                </a:lnTo>
                <a:lnTo>
                  <a:pt x="1794222" y="943913"/>
                </a:lnTo>
                <a:lnTo>
                  <a:pt x="1801172" y="990358"/>
                </a:lnTo>
                <a:lnTo>
                  <a:pt x="1806621" y="1037278"/>
                </a:lnTo>
                <a:lnTo>
                  <a:pt x="1810543" y="1084646"/>
                </a:lnTo>
                <a:lnTo>
                  <a:pt x="1812916" y="1132438"/>
                </a:lnTo>
                <a:lnTo>
                  <a:pt x="1813712" y="1180630"/>
                </a:lnTo>
                <a:lnTo>
                  <a:pt x="1812916" y="1228822"/>
                </a:lnTo>
                <a:lnTo>
                  <a:pt x="1810543" y="1276615"/>
                </a:lnTo>
                <a:lnTo>
                  <a:pt x="1806621" y="1323984"/>
                </a:lnTo>
                <a:lnTo>
                  <a:pt x="1801172" y="1370904"/>
                </a:lnTo>
                <a:lnTo>
                  <a:pt x="1794222" y="1417349"/>
                </a:lnTo>
                <a:lnTo>
                  <a:pt x="1785797" y="1463296"/>
                </a:lnTo>
                <a:lnTo>
                  <a:pt x="1775921" y="1508719"/>
                </a:lnTo>
                <a:lnTo>
                  <a:pt x="1764620" y="1553592"/>
                </a:lnTo>
                <a:lnTo>
                  <a:pt x="1751918" y="1597891"/>
                </a:lnTo>
                <a:lnTo>
                  <a:pt x="1737840" y="1641591"/>
                </a:lnTo>
                <a:lnTo>
                  <a:pt x="1722412" y="1684667"/>
                </a:lnTo>
                <a:lnTo>
                  <a:pt x="1705659" y="1727093"/>
                </a:lnTo>
                <a:lnTo>
                  <a:pt x="1687605" y="1768845"/>
                </a:lnTo>
                <a:lnTo>
                  <a:pt x="1668276" y="1809897"/>
                </a:lnTo>
                <a:lnTo>
                  <a:pt x="1647696" y="1850225"/>
                </a:lnTo>
                <a:lnTo>
                  <a:pt x="1625892" y="1889803"/>
                </a:lnTo>
                <a:lnTo>
                  <a:pt x="1602886" y="1928607"/>
                </a:lnTo>
                <a:lnTo>
                  <a:pt x="1578706" y="1966611"/>
                </a:lnTo>
                <a:lnTo>
                  <a:pt x="1553376" y="2003790"/>
                </a:lnTo>
                <a:lnTo>
                  <a:pt x="1526920" y="2040120"/>
                </a:lnTo>
                <a:lnTo>
                  <a:pt x="1499365" y="2075575"/>
                </a:lnTo>
                <a:lnTo>
                  <a:pt x="1470734" y="2110131"/>
                </a:lnTo>
                <a:lnTo>
                  <a:pt x="1441053" y="2143761"/>
                </a:lnTo>
                <a:lnTo>
                  <a:pt x="1410348" y="2176442"/>
                </a:lnTo>
                <a:lnTo>
                  <a:pt x="1378642" y="2208147"/>
                </a:lnTo>
                <a:lnTo>
                  <a:pt x="1345962" y="2238853"/>
                </a:lnTo>
                <a:lnTo>
                  <a:pt x="1312331" y="2268534"/>
                </a:lnTo>
                <a:lnTo>
                  <a:pt x="1277776" y="2297165"/>
                </a:lnTo>
                <a:lnTo>
                  <a:pt x="1242322" y="2324721"/>
                </a:lnTo>
                <a:lnTo>
                  <a:pt x="1205992" y="2351176"/>
                </a:lnTo>
                <a:lnTo>
                  <a:pt x="1168813" y="2376507"/>
                </a:lnTo>
                <a:lnTo>
                  <a:pt x="1130809" y="2400687"/>
                </a:lnTo>
                <a:lnTo>
                  <a:pt x="1092006" y="2423692"/>
                </a:lnTo>
                <a:lnTo>
                  <a:pt x="1052428" y="2445497"/>
                </a:lnTo>
                <a:lnTo>
                  <a:pt x="1012100" y="2466077"/>
                </a:lnTo>
                <a:lnTo>
                  <a:pt x="971048" y="2485406"/>
                </a:lnTo>
                <a:lnTo>
                  <a:pt x="929297" y="2503460"/>
                </a:lnTo>
                <a:lnTo>
                  <a:pt x="886871" y="2520214"/>
                </a:lnTo>
                <a:lnTo>
                  <a:pt x="843796" y="2535642"/>
                </a:lnTo>
                <a:lnTo>
                  <a:pt x="800097" y="2549719"/>
                </a:lnTo>
                <a:lnTo>
                  <a:pt x="755790" y="2562423"/>
                </a:lnTo>
                <a:lnTo>
                  <a:pt x="710919" y="2573724"/>
                </a:lnTo>
                <a:lnTo>
                  <a:pt x="665499" y="2583599"/>
                </a:lnTo>
                <a:lnTo>
                  <a:pt x="619554" y="2592024"/>
                </a:lnTo>
                <a:lnTo>
                  <a:pt x="573110" y="2598973"/>
                </a:lnTo>
                <a:lnTo>
                  <a:pt x="526192" y="2604422"/>
                </a:lnTo>
                <a:lnTo>
                  <a:pt x="478824" y="2608345"/>
                </a:lnTo>
                <a:lnTo>
                  <a:pt x="431032" y="2610717"/>
                </a:lnTo>
                <a:lnTo>
                  <a:pt x="382841" y="2611513"/>
                </a:lnTo>
                <a:close/>
              </a:path>
            </a:pathLst>
          </a:custGeom>
          <a:solidFill>
            <a:srgbClr val="FDEA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16207" y="4094835"/>
            <a:ext cx="21583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30" dirty="0">
                <a:solidFill>
                  <a:srgbClr val="FFFFFF"/>
                </a:solidFill>
                <a:latin typeface="宋体"/>
                <a:cs typeface="宋体"/>
              </a:rPr>
              <a:t>项目介绍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28004" y="2068868"/>
            <a:ext cx="935990" cy="828040"/>
          </a:xfrm>
          <a:custGeom>
            <a:avLst/>
            <a:gdLst/>
            <a:ahLst/>
            <a:cxnLst/>
            <a:rect l="l" t="t" r="r" b="b"/>
            <a:pathLst>
              <a:path w="935990" h="828039">
                <a:moveTo>
                  <a:pt x="807669" y="828001"/>
                </a:moveTo>
                <a:lnTo>
                  <a:pt x="128320" y="828001"/>
                </a:lnTo>
                <a:lnTo>
                  <a:pt x="87738" y="820542"/>
                </a:lnTo>
                <a:lnTo>
                  <a:pt x="52510" y="799792"/>
                </a:lnTo>
                <a:lnTo>
                  <a:pt x="24741" y="768197"/>
                </a:lnTo>
                <a:lnTo>
                  <a:pt x="6536" y="728199"/>
                </a:lnTo>
                <a:lnTo>
                  <a:pt x="0" y="682243"/>
                </a:lnTo>
                <a:lnTo>
                  <a:pt x="6536" y="636148"/>
                </a:lnTo>
                <a:lnTo>
                  <a:pt x="24741" y="596135"/>
                </a:lnTo>
                <a:lnTo>
                  <a:pt x="52510" y="564597"/>
                </a:lnTo>
                <a:lnTo>
                  <a:pt x="87738" y="543921"/>
                </a:lnTo>
                <a:lnTo>
                  <a:pt x="128320" y="536498"/>
                </a:lnTo>
                <a:lnTo>
                  <a:pt x="807669" y="536498"/>
                </a:lnTo>
                <a:lnTo>
                  <a:pt x="816075" y="538427"/>
                </a:lnTo>
                <a:lnTo>
                  <a:pt x="822942" y="543685"/>
                </a:lnTo>
                <a:lnTo>
                  <a:pt x="827573" y="551484"/>
                </a:lnTo>
                <a:lnTo>
                  <a:pt x="829271" y="561035"/>
                </a:lnTo>
                <a:lnTo>
                  <a:pt x="827573" y="570372"/>
                </a:lnTo>
                <a:lnTo>
                  <a:pt x="822942" y="578062"/>
                </a:lnTo>
                <a:lnTo>
                  <a:pt x="816075" y="583280"/>
                </a:lnTo>
                <a:lnTo>
                  <a:pt x="807669" y="585203"/>
                </a:lnTo>
                <a:lnTo>
                  <a:pt x="796709" y="585203"/>
                </a:lnTo>
                <a:lnTo>
                  <a:pt x="796709" y="778929"/>
                </a:lnTo>
                <a:lnTo>
                  <a:pt x="807669" y="778929"/>
                </a:lnTo>
                <a:lnTo>
                  <a:pt x="816075" y="780857"/>
                </a:lnTo>
                <a:lnTo>
                  <a:pt x="822942" y="786115"/>
                </a:lnTo>
                <a:lnTo>
                  <a:pt x="827573" y="793914"/>
                </a:lnTo>
                <a:lnTo>
                  <a:pt x="829271" y="803465"/>
                </a:lnTo>
                <a:lnTo>
                  <a:pt x="827573" y="813016"/>
                </a:lnTo>
                <a:lnTo>
                  <a:pt x="822942" y="820815"/>
                </a:lnTo>
                <a:lnTo>
                  <a:pt x="816075" y="826073"/>
                </a:lnTo>
                <a:lnTo>
                  <a:pt x="807669" y="828001"/>
                </a:lnTo>
                <a:close/>
              </a:path>
              <a:path w="935990" h="828039">
                <a:moveTo>
                  <a:pt x="914387" y="486321"/>
                </a:moveTo>
                <a:lnTo>
                  <a:pt x="324027" y="486321"/>
                </a:lnTo>
                <a:lnTo>
                  <a:pt x="281751" y="476616"/>
                </a:lnTo>
                <a:lnTo>
                  <a:pt x="247215" y="450159"/>
                </a:lnTo>
                <a:lnTo>
                  <a:pt x="223922" y="410931"/>
                </a:lnTo>
                <a:lnTo>
                  <a:pt x="215379" y="362915"/>
                </a:lnTo>
                <a:lnTo>
                  <a:pt x="223922" y="314834"/>
                </a:lnTo>
                <a:lnTo>
                  <a:pt x="247215" y="275475"/>
                </a:lnTo>
                <a:lnTo>
                  <a:pt x="281751" y="248890"/>
                </a:lnTo>
                <a:lnTo>
                  <a:pt x="324027" y="239128"/>
                </a:lnTo>
                <a:lnTo>
                  <a:pt x="914387" y="239128"/>
                </a:lnTo>
                <a:lnTo>
                  <a:pt x="922799" y="241056"/>
                </a:lnTo>
                <a:lnTo>
                  <a:pt x="929665" y="246314"/>
                </a:lnTo>
                <a:lnTo>
                  <a:pt x="934293" y="254114"/>
                </a:lnTo>
                <a:lnTo>
                  <a:pt x="935990" y="263664"/>
                </a:lnTo>
                <a:lnTo>
                  <a:pt x="934293" y="273157"/>
                </a:lnTo>
                <a:lnTo>
                  <a:pt x="929665" y="280830"/>
                </a:lnTo>
                <a:lnTo>
                  <a:pt x="922799" y="285962"/>
                </a:lnTo>
                <a:lnTo>
                  <a:pt x="914387" y="287832"/>
                </a:lnTo>
                <a:lnTo>
                  <a:pt x="898271" y="287832"/>
                </a:lnTo>
                <a:lnTo>
                  <a:pt x="898271" y="437616"/>
                </a:lnTo>
                <a:lnTo>
                  <a:pt x="914387" y="437616"/>
                </a:lnTo>
                <a:lnTo>
                  <a:pt x="922799" y="439544"/>
                </a:lnTo>
                <a:lnTo>
                  <a:pt x="929665" y="444803"/>
                </a:lnTo>
                <a:lnTo>
                  <a:pt x="934293" y="452602"/>
                </a:lnTo>
                <a:lnTo>
                  <a:pt x="935990" y="462152"/>
                </a:lnTo>
                <a:lnTo>
                  <a:pt x="934293" y="471646"/>
                </a:lnTo>
                <a:lnTo>
                  <a:pt x="929665" y="479318"/>
                </a:lnTo>
                <a:lnTo>
                  <a:pt x="922799" y="484450"/>
                </a:lnTo>
                <a:lnTo>
                  <a:pt x="914387" y="486321"/>
                </a:lnTo>
                <a:close/>
              </a:path>
              <a:path w="935990" h="828039">
                <a:moveTo>
                  <a:pt x="724801" y="197383"/>
                </a:moveTo>
                <a:lnTo>
                  <a:pt x="72859" y="197383"/>
                </a:lnTo>
                <a:lnTo>
                  <a:pt x="64453" y="195455"/>
                </a:lnTo>
                <a:lnTo>
                  <a:pt x="57586" y="190196"/>
                </a:lnTo>
                <a:lnTo>
                  <a:pt x="52955" y="182397"/>
                </a:lnTo>
                <a:lnTo>
                  <a:pt x="51257" y="172846"/>
                </a:lnTo>
                <a:lnTo>
                  <a:pt x="52955" y="163296"/>
                </a:lnTo>
                <a:lnTo>
                  <a:pt x="57586" y="155497"/>
                </a:lnTo>
                <a:lnTo>
                  <a:pt x="64453" y="150238"/>
                </a:lnTo>
                <a:lnTo>
                  <a:pt x="72859" y="148310"/>
                </a:lnTo>
                <a:lnTo>
                  <a:pt x="82854" y="148310"/>
                </a:lnTo>
                <a:lnTo>
                  <a:pt x="82854" y="48704"/>
                </a:lnTo>
                <a:lnTo>
                  <a:pt x="51257" y="24168"/>
                </a:lnTo>
                <a:lnTo>
                  <a:pt x="52955" y="14830"/>
                </a:lnTo>
                <a:lnTo>
                  <a:pt x="57586" y="7140"/>
                </a:lnTo>
                <a:lnTo>
                  <a:pt x="64453" y="1922"/>
                </a:lnTo>
                <a:lnTo>
                  <a:pt x="72859" y="0"/>
                </a:lnTo>
                <a:lnTo>
                  <a:pt x="724801" y="0"/>
                </a:lnTo>
                <a:lnTo>
                  <a:pt x="758489" y="7770"/>
                </a:lnTo>
                <a:lnTo>
                  <a:pt x="786069" y="28930"/>
                </a:lnTo>
                <a:lnTo>
                  <a:pt x="804700" y="60253"/>
                </a:lnTo>
                <a:lnTo>
                  <a:pt x="811542" y="98513"/>
                </a:lnTo>
                <a:lnTo>
                  <a:pt x="804700" y="136979"/>
                </a:lnTo>
                <a:lnTo>
                  <a:pt x="786069" y="168408"/>
                </a:lnTo>
                <a:lnTo>
                  <a:pt x="758489" y="189607"/>
                </a:lnTo>
                <a:lnTo>
                  <a:pt x="724801" y="197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研究背景</a:t>
            </a:r>
            <a:endParaRPr sz="36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>
                <a:solidFill>
                  <a:srgbClr val="505121"/>
                </a:solidFill>
              </a:rPr>
              <a:t>4</a:t>
            </a:fld>
            <a:endParaRPr spc="-25" dirty="0">
              <a:solidFill>
                <a:srgbClr val="50512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663EE00D-67B7-69EE-8AA7-8D32A7FCE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176" y="1383958"/>
            <a:ext cx="2115733" cy="2115733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F3FAF68-3978-D0BA-86DD-F93C77DB1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879" y="3539569"/>
            <a:ext cx="1689631" cy="1689631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B1F3E43-D6A3-65D1-C596-A901C4717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0" y="1518939"/>
            <a:ext cx="1845769" cy="1845769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57F5E52-D695-A206-6C0F-5FE319F1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0972" y="3495959"/>
            <a:ext cx="1745577" cy="173324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08B018D1-862C-4FF2-E86A-A8B839254B1F}"/>
              </a:ext>
            </a:extLst>
          </p:cNvPr>
          <p:cNvSpPr/>
          <p:nvPr/>
        </p:nvSpPr>
        <p:spPr>
          <a:xfrm>
            <a:off x="2999656" y="2078133"/>
            <a:ext cx="5976664" cy="727379"/>
          </a:xfrm>
          <a:prstGeom prst="rightArrow">
            <a:avLst/>
          </a:prstGeom>
          <a:solidFill>
            <a:schemeClr val="bg1"/>
          </a:solidFill>
          <a:ln>
            <a:solidFill>
              <a:srgbClr val="5051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505121"/>
                  </a:solidFill>
                </a:ln>
                <a:solidFill>
                  <a:srgbClr val="505121"/>
                </a:solidFill>
              </a:rPr>
              <a:t>对于规模极小的代码，可通过手动添加断点或调试语句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266049-3200-D3A1-594C-E1C25D514870}"/>
              </a:ext>
            </a:extLst>
          </p:cNvPr>
          <p:cNvSpPr txBox="1"/>
          <p:nvPr/>
        </p:nvSpPr>
        <p:spPr>
          <a:xfrm>
            <a:off x="3942843" y="1717982"/>
            <a:ext cx="38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05121"/>
                </a:solidFill>
              </a:rPr>
              <a:t>缺陷定位是软件工程的重要组成部分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E7FA5B-2F6E-7176-2E8B-275D92E28CED}"/>
              </a:ext>
            </a:extLst>
          </p:cNvPr>
          <p:cNvSpPr txBox="1"/>
          <p:nvPr/>
        </p:nvSpPr>
        <p:spPr>
          <a:xfrm>
            <a:off x="2783632" y="3152300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05121"/>
                </a:solidFill>
              </a:rPr>
              <a:t>对于更复杂的代码，提出了程序切片，频谱统计，数据挖掘等方法。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A8105B-82AC-E04D-E4AE-3ACEDDF39E53}"/>
              </a:ext>
            </a:extLst>
          </p:cNvPr>
          <p:cNvSpPr txBox="1"/>
          <p:nvPr/>
        </p:nvSpPr>
        <p:spPr>
          <a:xfrm>
            <a:off x="2803035" y="3810526"/>
            <a:ext cx="598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05121"/>
                </a:solidFill>
              </a:rPr>
              <a:t>但当项目更庞大时，以上方法锁定的片段也过于庞大，难以理解。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7B43EF-D093-326C-6ABD-7139BF4563C0}"/>
              </a:ext>
            </a:extLst>
          </p:cNvPr>
          <p:cNvSpPr txBox="1"/>
          <p:nvPr/>
        </p:nvSpPr>
        <p:spPr>
          <a:xfrm>
            <a:off x="2871414" y="4452168"/>
            <a:ext cx="598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505121"/>
                </a:solidFill>
              </a:rPr>
              <a:t>因此，人们开始寻找更强大的定位方法，以发掘代码的深度特征。</a:t>
            </a:r>
          </a:p>
        </p:txBody>
      </p:sp>
    </p:spTree>
    <p:extLst>
      <p:ext uri="{BB962C8B-B14F-4D97-AF65-F5344CB8AC3E}">
        <p14:creationId xmlns:p14="http://schemas.microsoft.com/office/powerpoint/2010/main" val="194436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8937" y="1491622"/>
            <a:ext cx="3753392" cy="4311195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79336075-4EE3-7582-B191-BA034CE99072}"/>
              </a:ext>
            </a:extLst>
          </p:cNvPr>
          <p:cNvSpPr txBox="1"/>
          <p:nvPr/>
        </p:nvSpPr>
        <p:spPr>
          <a:xfrm>
            <a:off x="8184232" y="2615180"/>
            <a:ext cx="3096343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/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1.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适应性强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algn="l">
              <a:spcAft>
                <a:spcPts val="600"/>
              </a:spcAft>
            </a:pP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自动提取并学习原始数据中的高层次特征，无须人为设计。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R="5080" algn="just">
              <a:spcAft>
                <a:spcPts val="600"/>
              </a:spcAft>
            </a:pPr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2.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泛化能力强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可以从大量数据中构建复杂的特征表示，适应场合更广。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  <a:p>
            <a:pPr marL="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3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.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可解释性差</a:t>
            </a:r>
          </a:p>
          <a:p>
            <a:pPr marL="25200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神经网络中包含多个隐藏层，难以给出决策的依据。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4065" y="1501813"/>
            <a:ext cx="3728834" cy="42866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985" y="1501813"/>
            <a:ext cx="3765080" cy="42866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研究背景</a:t>
            </a:r>
            <a:endParaRPr sz="36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468" y="2636912"/>
            <a:ext cx="3101308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/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1.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抗干扰能力弱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algn="l">
              <a:spcAft>
                <a:spcPts val="1200"/>
              </a:spcAft>
            </a:pP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受限于缺陷报告的质量和完整性，如果缺陷报告中缺少关键信息，或包含过多噪音，定位结果可能不准确或不相关</a:t>
            </a:r>
            <a:r>
              <a:rPr lang="zh-CN" altLang="en-US" sz="1600" spc="-15" dirty="0">
                <a:solidFill>
                  <a:srgbClr val="505121"/>
                </a:solidFill>
                <a:latin typeface="宋体"/>
                <a:cs typeface="宋体"/>
              </a:rPr>
              <a:t>。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R="5080" algn="just"/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2.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实现效率低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不同的项目和缺陷类型需使用不同的检索模型，需要大量实验和调参来获取最优组合。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>
                <a:solidFill>
                  <a:srgbClr val="505121"/>
                </a:solidFill>
              </a:rPr>
              <a:t>5</a:t>
            </a:fld>
            <a:endParaRPr spc="-25" dirty="0">
              <a:solidFill>
                <a:srgbClr val="50512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E0EA28-CC2C-C6FE-4160-F96EED6F2473}"/>
              </a:ext>
            </a:extLst>
          </p:cNvPr>
          <p:cNvSpPr txBox="1"/>
          <p:nvPr/>
        </p:nvSpPr>
        <p:spPr>
          <a:xfrm>
            <a:off x="1206614" y="1938564"/>
            <a:ext cx="265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20" dirty="0">
                <a:solidFill>
                  <a:srgbClr val="505121"/>
                </a:solidFill>
                <a:latin typeface="微软雅黑"/>
                <a:cs typeface="微软雅黑"/>
              </a:rPr>
              <a:t>基于信息检索技术</a:t>
            </a:r>
            <a:endParaRPr lang="zh-CN" altLang="en-US" sz="24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72959F8-1CB9-8D93-6B45-D878FBC035E9}"/>
              </a:ext>
            </a:extLst>
          </p:cNvPr>
          <p:cNvSpPr txBox="1"/>
          <p:nvPr/>
        </p:nvSpPr>
        <p:spPr>
          <a:xfrm>
            <a:off x="4511823" y="2564904"/>
            <a:ext cx="3317113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/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1.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实现效率低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algn="l">
              <a:spcAft>
                <a:spcPts val="600"/>
              </a:spcAft>
            </a:pP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需专家人工构造特征作为输入</a:t>
            </a:r>
            <a:r>
              <a:rPr kumimoji="0" lang="en-US" altLang="zh-CN" sz="1000" b="0" i="0" u="none" strike="noStrike" kern="0" cap="none" spc="-15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[2]</a:t>
            </a: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，难度随项目复杂度增加而增加。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R="5080" algn="just">
              <a:spcAft>
                <a:spcPts val="600"/>
              </a:spcAft>
            </a:pPr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2.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品质难以保障</a:t>
            </a:r>
            <a:endParaRPr lang="en-US" altLang="zh-CN" sz="2000" dirty="0">
              <a:solidFill>
                <a:srgbClr val="505121"/>
              </a:solidFill>
              <a:latin typeface="宋体"/>
              <a:cs typeface="宋体"/>
            </a:endParaRPr>
          </a:p>
          <a:p>
            <a:pPr marL="25200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505121"/>
                </a:solidFill>
                <a:latin typeface="宋体"/>
                <a:cs typeface="宋体"/>
              </a:rPr>
              <a:t>特征的质量和数量直接影响模型的性能和泛化能力，且难以保证特征的有效性和一致性。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  <a:p>
            <a:pPr marL="0" marR="508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505121"/>
                </a:solidFill>
                <a:latin typeface="宋体"/>
                <a:cs typeface="宋体"/>
              </a:rPr>
              <a:t>3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.</a:t>
            </a:r>
            <a:r>
              <a:rPr lang="zh-CN" altLang="en-US" sz="2000" dirty="0">
                <a:solidFill>
                  <a:srgbClr val="505121"/>
                </a:solidFill>
                <a:latin typeface="宋体"/>
                <a:cs typeface="宋体"/>
              </a:rPr>
              <a:t>误报率高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  <a:p>
            <a:pPr marL="252000" marR="508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根本原因是传统机器学习模型对 深层特征的挖掘能力有限。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05121"/>
              </a:solidFill>
              <a:effectLst/>
              <a:uLnTx/>
              <a:uFillTx/>
              <a:latin typeface="宋体"/>
              <a:cs typeface="宋体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A696B0-A735-13BD-4F1E-912E4E724CAE}"/>
              </a:ext>
            </a:extLst>
          </p:cNvPr>
          <p:cNvSpPr txBox="1"/>
          <p:nvPr/>
        </p:nvSpPr>
        <p:spPr>
          <a:xfrm>
            <a:off x="4782820" y="1938564"/>
            <a:ext cx="262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20" dirty="0">
                <a:solidFill>
                  <a:srgbClr val="505121"/>
                </a:solidFill>
                <a:latin typeface="微软雅黑"/>
                <a:cs typeface="微软雅黑"/>
              </a:rPr>
              <a:t>传统机器学习方法</a:t>
            </a:r>
            <a:endParaRPr lang="zh-CN" altLang="en-US" sz="24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1AB510-6E6D-77F0-BFC8-B9B9655C3D64}"/>
              </a:ext>
            </a:extLst>
          </p:cNvPr>
          <p:cNvSpPr txBox="1"/>
          <p:nvPr/>
        </p:nvSpPr>
        <p:spPr>
          <a:xfrm>
            <a:off x="8688576" y="1916832"/>
            <a:ext cx="201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20" dirty="0">
                <a:solidFill>
                  <a:srgbClr val="505121"/>
                </a:solidFill>
                <a:latin typeface="微软雅黑"/>
                <a:cs typeface="微软雅黑"/>
              </a:rPr>
              <a:t>深度学习技术</a:t>
            </a:r>
            <a:endParaRPr lang="zh-CN" altLang="en-US" sz="24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23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893" y="1450450"/>
            <a:ext cx="4243070" cy="4529455"/>
            <a:chOff x="798893" y="1450450"/>
            <a:chExt cx="4243070" cy="45294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1" y="1450450"/>
              <a:ext cx="3822967" cy="42387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93" y="1595081"/>
              <a:ext cx="4242536" cy="43843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606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研究内容</a:t>
            </a:r>
            <a:endParaRPr sz="36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2995" y="1076693"/>
            <a:ext cx="7619" cy="14706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2771" y="1369199"/>
            <a:ext cx="4127500" cy="4127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53489" y="2934706"/>
            <a:ext cx="839469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-25" dirty="0">
                <a:solidFill>
                  <a:schemeClr val="bg1"/>
                </a:solidFill>
                <a:latin typeface="微软雅黑"/>
                <a:cs typeface="微软雅黑"/>
              </a:rPr>
              <a:t>技术创新</a:t>
            </a:r>
            <a:endParaRPr sz="3200" dirty="0">
              <a:solidFill>
                <a:schemeClr val="bg1"/>
              </a:solidFill>
              <a:latin typeface="微软雅黑"/>
              <a:cs typeface="微软雅黑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43727" y="2035429"/>
            <a:ext cx="4932045" cy="3768725"/>
            <a:chOff x="5843727" y="2035429"/>
            <a:chExt cx="4932045" cy="37687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8494" y="4156481"/>
              <a:ext cx="914806" cy="12280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2479" y="2792818"/>
              <a:ext cx="1446809" cy="4933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9839" y="2902800"/>
              <a:ext cx="1445450" cy="4396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2156" y="4190568"/>
              <a:ext cx="888987" cy="12466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43727" y="2035428"/>
              <a:ext cx="4877435" cy="3768725"/>
            </a:xfrm>
            <a:custGeom>
              <a:avLst/>
              <a:gdLst/>
              <a:ahLst/>
              <a:cxnLst/>
              <a:rect l="l" t="t" r="r" b="b"/>
              <a:pathLst>
                <a:path w="4877434" h="3768725">
                  <a:moveTo>
                    <a:pt x="219964" y="1984375"/>
                  </a:moveTo>
                  <a:lnTo>
                    <a:pt x="216319" y="1966480"/>
                  </a:lnTo>
                  <a:lnTo>
                    <a:pt x="206375" y="1951672"/>
                  </a:lnTo>
                  <a:lnTo>
                    <a:pt x="191579" y="1941588"/>
                  </a:lnTo>
                  <a:lnTo>
                    <a:pt x="173393" y="1937854"/>
                  </a:lnTo>
                  <a:lnTo>
                    <a:pt x="155194" y="1941588"/>
                  </a:lnTo>
                  <a:lnTo>
                    <a:pt x="140385" y="1951672"/>
                  </a:lnTo>
                  <a:lnTo>
                    <a:pt x="130441" y="1966480"/>
                  </a:lnTo>
                  <a:lnTo>
                    <a:pt x="126809" y="1984375"/>
                  </a:lnTo>
                  <a:lnTo>
                    <a:pt x="128651" y="1997468"/>
                  </a:lnTo>
                  <a:lnTo>
                    <a:pt x="133832" y="2009165"/>
                  </a:lnTo>
                  <a:lnTo>
                    <a:pt x="141808" y="2018804"/>
                  </a:lnTo>
                  <a:lnTo>
                    <a:pt x="152031" y="2025713"/>
                  </a:lnTo>
                  <a:lnTo>
                    <a:pt x="152031" y="2046389"/>
                  </a:lnTo>
                  <a:lnTo>
                    <a:pt x="194741" y="2046389"/>
                  </a:lnTo>
                  <a:lnTo>
                    <a:pt x="194741" y="2025713"/>
                  </a:lnTo>
                  <a:lnTo>
                    <a:pt x="204952" y="2018804"/>
                  </a:lnTo>
                  <a:lnTo>
                    <a:pt x="212928" y="2009165"/>
                  </a:lnTo>
                  <a:lnTo>
                    <a:pt x="218109" y="1997468"/>
                  </a:lnTo>
                  <a:lnTo>
                    <a:pt x="219964" y="1984375"/>
                  </a:lnTo>
                  <a:close/>
                </a:path>
                <a:path w="4877434" h="3768725">
                  <a:moveTo>
                    <a:pt x="381063" y="2005037"/>
                  </a:moveTo>
                  <a:lnTo>
                    <a:pt x="376021" y="1961337"/>
                  </a:lnTo>
                  <a:lnTo>
                    <a:pt x="361683" y="1921217"/>
                  </a:lnTo>
                  <a:lnTo>
                    <a:pt x="339191" y="1885835"/>
                  </a:lnTo>
                  <a:lnTo>
                    <a:pt x="309714" y="1856333"/>
                  </a:lnTo>
                  <a:lnTo>
                    <a:pt x="284670" y="1840395"/>
                  </a:lnTo>
                  <a:lnTo>
                    <a:pt x="284670" y="1977263"/>
                  </a:lnTo>
                  <a:lnTo>
                    <a:pt x="284670" y="1992122"/>
                  </a:lnTo>
                  <a:lnTo>
                    <a:pt x="278193" y="1997938"/>
                  </a:lnTo>
                  <a:lnTo>
                    <a:pt x="245846" y="1997938"/>
                  </a:lnTo>
                  <a:lnTo>
                    <a:pt x="242455" y="2010130"/>
                  </a:lnTo>
                  <a:lnTo>
                    <a:pt x="237185" y="2021357"/>
                  </a:lnTo>
                  <a:lnTo>
                    <a:pt x="230098" y="2031365"/>
                  </a:lnTo>
                  <a:lnTo>
                    <a:pt x="221259" y="2039924"/>
                  </a:lnTo>
                  <a:lnTo>
                    <a:pt x="221259" y="2046389"/>
                  </a:lnTo>
                  <a:lnTo>
                    <a:pt x="220332" y="2053374"/>
                  </a:lnTo>
                  <a:lnTo>
                    <a:pt x="217779" y="2059635"/>
                  </a:lnTo>
                  <a:lnTo>
                    <a:pt x="213880" y="2064918"/>
                  </a:lnTo>
                  <a:lnTo>
                    <a:pt x="208965" y="2068995"/>
                  </a:lnTo>
                  <a:lnTo>
                    <a:pt x="208965" y="2102586"/>
                  </a:lnTo>
                  <a:lnTo>
                    <a:pt x="202501" y="2108403"/>
                  </a:lnTo>
                  <a:lnTo>
                    <a:pt x="144272" y="2108403"/>
                  </a:lnTo>
                  <a:lnTo>
                    <a:pt x="137807" y="2102586"/>
                  </a:lnTo>
                  <a:lnTo>
                    <a:pt x="137807" y="2068995"/>
                  </a:lnTo>
                  <a:lnTo>
                    <a:pt x="132880" y="2064918"/>
                  </a:lnTo>
                  <a:lnTo>
                    <a:pt x="128981" y="2059635"/>
                  </a:lnTo>
                  <a:lnTo>
                    <a:pt x="126428" y="2053374"/>
                  </a:lnTo>
                  <a:lnTo>
                    <a:pt x="125514" y="2046389"/>
                  </a:lnTo>
                  <a:lnTo>
                    <a:pt x="125514" y="2039924"/>
                  </a:lnTo>
                  <a:lnTo>
                    <a:pt x="116662" y="2031365"/>
                  </a:lnTo>
                  <a:lnTo>
                    <a:pt x="109575" y="2021357"/>
                  </a:lnTo>
                  <a:lnTo>
                    <a:pt x="104305" y="2010130"/>
                  </a:lnTo>
                  <a:lnTo>
                    <a:pt x="100926" y="1997938"/>
                  </a:lnTo>
                  <a:lnTo>
                    <a:pt x="68580" y="1997938"/>
                  </a:lnTo>
                  <a:lnTo>
                    <a:pt x="62103" y="1992122"/>
                  </a:lnTo>
                  <a:lnTo>
                    <a:pt x="62103" y="1977263"/>
                  </a:lnTo>
                  <a:lnTo>
                    <a:pt x="68580" y="1970811"/>
                  </a:lnTo>
                  <a:lnTo>
                    <a:pt x="100926" y="1970811"/>
                  </a:lnTo>
                  <a:lnTo>
                    <a:pt x="102831" y="1963293"/>
                  </a:lnTo>
                  <a:lnTo>
                    <a:pt x="105524" y="1956193"/>
                  </a:lnTo>
                  <a:lnTo>
                    <a:pt x="108839" y="1949462"/>
                  </a:lnTo>
                  <a:lnTo>
                    <a:pt x="112572" y="1943023"/>
                  </a:lnTo>
                  <a:lnTo>
                    <a:pt x="95110" y="1924939"/>
                  </a:lnTo>
                  <a:lnTo>
                    <a:pt x="89928" y="1919770"/>
                  </a:lnTo>
                  <a:lnTo>
                    <a:pt x="89928" y="1911375"/>
                  </a:lnTo>
                  <a:lnTo>
                    <a:pt x="100279" y="1901037"/>
                  </a:lnTo>
                  <a:lnTo>
                    <a:pt x="108686" y="1901037"/>
                  </a:lnTo>
                  <a:lnTo>
                    <a:pt x="131978" y="1924291"/>
                  </a:lnTo>
                  <a:lnTo>
                    <a:pt x="138417" y="1920303"/>
                  </a:lnTo>
                  <a:lnTo>
                    <a:pt x="145161" y="1917026"/>
                  </a:lnTo>
                  <a:lnTo>
                    <a:pt x="152260" y="1914486"/>
                  </a:lnTo>
                  <a:lnTo>
                    <a:pt x="159804" y="1912670"/>
                  </a:lnTo>
                  <a:lnTo>
                    <a:pt x="159804" y="1901037"/>
                  </a:lnTo>
                  <a:lnTo>
                    <a:pt x="159804" y="1879714"/>
                  </a:lnTo>
                  <a:lnTo>
                    <a:pt x="166268" y="1873910"/>
                  </a:lnTo>
                  <a:lnTo>
                    <a:pt x="181152" y="1873910"/>
                  </a:lnTo>
                  <a:lnTo>
                    <a:pt x="186969" y="1879714"/>
                  </a:lnTo>
                  <a:lnTo>
                    <a:pt x="186969" y="1912670"/>
                  </a:lnTo>
                  <a:lnTo>
                    <a:pt x="194500" y="1914486"/>
                  </a:lnTo>
                  <a:lnTo>
                    <a:pt x="201599" y="1917026"/>
                  </a:lnTo>
                  <a:lnTo>
                    <a:pt x="208343" y="1920303"/>
                  </a:lnTo>
                  <a:lnTo>
                    <a:pt x="214795" y="1924291"/>
                  </a:lnTo>
                  <a:lnTo>
                    <a:pt x="238086" y="1901037"/>
                  </a:lnTo>
                  <a:lnTo>
                    <a:pt x="246494" y="1901037"/>
                  </a:lnTo>
                  <a:lnTo>
                    <a:pt x="251675" y="1906206"/>
                  </a:lnTo>
                  <a:lnTo>
                    <a:pt x="257492" y="1911375"/>
                  </a:lnTo>
                  <a:lnTo>
                    <a:pt x="257492" y="1919770"/>
                  </a:lnTo>
                  <a:lnTo>
                    <a:pt x="251675" y="1924939"/>
                  </a:lnTo>
                  <a:lnTo>
                    <a:pt x="234200" y="1943023"/>
                  </a:lnTo>
                  <a:lnTo>
                    <a:pt x="238201" y="1949462"/>
                  </a:lnTo>
                  <a:lnTo>
                    <a:pt x="241477" y="1956193"/>
                  </a:lnTo>
                  <a:lnTo>
                    <a:pt x="244017" y="1963293"/>
                  </a:lnTo>
                  <a:lnTo>
                    <a:pt x="245846" y="1970811"/>
                  </a:lnTo>
                  <a:lnTo>
                    <a:pt x="278193" y="1970811"/>
                  </a:lnTo>
                  <a:lnTo>
                    <a:pt x="284670" y="1977263"/>
                  </a:lnTo>
                  <a:lnTo>
                    <a:pt x="284670" y="1840395"/>
                  </a:lnTo>
                  <a:lnTo>
                    <a:pt x="274396" y="1833841"/>
                  </a:lnTo>
                  <a:lnTo>
                    <a:pt x="234391" y="1819516"/>
                  </a:lnTo>
                  <a:lnTo>
                    <a:pt x="190855" y="1814474"/>
                  </a:lnTo>
                  <a:lnTo>
                    <a:pt x="147066" y="1819516"/>
                  </a:lnTo>
                  <a:lnTo>
                    <a:pt x="106895" y="1833841"/>
                  </a:lnTo>
                  <a:lnTo>
                    <a:pt x="71450" y="1856333"/>
                  </a:lnTo>
                  <a:lnTo>
                    <a:pt x="41910" y="1885835"/>
                  </a:lnTo>
                  <a:lnTo>
                    <a:pt x="19380" y="1921217"/>
                  </a:lnTo>
                  <a:lnTo>
                    <a:pt x="5029" y="1961337"/>
                  </a:lnTo>
                  <a:lnTo>
                    <a:pt x="0" y="2005037"/>
                  </a:lnTo>
                  <a:lnTo>
                    <a:pt x="6223" y="2053450"/>
                  </a:lnTo>
                  <a:lnTo>
                    <a:pt x="24091" y="2097671"/>
                  </a:lnTo>
                  <a:lnTo>
                    <a:pt x="52400" y="2135949"/>
                  </a:lnTo>
                  <a:lnTo>
                    <a:pt x="89928" y="2166543"/>
                  </a:lnTo>
                  <a:lnTo>
                    <a:pt x="80873" y="2183346"/>
                  </a:lnTo>
                  <a:lnTo>
                    <a:pt x="77635" y="2189149"/>
                  </a:lnTo>
                  <a:lnTo>
                    <a:pt x="77635" y="2196261"/>
                  </a:lnTo>
                  <a:lnTo>
                    <a:pt x="80873" y="2201430"/>
                  </a:lnTo>
                  <a:lnTo>
                    <a:pt x="84112" y="2207247"/>
                  </a:lnTo>
                  <a:lnTo>
                    <a:pt x="89928" y="2210473"/>
                  </a:lnTo>
                  <a:lnTo>
                    <a:pt x="254254" y="2210473"/>
                  </a:lnTo>
                  <a:lnTo>
                    <a:pt x="260731" y="2207247"/>
                  </a:lnTo>
                  <a:lnTo>
                    <a:pt x="263969" y="2201430"/>
                  </a:lnTo>
                  <a:lnTo>
                    <a:pt x="279488" y="2173008"/>
                  </a:lnTo>
                  <a:lnTo>
                    <a:pt x="293560" y="2165045"/>
                  </a:lnTo>
                  <a:lnTo>
                    <a:pt x="306743" y="2155736"/>
                  </a:lnTo>
                  <a:lnTo>
                    <a:pt x="319062" y="2145220"/>
                  </a:lnTo>
                  <a:lnTo>
                    <a:pt x="333832" y="2130374"/>
                  </a:lnTo>
                  <a:lnTo>
                    <a:pt x="335775" y="2125840"/>
                  </a:lnTo>
                  <a:lnTo>
                    <a:pt x="335775" y="2108403"/>
                  </a:lnTo>
                  <a:lnTo>
                    <a:pt x="335775" y="2064473"/>
                  </a:lnTo>
                  <a:lnTo>
                    <a:pt x="366179" y="2064473"/>
                  </a:lnTo>
                  <a:lnTo>
                    <a:pt x="373951" y="2058657"/>
                  </a:lnTo>
                  <a:lnTo>
                    <a:pt x="375894" y="2050262"/>
                  </a:lnTo>
                  <a:lnTo>
                    <a:pt x="378333" y="2039023"/>
                  </a:lnTo>
                  <a:lnTo>
                    <a:pt x="379920" y="2027656"/>
                  </a:lnTo>
                  <a:lnTo>
                    <a:pt x="380796" y="2016290"/>
                  </a:lnTo>
                  <a:lnTo>
                    <a:pt x="381063" y="2005037"/>
                  </a:lnTo>
                  <a:close/>
                </a:path>
                <a:path w="4877434" h="3768725">
                  <a:moveTo>
                    <a:pt x="555625" y="121437"/>
                  </a:moveTo>
                  <a:lnTo>
                    <a:pt x="499681" y="121437"/>
                  </a:lnTo>
                  <a:lnTo>
                    <a:pt x="499681" y="204698"/>
                  </a:lnTo>
                  <a:lnTo>
                    <a:pt x="555625" y="204698"/>
                  </a:lnTo>
                  <a:lnTo>
                    <a:pt x="555625" y="121437"/>
                  </a:lnTo>
                  <a:close/>
                </a:path>
                <a:path w="4877434" h="3768725">
                  <a:moveTo>
                    <a:pt x="645147" y="56705"/>
                  </a:moveTo>
                  <a:lnTo>
                    <a:pt x="589153" y="56705"/>
                  </a:lnTo>
                  <a:lnTo>
                    <a:pt x="589153" y="204698"/>
                  </a:lnTo>
                  <a:lnTo>
                    <a:pt x="645147" y="204698"/>
                  </a:lnTo>
                  <a:lnTo>
                    <a:pt x="645147" y="56705"/>
                  </a:lnTo>
                  <a:close/>
                </a:path>
                <a:path w="4877434" h="3768725">
                  <a:moveTo>
                    <a:pt x="734618" y="149174"/>
                  </a:moveTo>
                  <a:lnTo>
                    <a:pt x="678713" y="149174"/>
                  </a:lnTo>
                  <a:lnTo>
                    <a:pt x="678713" y="204698"/>
                  </a:lnTo>
                  <a:lnTo>
                    <a:pt x="734618" y="204698"/>
                  </a:lnTo>
                  <a:lnTo>
                    <a:pt x="734618" y="149174"/>
                  </a:lnTo>
                  <a:close/>
                </a:path>
                <a:path w="4877434" h="3768725">
                  <a:moveTo>
                    <a:pt x="796188" y="5041"/>
                  </a:moveTo>
                  <a:lnTo>
                    <a:pt x="791146" y="0"/>
                  </a:lnTo>
                  <a:lnTo>
                    <a:pt x="773823" y="0"/>
                  </a:lnTo>
                  <a:lnTo>
                    <a:pt x="773823" y="22390"/>
                  </a:lnTo>
                  <a:lnTo>
                    <a:pt x="773823" y="239293"/>
                  </a:lnTo>
                  <a:lnTo>
                    <a:pt x="460476" y="239293"/>
                  </a:lnTo>
                  <a:lnTo>
                    <a:pt x="460476" y="22390"/>
                  </a:lnTo>
                  <a:lnTo>
                    <a:pt x="773823" y="22390"/>
                  </a:lnTo>
                  <a:lnTo>
                    <a:pt x="773823" y="0"/>
                  </a:lnTo>
                  <a:lnTo>
                    <a:pt x="443153" y="0"/>
                  </a:lnTo>
                  <a:lnTo>
                    <a:pt x="438111" y="5041"/>
                  </a:lnTo>
                  <a:lnTo>
                    <a:pt x="438111" y="256590"/>
                  </a:lnTo>
                  <a:lnTo>
                    <a:pt x="443153" y="261620"/>
                  </a:lnTo>
                  <a:lnTo>
                    <a:pt x="605942" y="261620"/>
                  </a:lnTo>
                  <a:lnTo>
                    <a:pt x="605942" y="301675"/>
                  </a:lnTo>
                  <a:lnTo>
                    <a:pt x="530415" y="301675"/>
                  </a:lnTo>
                  <a:lnTo>
                    <a:pt x="530415" y="324002"/>
                  </a:lnTo>
                  <a:lnTo>
                    <a:pt x="703872" y="324002"/>
                  </a:lnTo>
                  <a:lnTo>
                    <a:pt x="703872" y="301675"/>
                  </a:lnTo>
                  <a:lnTo>
                    <a:pt x="628357" y="301675"/>
                  </a:lnTo>
                  <a:lnTo>
                    <a:pt x="628357" y="261620"/>
                  </a:lnTo>
                  <a:lnTo>
                    <a:pt x="791146" y="261620"/>
                  </a:lnTo>
                  <a:lnTo>
                    <a:pt x="796188" y="256590"/>
                  </a:lnTo>
                  <a:lnTo>
                    <a:pt x="796188" y="239293"/>
                  </a:lnTo>
                  <a:lnTo>
                    <a:pt x="796188" y="22390"/>
                  </a:lnTo>
                  <a:lnTo>
                    <a:pt x="796188" y="5041"/>
                  </a:lnTo>
                  <a:close/>
                </a:path>
                <a:path w="4877434" h="3768725">
                  <a:moveTo>
                    <a:pt x="2706408" y="3409848"/>
                  </a:moveTo>
                  <a:lnTo>
                    <a:pt x="2702979" y="3405276"/>
                  </a:lnTo>
                  <a:lnTo>
                    <a:pt x="2698394" y="3401860"/>
                  </a:lnTo>
                  <a:lnTo>
                    <a:pt x="2693822" y="3399574"/>
                  </a:lnTo>
                  <a:lnTo>
                    <a:pt x="2688107" y="3399574"/>
                  </a:lnTo>
                  <a:lnTo>
                    <a:pt x="2682392" y="3403003"/>
                  </a:lnTo>
                  <a:lnTo>
                    <a:pt x="2667444" y="3413480"/>
                  </a:lnTo>
                  <a:lnTo>
                    <a:pt x="2603843" y="3455492"/>
                  </a:lnTo>
                  <a:lnTo>
                    <a:pt x="2570315" y="3477183"/>
                  </a:lnTo>
                  <a:lnTo>
                    <a:pt x="2533167" y="3488893"/>
                  </a:lnTo>
                  <a:lnTo>
                    <a:pt x="2526868" y="3486302"/>
                  </a:lnTo>
                  <a:lnTo>
                    <a:pt x="2524582" y="3484029"/>
                  </a:lnTo>
                  <a:lnTo>
                    <a:pt x="2523439" y="3480600"/>
                  </a:lnTo>
                  <a:lnTo>
                    <a:pt x="2523439" y="3471468"/>
                  </a:lnTo>
                  <a:lnTo>
                    <a:pt x="2525725" y="3462337"/>
                  </a:lnTo>
                  <a:lnTo>
                    <a:pt x="2533726" y="3458921"/>
                  </a:lnTo>
                  <a:lnTo>
                    <a:pt x="2544267" y="3451987"/>
                  </a:lnTo>
                  <a:lnTo>
                    <a:pt x="2581643" y="3428276"/>
                  </a:lnTo>
                  <a:lnTo>
                    <a:pt x="2601201" y="3415550"/>
                  </a:lnTo>
                  <a:lnTo>
                    <a:pt x="2603487" y="3421253"/>
                  </a:lnTo>
                  <a:lnTo>
                    <a:pt x="2608059" y="3425825"/>
                  </a:lnTo>
                  <a:lnTo>
                    <a:pt x="2624061" y="3425825"/>
                  </a:lnTo>
                  <a:lnTo>
                    <a:pt x="2630932" y="3418979"/>
                  </a:lnTo>
                  <a:lnTo>
                    <a:pt x="2630932" y="3415550"/>
                  </a:lnTo>
                  <a:lnTo>
                    <a:pt x="2630932" y="3382454"/>
                  </a:lnTo>
                  <a:lnTo>
                    <a:pt x="2627503" y="3377895"/>
                  </a:lnTo>
                  <a:lnTo>
                    <a:pt x="2622918" y="3375609"/>
                  </a:lnTo>
                  <a:lnTo>
                    <a:pt x="2617203" y="3372193"/>
                  </a:lnTo>
                  <a:lnTo>
                    <a:pt x="2611488" y="3372193"/>
                  </a:lnTo>
                  <a:lnTo>
                    <a:pt x="2606916" y="3375609"/>
                  </a:lnTo>
                  <a:lnTo>
                    <a:pt x="2518854" y="3431527"/>
                  </a:lnTo>
                  <a:lnTo>
                    <a:pt x="2494089" y="3468433"/>
                  </a:lnTo>
                  <a:lnTo>
                    <a:pt x="2493695" y="3665474"/>
                  </a:lnTo>
                  <a:lnTo>
                    <a:pt x="2499537" y="3684117"/>
                  </a:lnTo>
                  <a:lnTo>
                    <a:pt x="2514701" y="3697300"/>
                  </a:lnTo>
                  <a:lnTo>
                    <a:pt x="2535669" y="3705123"/>
                  </a:lnTo>
                  <a:lnTo>
                    <a:pt x="2558885" y="3707701"/>
                  </a:lnTo>
                  <a:lnTo>
                    <a:pt x="2567241" y="3707320"/>
                  </a:lnTo>
                  <a:lnTo>
                    <a:pt x="2600121" y="3542233"/>
                  </a:lnTo>
                  <a:lnTo>
                    <a:pt x="2601480" y="3520033"/>
                  </a:lnTo>
                  <a:lnTo>
                    <a:pt x="2629789" y="3477183"/>
                  </a:lnTo>
                  <a:lnTo>
                    <a:pt x="2643073" y="3468446"/>
                  </a:lnTo>
                  <a:lnTo>
                    <a:pt x="2662339" y="3455505"/>
                  </a:lnTo>
                  <a:lnTo>
                    <a:pt x="2699537" y="3430384"/>
                  </a:lnTo>
                  <a:lnTo>
                    <a:pt x="2704122" y="3426968"/>
                  </a:lnTo>
                  <a:lnTo>
                    <a:pt x="2706408" y="3422396"/>
                  </a:lnTo>
                  <a:lnTo>
                    <a:pt x="2706408" y="3409848"/>
                  </a:lnTo>
                  <a:close/>
                </a:path>
                <a:path w="4877434" h="3768725">
                  <a:moveTo>
                    <a:pt x="2828760" y="3463480"/>
                  </a:moveTo>
                  <a:lnTo>
                    <a:pt x="2825331" y="3458921"/>
                  </a:lnTo>
                  <a:lnTo>
                    <a:pt x="2819616" y="3455505"/>
                  </a:lnTo>
                  <a:lnTo>
                    <a:pt x="2815044" y="3453219"/>
                  </a:lnTo>
                  <a:lnTo>
                    <a:pt x="2808186" y="3454349"/>
                  </a:lnTo>
                  <a:lnTo>
                    <a:pt x="2803601" y="3457778"/>
                  </a:lnTo>
                  <a:lnTo>
                    <a:pt x="2797886" y="3462185"/>
                  </a:lnTo>
                  <a:lnTo>
                    <a:pt x="2797886" y="3537661"/>
                  </a:lnTo>
                  <a:lnTo>
                    <a:pt x="2797886" y="3567328"/>
                  </a:lnTo>
                  <a:lnTo>
                    <a:pt x="2722410" y="3626675"/>
                  </a:lnTo>
                  <a:lnTo>
                    <a:pt x="2722410" y="3595865"/>
                  </a:lnTo>
                  <a:lnTo>
                    <a:pt x="2784589" y="3547922"/>
                  </a:lnTo>
                  <a:lnTo>
                    <a:pt x="2797886" y="3537661"/>
                  </a:lnTo>
                  <a:lnTo>
                    <a:pt x="2797886" y="3462185"/>
                  </a:lnTo>
                  <a:lnTo>
                    <a:pt x="2747988" y="3500577"/>
                  </a:lnTo>
                  <a:lnTo>
                    <a:pt x="2718206" y="3522942"/>
                  </a:lnTo>
                  <a:lnTo>
                    <a:pt x="2698394" y="3536518"/>
                  </a:lnTo>
                  <a:lnTo>
                    <a:pt x="2683154" y="3544036"/>
                  </a:lnTo>
                  <a:lnTo>
                    <a:pt x="2669095" y="3547795"/>
                  </a:lnTo>
                  <a:lnTo>
                    <a:pt x="2657386" y="3547922"/>
                  </a:lnTo>
                  <a:lnTo>
                    <a:pt x="2649220" y="3544506"/>
                  </a:lnTo>
                  <a:lnTo>
                    <a:pt x="2646934" y="3542233"/>
                  </a:lnTo>
                  <a:lnTo>
                    <a:pt x="2645791" y="3538804"/>
                  </a:lnTo>
                  <a:lnTo>
                    <a:pt x="2645791" y="3528530"/>
                  </a:lnTo>
                  <a:lnTo>
                    <a:pt x="2646934" y="3522827"/>
                  </a:lnTo>
                  <a:lnTo>
                    <a:pt x="2657233" y="3515982"/>
                  </a:lnTo>
                  <a:lnTo>
                    <a:pt x="2667584" y="3508692"/>
                  </a:lnTo>
                  <a:lnTo>
                    <a:pt x="2704173" y="3483406"/>
                  </a:lnTo>
                  <a:lnTo>
                    <a:pt x="2723553" y="3470325"/>
                  </a:lnTo>
                  <a:lnTo>
                    <a:pt x="2725839" y="3476040"/>
                  </a:lnTo>
                  <a:lnTo>
                    <a:pt x="2730423" y="3479457"/>
                  </a:lnTo>
                  <a:lnTo>
                    <a:pt x="2745282" y="3479457"/>
                  </a:lnTo>
                  <a:lnTo>
                    <a:pt x="2752140" y="3472611"/>
                  </a:lnTo>
                  <a:lnTo>
                    <a:pt x="2752140" y="3470325"/>
                  </a:lnTo>
                  <a:lnTo>
                    <a:pt x="2752140" y="3437229"/>
                  </a:lnTo>
                  <a:lnTo>
                    <a:pt x="2748711" y="3431527"/>
                  </a:lnTo>
                  <a:lnTo>
                    <a:pt x="2744139" y="3429241"/>
                  </a:lnTo>
                  <a:lnTo>
                    <a:pt x="2739567" y="3425825"/>
                  </a:lnTo>
                  <a:lnTo>
                    <a:pt x="2732709" y="3426968"/>
                  </a:lnTo>
                  <a:lnTo>
                    <a:pt x="2728137" y="3429241"/>
                  </a:lnTo>
                  <a:lnTo>
                    <a:pt x="2714993" y="3438741"/>
                  </a:lnTo>
                  <a:lnTo>
                    <a:pt x="2691053" y="3455492"/>
                  </a:lnTo>
                  <a:lnTo>
                    <a:pt x="2638933" y="3492017"/>
                  </a:lnTo>
                  <a:lnTo>
                    <a:pt x="2615768" y="3524923"/>
                  </a:lnTo>
                  <a:lnTo>
                    <a:pt x="2614917" y="3534232"/>
                  </a:lnTo>
                  <a:lnTo>
                    <a:pt x="2614917" y="3722535"/>
                  </a:lnTo>
                  <a:lnTo>
                    <a:pt x="2620594" y="3741712"/>
                  </a:lnTo>
                  <a:lnTo>
                    <a:pt x="2635491" y="3756075"/>
                  </a:lnTo>
                  <a:lnTo>
                    <a:pt x="2656408" y="3765080"/>
                  </a:lnTo>
                  <a:lnTo>
                    <a:pt x="2680106" y="3768191"/>
                  </a:lnTo>
                  <a:lnTo>
                    <a:pt x="2689479" y="3767747"/>
                  </a:lnTo>
                  <a:lnTo>
                    <a:pt x="2738920" y="3742906"/>
                  </a:lnTo>
                  <a:lnTo>
                    <a:pt x="2775013" y="3715982"/>
                  </a:lnTo>
                  <a:lnTo>
                    <a:pt x="2821902" y="3680307"/>
                  </a:lnTo>
                  <a:lnTo>
                    <a:pt x="2828760" y="3672319"/>
                  </a:lnTo>
                  <a:lnTo>
                    <a:pt x="2828760" y="3626675"/>
                  </a:lnTo>
                  <a:lnTo>
                    <a:pt x="2828760" y="3537661"/>
                  </a:lnTo>
                  <a:lnTo>
                    <a:pt x="2828760" y="3463480"/>
                  </a:lnTo>
                  <a:close/>
                </a:path>
                <a:path w="4877434" h="3768725">
                  <a:moveTo>
                    <a:pt x="4659249" y="226110"/>
                  </a:moveTo>
                  <a:lnTo>
                    <a:pt x="4610849" y="226110"/>
                  </a:lnTo>
                  <a:lnTo>
                    <a:pt x="4610849" y="274421"/>
                  </a:lnTo>
                  <a:lnTo>
                    <a:pt x="4659249" y="274421"/>
                  </a:lnTo>
                  <a:lnTo>
                    <a:pt x="4659249" y="226110"/>
                  </a:lnTo>
                  <a:close/>
                </a:path>
                <a:path w="4877434" h="3768725">
                  <a:moveTo>
                    <a:pt x="4659249" y="158838"/>
                  </a:moveTo>
                  <a:lnTo>
                    <a:pt x="4610849" y="158838"/>
                  </a:lnTo>
                  <a:lnTo>
                    <a:pt x="4610849" y="207149"/>
                  </a:lnTo>
                  <a:lnTo>
                    <a:pt x="4659249" y="207149"/>
                  </a:lnTo>
                  <a:lnTo>
                    <a:pt x="4659249" y="158838"/>
                  </a:lnTo>
                  <a:close/>
                </a:path>
                <a:path w="4877434" h="3768725">
                  <a:moveTo>
                    <a:pt x="4736731" y="226110"/>
                  </a:moveTo>
                  <a:lnTo>
                    <a:pt x="4688370" y="226110"/>
                  </a:lnTo>
                  <a:lnTo>
                    <a:pt x="4688370" y="274421"/>
                  </a:lnTo>
                  <a:lnTo>
                    <a:pt x="4736731" y="274421"/>
                  </a:lnTo>
                  <a:lnTo>
                    <a:pt x="4736731" y="226110"/>
                  </a:lnTo>
                  <a:close/>
                </a:path>
                <a:path w="4877434" h="3768725">
                  <a:moveTo>
                    <a:pt x="4736731" y="158838"/>
                  </a:moveTo>
                  <a:lnTo>
                    <a:pt x="4688370" y="158838"/>
                  </a:lnTo>
                  <a:lnTo>
                    <a:pt x="4688370" y="207149"/>
                  </a:lnTo>
                  <a:lnTo>
                    <a:pt x="4736731" y="207149"/>
                  </a:lnTo>
                  <a:lnTo>
                    <a:pt x="4736731" y="158838"/>
                  </a:lnTo>
                  <a:close/>
                </a:path>
                <a:path w="4877434" h="3768725">
                  <a:moveTo>
                    <a:pt x="4814494" y="226110"/>
                  </a:moveTo>
                  <a:lnTo>
                    <a:pt x="4766132" y="226110"/>
                  </a:lnTo>
                  <a:lnTo>
                    <a:pt x="4766132" y="274421"/>
                  </a:lnTo>
                  <a:lnTo>
                    <a:pt x="4814494" y="274421"/>
                  </a:lnTo>
                  <a:lnTo>
                    <a:pt x="4814494" y="226110"/>
                  </a:lnTo>
                  <a:close/>
                </a:path>
                <a:path w="4877434" h="3768725">
                  <a:moveTo>
                    <a:pt x="4814494" y="158838"/>
                  </a:moveTo>
                  <a:lnTo>
                    <a:pt x="4766132" y="158838"/>
                  </a:lnTo>
                  <a:lnTo>
                    <a:pt x="4766132" y="207149"/>
                  </a:lnTo>
                  <a:lnTo>
                    <a:pt x="4814494" y="207149"/>
                  </a:lnTo>
                  <a:lnTo>
                    <a:pt x="4814494" y="158838"/>
                  </a:lnTo>
                  <a:close/>
                </a:path>
                <a:path w="4877434" h="3768725">
                  <a:moveTo>
                    <a:pt x="4877333" y="49580"/>
                  </a:moveTo>
                  <a:lnTo>
                    <a:pt x="4874298" y="46545"/>
                  </a:lnTo>
                  <a:lnTo>
                    <a:pt x="4842129" y="46545"/>
                  </a:lnTo>
                  <a:lnTo>
                    <a:pt x="4842129" y="146456"/>
                  </a:lnTo>
                  <a:lnTo>
                    <a:pt x="4842129" y="286829"/>
                  </a:lnTo>
                  <a:lnTo>
                    <a:pt x="4839843" y="289102"/>
                  </a:lnTo>
                  <a:lnTo>
                    <a:pt x="4585538" y="289102"/>
                  </a:lnTo>
                  <a:lnTo>
                    <a:pt x="4583252" y="286829"/>
                  </a:lnTo>
                  <a:lnTo>
                    <a:pt x="4583252" y="146456"/>
                  </a:lnTo>
                  <a:lnTo>
                    <a:pt x="4585538" y="144170"/>
                  </a:lnTo>
                  <a:lnTo>
                    <a:pt x="4839843" y="144170"/>
                  </a:lnTo>
                  <a:lnTo>
                    <a:pt x="4842129" y="146456"/>
                  </a:lnTo>
                  <a:lnTo>
                    <a:pt x="4842129" y="46545"/>
                  </a:lnTo>
                  <a:lnTo>
                    <a:pt x="4833264" y="46545"/>
                  </a:lnTo>
                  <a:lnTo>
                    <a:pt x="4833264" y="19735"/>
                  </a:lnTo>
                  <a:lnTo>
                    <a:pt x="4833264" y="3035"/>
                  </a:lnTo>
                  <a:lnTo>
                    <a:pt x="4830216" y="0"/>
                  </a:lnTo>
                  <a:lnTo>
                    <a:pt x="4813503" y="0"/>
                  </a:lnTo>
                  <a:lnTo>
                    <a:pt x="4813503" y="22009"/>
                  </a:lnTo>
                  <a:lnTo>
                    <a:pt x="4813503" y="96113"/>
                  </a:lnTo>
                  <a:lnTo>
                    <a:pt x="4811230" y="98399"/>
                  </a:lnTo>
                  <a:lnTo>
                    <a:pt x="4785639" y="98399"/>
                  </a:lnTo>
                  <a:lnTo>
                    <a:pt x="4783366" y="96113"/>
                  </a:lnTo>
                  <a:lnTo>
                    <a:pt x="4783366" y="46545"/>
                  </a:lnTo>
                  <a:lnTo>
                    <a:pt x="4783366" y="22009"/>
                  </a:lnTo>
                  <a:lnTo>
                    <a:pt x="4785639" y="19735"/>
                  </a:lnTo>
                  <a:lnTo>
                    <a:pt x="4811230" y="19735"/>
                  </a:lnTo>
                  <a:lnTo>
                    <a:pt x="4813503" y="22009"/>
                  </a:lnTo>
                  <a:lnTo>
                    <a:pt x="4813503" y="0"/>
                  </a:lnTo>
                  <a:lnTo>
                    <a:pt x="4766640" y="0"/>
                  </a:lnTo>
                  <a:lnTo>
                    <a:pt x="4763605" y="3035"/>
                  </a:lnTo>
                  <a:lnTo>
                    <a:pt x="4763605" y="46545"/>
                  </a:lnTo>
                  <a:lnTo>
                    <a:pt x="4661776" y="46545"/>
                  </a:lnTo>
                  <a:lnTo>
                    <a:pt x="4661776" y="19735"/>
                  </a:lnTo>
                  <a:lnTo>
                    <a:pt x="4661776" y="3035"/>
                  </a:lnTo>
                  <a:lnTo>
                    <a:pt x="4658741" y="0"/>
                  </a:lnTo>
                  <a:lnTo>
                    <a:pt x="4642015" y="0"/>
                  </a:lnTo>
                  <a:lnTo>
                    <a:pt x="4642015" y="22009"/>
                  </a:lnTo>
                  <a:lnTo>
                    <a:pt x="4642015" y="96113"/>
                  </a:lnTo>
                  <a:lnTo>
                    <a:pt x="4639742" y="98399"/>
                  </a:lnTo>
                  <a:lnTo>
                    <a:pt x="4614164" y="98399"/>
                  </a:lnTo>
                  <a:lnTo>
                    <a:pt x="4611878" y="96113"/>
                  </a:lnTo>
                  <a:lnTo>
                    <a:pt x="4611878" y="22009"/>
                  </a:lnTo>
                  <a:lnTo>
                    <a:pt x="4614164" y="19735"/>
                  </a:lnTo>
                  <a:lnTo>
                    <a:pt x="4639742" y="19735"/>
                  </a:lnTo>
                  <a:lnTo>
                    <a:pt x="4642015" y="22009"/>
                  </a:lnTo>
                  <a:lnTo>
                    <a:pt x="4642015" y="0"/>
                  </a:lnTo>
                  <a:lnTo>
                    <a:pt x="4595165" y="0"/>
                  </a:lnTo>
                  <a:lnTo>
                    <a:pt x="4592117" y="3035"/>
                  </a:lnTo>
                  <a:lnTo>
                    <a:pt x="4592117" y="46545"/>
                  </a:lnTo>
                  <a:lnTo>
                    <a:pt x="4551083" y="46545"/>
                  </a:lnTo>
                  <a:lnTo>
                    <a:pt x="4548048" y="49580"/>
                  </a:lnTo>
                  <a:lnTo>
                    <a:pt x="4548048" y="320967"/>
                  </a:lnTo>
                  <a:lnTo>
                    <a:pt x="4551083" y="324002"/>
                  </a:lnTo>
                  <a:lnTo>
                    <a:pt x="4874298" y="324002"/>
                  </a:lnTo>
                  <a:lnTo>
                    <a:pt x="4877333" y="320967"/>
                  </a:lnTo>
                  <a:lnTo>
                    <a:pt x="4877333" y="289102"/>
                  </a:lnTo>
                  <a:lnTo>
                    <a:pt x="4877333" y="144170"/>
                  </a:lnTo>
                  <a:lnTo>
                    <a:pt x="4877333" y="98399"/>
                  </a:lnTo>
                  <a:lnTo>
                    <a:pt x="4877333" y="49580"/>
                  </a:lnTo>
                  <a:close/>
                </a:path>
              </a:pathLst>
            </a:custGeom>
            <a:solidFill>
              <a:srgbClr val="50512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505121"/>
                </a:solidFill>
              </a:endParaRPr>
            </a:p>
          </p:txBody>
        </p:sp>
      </p:grpSp>
      <p:sp>
        <p:nvSpPr>
          <p:cNvPr id="17" name="object 17"/>
          <p:cNvSpPr/>
          <p:nvPr/>
        </p:nvSpPr>
        <p:spPr>
          <a:xfrm>
            <a:off x="10560496" y="3970134"/>
            <a:ext cx="396875" cy="394970"/>
          </a:xfrm>
          <a:custGeom>
            <a:avLst/>
            <a:gdLst/>
            <a:ahLst/>
            <a:cxnLst/>
            <a:rect l="l" t="t" r="r" b="b"/>
            <a:pathLst>
              <a:path w="396875" h="394970">
                <a:moveTo>
                  <a:pt x="240059" y="20320"/>
                </a:moveTo>
                <a:lnTo>
                  <a:pt x="185940" y="20320"/>
                </a:lnTo>
                <a:lnTo>
                  <a:pt x="193865" y="19050"/>
                </a:lnTo>
                <a:lnTo>
                  <a:pt x="201888" y="15239"/>
                </a:lnTo>
                <a:lnTo>
                  <a:pt x="210154" y="8889"/>
                </a:lnTo>
                <a:lnTo>
                  <a:pt x="218808" y="1270"/>
                </a:lnTo>
                <a:lnTo>
                  <a:pt x="219824" y="0"/>
                </a:lnTo>
                <a:lnTo>
                  <a:pt x="225450" y="0"/>
                </a:lnTo>
                <a:lnTo>
                  <a:pt x="226123" y="1270"/>
                </a:lnTo>
                <a:lnTo>
                  <a:pt x="234053" y="13970"/>
                </a:lnTo>
                <a:lnTo>
                  <a:pt x="240059" y="20320"/>
                </a:lnTo>
                <a:close/>
              </a:path>
              <a:path w="396875" h="394970">
                <a:moveTo>
                  <a:pt x="297960" y="38100"/>
                </a:moveTo>
                <a:lnTo>
                  <a:pt x="110921" y="38100"/>
                </a:lnTo>
                <a:lnTo>
                  <a:pt x="122158" y="35560"/>
                </a:lnTo>
                <a:lnTo>
                  <a:pt x="131752" y="30479"/>
                </a:lnTo>
                <a:lnTo>
                  <a:pt x="139961" y="20320"/>
                </a:lnTo>
                <a:lnTo>
                  <a:pt x="147040" y="6350"/>
                </a:lnTo>
                <a:lnTo>
                  <a:pt x="147586" y="5079"/>
                </a:lnTo>
                <a:lnTo>
                  <a:pt x="148742" y="3810"/>
                </a:lnTo>
                <a:lnTo>
                  <a:pt x="151587" y="2539"/>
                </a:lnTo>
                <a:lnTo>
                  <a:pt x="153073" y="3810"/>
                </a:lnTo>
                <a:lnTo>
                  <a:pt x="154152" y="5079"/>
                </a:lnTo>
                <a:lnTo>
                  <a:pt x="162816" y="11429"/>
                </a:lnTo>
                <a:lnTo>
                  <a:pt x="170961" y="16510"/>
                </a:lnTo>
                <a:lnTo>
                  <a:pt x="178648" y="19050"/>
                </a:lnTo>
                <a:lnTo>
                  <a:pt x="185940" y="20320"/>
                </a:lnTo>
                <a:lnTo>
                  <a:pt x="240059" y="20320"/>
                </a:lnTo>
                <a:lnTo>
                  <a:pt x="242462" y="22860"/>
                </a:lnTo>
                <a:lnTo>
                  <a:pt x="251594" y="27939"/>
                </a:lnTo>
                <a:lnTo>
                  <a:pt x="261696" y="29210"/>
                </a:lnTo>
                <a:lnTo>
                  <a:pt x="296053" y="29210"/>
                </a:lnTo>
                <a:lnTo>
                  <a:pt x="297960" y="38100"/>
                </a:lnTo>
                <a:close/>
              </a:path>
              <a:path w="396875" h="394970">
                <a:moveTo>
                  <a:pt x="296053" y="29210"/>
                </a:moveTo>
                <a:lnTo>
                  <a:pt x="267675" y="29210"/>
                </a:lnTo>
                <a:lnTo>
                  <a:pt x="274156" y="27939"/>
                </a:lnTo>
                <a:lnTo>
                  <a:pt x="281182" y="25400"/>
                </a:lnTo>
                <a:lnTo>
                  <a:pt x="288798" y="21589"/>
                </a:lnTo>
                <a:lnTo>
                  <a:pt x="291655" y="21589"/>
                </a:lnTo>
                <a:lnTo>
                  <a:pt x="292938" y="22860"/>
                </a:lnTo>
                <a:lnTo>
                  <a:pt x="294220" y="22860"/>
                </a:lnTo>
                <a:lnTo>
                  <a:pt x="295109" y="24129"/>
                </a:lnTo>
                <a:lnTo>
                  <a:pt x="295236" y="25400"/>
                </a:lnTo>
                <a:lnTo>
                  <a:pt x="296053" y="29210"/>
                </a:lnTo>
                <a:close/>
              </a:path>
              <a:path w="396875" h="394970">
                <a:moveTo>
                  <a:pt x="75349" y="351789"/>
                </a:moveTo>
                <a:lnTo>
                  <a:pt x="72440" y="351789"/>
                </a:lnTo>
                <a:lnTo>
                  <a:pt x="71285" y="350520"/>
                </a:lnTo>
                <a:lnTo>
                  <a:pt x="70129" y="350520"/>
                </a:lnTo>
                <a:lnTo>
                  <a:pt x="69519" y="347979"/>
                </a:lnTo>
                <a:lnTo>
                  <a:pt x="69659" y="346710"/>
                </a:lnTo>
                <a:lnTo>
                  <a:pt x="69881" y="335279"/>
                </a:lnTo>
                <a:lnTo>
                  <a:pt x="48796" y="302260"/>
                </a:lnTo>
                <a:lnTo>
                  <a:pt x="27978" y="298450"/>
                </a:lnTo>
                <a:lnTo>
                  <a:pt x="26492" y="298450"/>
                </a:lnTo>
                <a:lnTo>
                  <a:pt x="25209" y="297179"/>
                </a:lnTo>
                <a:lnTo>
                  <a:pt x="23710" y="294639"/>
                </a:lnTo>
                <a:lnTo>
                  <a:pt x="23647" y="293370"/>
                </a:lnTo>
                <a:lnTo>
                  <a:pt x="24256" y="292100"/>
                </a:lnTo>
                <a:lnTo>
                  <a:pt x="28542" y="280670"/>
                </a:lnTo>
                <a:lnTo>
                  <a:pt x="30845" y="271779"/>
                </a:lnTo>
                <a:lnTo>
                  <a:pt x="31190" y="262889"/>
                </a:lnTo>
                <a:lnTo>
                  <a:pt x="29603" y="255270"/>
                </a:lnTo>
                <a:lnTo>
                  <a:pt x="26080" y="247650"/>
                </a:lnTo>
                <a:lnTo>
                  <a:pt x="20494" y="241300"/>
                </a:lnTo>
                <a:lnTo>
                  <a:pt x="12723" y="234950"/>
                </a:lnTo>
                <a:lnTo>
                  <a:pt x="2641" y="229870"/>
                </a:lnTo>
                <a:lnTo>
                  <a:pt x="1346" y="228600"/>
                </a:lnTo>
                <a:lnTo>
                  <a:pt x="406" y="227329"/>
                </a:lnTo>
                <a:lnTo>
                  <a:pt x="0" y="224789"/>
                </a:lnTo>
                <a:lnTo>
                  <a:pt x="469" y="223520"/>
                </a:lnTo>
                <a:lnTo>
                  <a:pt x="1549" y="222250"/>
                </a:lnTo>
                <a:lnTo>
                  <a:pt x="9483" y="213360"/>
                </a:lnTo>
                <a:lnTo>
                  <a:pt x="15132" y="205739"/>
                </a:lnTo>
                <a:lnTo>
                  <a:pt x="18580" y="198120"/>
                </a:lnTo>
                <a:lnTo>
                  <a:pt x="19913" y="189229"/>
                </a:lnTo>
                <a:lnTo>
                  <a:pt x="19191" y="181610"/>
                </a:lnTo>
                <a:lnTo>
                  <a:pt x="16368" y="173989"/>
                </a:lnTo>
                <a:lnTo>
                  <a:pt x="11371" y="165100"/>
                </a:lnTo>
                <a:lnTo>
                  <a:pt x="4127" y="156210"/>
                </a:lnTo>
                <a:lnTo>
                  <a:pt x="3175" y="154939"/>
                </a:lnTo>
                <a:lnTo>
                  <a:pt x="16330" y="143510"/>
                </a:lnTo>
                <a:lnTo>
                  <a:pt x="24544" y="138429"/>
                </a:lnTo>
                <a:lnTo>
                  <a:pt x="30598" y="132079"/>
                </a:lnTo>
                <a:lnTo>
                  <a:pt x="34620" y="125729"/>
                </a:lnTo>
                <a:lnTo>
                  <a:pt x="36794" y="118110"/>
                </a:lnTo>
                <a:lnTo>
                  <a:pt x="37098" y="109220"/>
                </a:lnTo>
                <a:lnTo>
                  <a:pt x="35518" y="100329"/>
                </a:lnTo>
                <a:lnTo>
                  <a:pt x="32042" y="88900"/>
                </a:lnTo>
                <a:lnTo>
                  <a:pt x="31572" y="87629"/>
                </a:lnTo>
                <a:lnTo>
                  <a:pt x="31775" y="86360"/>
                </a:lnTo>
                <a:lnTo>
                  <a:pt x="33400" y="83820"/>
                </a:lnTo>
                <a:lnTo>
                  <a:pt x="34759" y="82550"/>
                </a:lnTo>
                <a:lnTo>
                  <a:pt x="36245" y="82550"/>
                </a:lnTo>
                <a:lnTo>
                  <a:pt x="57154" y="80010"/>
                </a:lnTo>
                <a:lnTo>
                  <a:pt x="71107" y="72389"/>
                </a:lnTo>
                <a:lnTo>
                  <a:pt x="78897" y="58420"/>
                </a:lnTo>
                <a:lnTo>
                  <a:pt x="81318" y="36829"/>
                </a:lnTo>
                <a:lnTo>
                  <a:pt x="81318" y="35560"/>
                </a:lnTo>
                <a:lnTo>
                  <a:pt x="82054" y="34289"/>
                </a:lnTo>
                <a:lnTo>
                  <a:pt x="84429" y="33020"/>
                </a:lnTo>
                <a:lnTo>
                  <a:pt x="85991" y="33020"/>
                </a:lnTo>
                <a:lnTo>
                  <a:pt x="96494" y="36829"/>
                </a:lnTo>
                <a:lnTo>
                  <a:pt x="104152" y="38100"/>
                </a:lnTo>
                <a:lnTo>
                  <a:pt x="297960" y="38100"/>
                </a:lnTo>
                <a:lnTo>
                  <a:pt x="299322" y="44450"/>
                </a:lnTo>
                <a:lnTo>
                  <a:pt x="307117" y="57150"/>
                </a:lnTo>
                <a:lnTo>
                  <a:pt x="309115" y="58420"/>
                </a:lnTo>
                <a:lnTo>
                  <a:pt x="198208" y="58420"/>
                </a:lnTo>
                <a:lnTo>
                  <a:pt x="163266" y="64770"/>
                </a:lnTo>
                <a:lnTo>
                  <a:pt x="134697" y="82550"/>
                </a:lnTo>
                <a:lnTo>
                  <a:pt x="115418" y="110489"/>
                </a:lnTo>
                <a:lnTo>
                  <a:pt x="108343" y="143510"/>
                </a:lnTo>
                <a:lnTo>
                  <a:pt x="110527" y="165100"/>
                </a:lnTo>
                <a:lnTo>
                  <a:pt x="116251" y="184150"/>
                </a:lnTo>
                <a:lnTo>
                  <a:pt x="124272" y="199389"/>
                </a:lnTo>
                <a:lnTo>
                  <a:pt x="133350" y="213360"/>
                </a:lnTo>
                <a:lnTo>
                  <a:pt x="140968" y="224789"/>
                </a:lnTo>
                <a:lnTo>
                  <a:pt x="147735" y="236220"/>
                </a:lnTo>
                <a:lnTo>
                  <a:pt x="152698" y="248920"/>
                </a:lnTo>
                <a:lnTo>
                  <a:pt x="154901" y="264160"/>
                </a:lnTo>
                <a:lnTo>
                  <a:pt x="155041" y="269239"/>
                </a:lnTo>
                <a:lnTo>
                  <a:pt x="158762" y="273050"/>
                </a:lnTo>
                <a:lnTo>
                  <a:pt x="163639" y="274320"/>
                </a:lnTo>
                <a:lnTo>
                  <a:pt x="159105" y="275589"/>
                </a:lnTo>
                <a:lnTo>
                  <a:pt x="155790" y="280670"/>
                </a:lnTo>
                <a:lnTo>
                  <a:pt x="155790" y="289560"/>
                </a:lnTo>
                <a:lnTo>
                  <a:pt x="158356" y="293370"/>
                </a:lnTo>
                <a:lnTo>
                  <a:pt x="162090" y="295910"/>
                </a:lnTo>
                <a:lnTo>
                  <a:pt x="158356" y="297179"/>
                </a:lnTo>
                <a:lnTo>
                  <a:pt x="155790" y="300989"/>
                </a:lnTo>
                <a:lnTo>
                  <a:pt x="155790" y="311150"/>
                </a:lnTo>
                <a:lnTo>
                  <a:pt x="160731" y="316229"/>
                </a:lnTo>
                <a:lnTo>
                  <a:pt x="173672" y="316229"/>
                </a:lnTo>
                <a:lnTo>
                  <a:pt x="176670" y="323850"/>
                </a:lnTo>
                <a:lnTo>
                  <a:pt x="182130" y="331470"/>
                </a:lnTo>
                <a:lnTo>
                  <a:pt x="189495" y="335279"/>
                </a:lnTo>
                <a:lnTo>
                  <a:pt x="198208" y="336550"/>
                </a:lnTo>
                <a:lnTo>
                  <a:pt x="319430" y="336550"/>
                </a:lnTo>
                <a:lnTo>
                  <a:pt x="305057" y="339089"/>
                </a:lnTo>
                <a:lnTo>
                  <a:pt x="294255" y="345439"/>
                </a:lnTo>
                <a:lnTo>
                  <a:pt x="292715" y="347979"/>
                </a:lnTo>
                <a:lnTo>
                  <a:pt x="89776" y="347979"/>
                </a:lnTo>
                <a:lnTo>
                  <a:pt x="83146" y="349250"/>
                </a:lnTo>
                <a:lnTo>
                  <a:pt x="75349" y="351789"/>
                </a:lnTo>
                <a:close/>
              </a:path>
              <a:path w="396875" h="394970">
                <a:moveTo>
                  <a:pt x="337794" y="337820"/>
                </a:moveTo>
                <a:lnTo>
                  <a:pt x="328993" y="337820"/>
                </a:lnTo>
                <a:lnTo>
                  <a:pt x="323900" y="336550"/>
                </a:lnTo>
                <a:lnTo>
                  <a:pt x="198208" y="336550"/>
                </a:lnTo>
                <a:lnTo>
                  <a:pt x="206926" y="335279"/>
                </a:lnTo>
                <a:lnTo>
                  <a:pt x="214312" y="331470"/>
                </a:lnTo>
                <a:lnTo>
                  <a:pt x="219793" y="323850"/>
                </a:lnTo>
                <a:lnTo>
                  <a:pt x="222796" y="316229"/>
                </a:lnTo>
                <a:lnTo>
                  <a:pt x="235673" y="316229"/>
                </a:lnTo>
                <a:lnTo>
                  <a:pt x="240690" y="311150"/>
                </a:lnTo>
                <a:lnTo>
                  <a:pt x="240690" y="300989"/>
                </a:lnTo>
                <a:lnTo>
                  <a:pt x="238112" y="297179"/>
                </a:lnTo>
                <a:lnTo>
                  <a:pt x="234391" y="295910"/>
                </a:lnTo>
                <a:lnTo>
                  <a:pt x="238112" y="293370"/>
                </a:lnTo>
                <a:lnTo>
                  <a:pt x="240690" y="289560"/>
                </a:lnTo>
                <a:lnTo>
                  <a:pt x="240690" y="280670"/>
                </a:lnTo>
                <a:lnTo>
                  <a:pt x="237375" y="275589"/>
                </a:lnTo>
                <a:lnTo>
                  <a:pt x="232905" y="274320"/>
                </a:lnTo>
                <a:lnTo>
                  <a:pt x="237782" y="274320"/>
                </a:lnTo>
                <a:lnTo>
                  <a:pt x="241439" y="269239"/>
                </a:lnTo>
                <a:lnTo>
                  <a:pt x="241642" y="264160"/>
                </a:lnTo>
                <a:lnTo>
                  <a:pt x="243807" y="248920"/>
                </a:lnTo>
                <a:lnTo>
                  <a:pt x="248746" y="236220"/>
                </a:lnTo>
                <a:lnTo>
                  <a:pt x="255503" y="224789"/>
                </a:lnTo>
                <a:lnTo>
                  <a:pt x="263118" y="213360"/>
                </a:lnTo>
                <a:lnTo>
                  <a:pt x="272191" y="199389"/>
                </a:lnTo>
                <a:lnTo>
                  <a:pt x="280190" y="184150"/>
                </a:lnTo>
                <a:lnTo>
                  <a:pt x="285889" y="165100"/>
                </a:lnTo>
                <a:lnTo>
                  <a:pt x="288061" y="143510"/>
                </a:lnTo>
                <a:lnTo>
                  <a:pt x="280987" y="110489"/>
                </a:lnTo>
                <a:lnTo>
                  <a:pt x="261708" y="82550"/>
                </a:lnTo>
                <a:lnTo>
                  <a:pt x="233143" y="64770"/>
                </a:lnTo>
                <a:lnTo>
                  <a:pt x="198208" y="58420"/>
                </a:lnTo>
                <a:lnTo>
                  <a:pt x="309115" y="58420"/>
                </a:lnTo>
                <a:lnTo>
                  <a:pt x="319104" y="64770"/>
                </a:lnTo>
                <a:lnTo>
                  <a:pt x="335762" y="67310"/>
                </a:lnTo>
                <a:lnTo>
                  <a:pt x="348094" y="67310"/>
                </a:lnTo>
                <a:lnTo>
                  <a:pt x="349046" y="68579"/>
                </a:lnTo>
                <a:lnTo>
                  <a:pt x="349999" y="68579"/>
                </a:lnTo>
                <a:lnTo>
                  <a:pt x="350329" y="71120"/>
                </a:lnTo>
                <a:lnTo>
                  <a:pt x="349999" y="72389"/>
                </a:lnTo>
                <a:lnTo>
                  <a:pt x="347711" y="83820"/>
                </a:lnTo>
                <a:lnTo>
                  <a:pt x="362697" y="120650"/>
                </a:lnTo>
                <a:lnTo>
                  <a:pt x="382447" y="128270"/>
                </a:lnTo>
                <a:lnTo>
                  <a:pt x="383806" y="129539"/>
                </a:lnTo>
                <a:lnTo>
                  <a:pt x="384962" y="129539"/>
                </a:lnTo>
                <a:lnTo>
                  <a:pt x="385432" y="130810"/>
                </a:lnTo>
                <a:lnTo>
                  <a:pt x="385914" y="133350"/>
                </a:lnTo>
                <a:lnTo>
                  <a:pt x="385711" y="134620"/>
                </a:lnTo>
                <a:lnTo>
                  <a:pt x="384886" y="135889"/>
                </a:lnTo>
                <a:lnTo>
                  <a:pt x="374623" y="154939"/>
                </a:lnTo>
                <a:lnTo>
                  <a:pt x="372710" y="171450"/>
                </a:lnTo>
                <a:lnTo>
                  <a:pt x="379306" y="186689"/>
                </a:lnTo>
                <a:lnTo>
                  <a:pt x="394576" y="201929"/>
                </a:lnTo>
                <a:lnTo>
                  <a:pt x="395668" y="201929"/>
                </a:lnTo>
                <a:lnTo>
                  <a:pt x="396341" y="203200"/>
                </a:lnTo>
                <a:lnTo>
                  <a:pt x="396214" y="207010"/>
                </a:lnTo>
                <a:lnTo>
                  <a:pt x="395465" y="208279"/>
                </a:lnTo>
                <a:lnTo>
                  <a:pt x="394246" y="208279"/>
                </a:lnTo>
                <a:lnTo>
                  <a:pt x="377948" y="222250"/>
                </a:lnTo>
                <a:lnTo>
                  <a:pt x="370174" y="237489"/>
                </a:lnTo>
                <a:lnTo>
                  <a:pt x="370709" y="254000"/>
                </a:lnTo>
                <a:lnTo>
                  <a:pt x="379336" y="273050"/>
                </a:lnTo>
                <a:lnTo>
                  <a:pt x="380085" y="274320"/>
                </a:lnTo>
                <a:lnTo>
                  <a:pt x="380149" y="275589"/>
                </a:lnTo>
                <a:lnTo>
                  <a:pt x="378929" y="278129"/>
                </a:lnTo>
                <a:lnTo>
                  <a:pt x="377774" y="279400"/>
                </a:lnTo>
                <a:lnTo>
                  <a:pt x="376288" y="279400"/>
                </a:lnTo>
                <a:lnTo>
                  <a:pt x="365067" y="283210"/>
                </a:lnTo>
                <a:lnTo>
                  <a:pt x="338548" y="311150"/>
                </a:lnTo>
                <a:lnTo>
                  <a:pt x="338306" y="321310"/>
                </a:lnTo>
                <a:lnTo>
                  <a:pt x="339623" y="332739"/>
                </a:lnTo>
                <a:lnTo>
                  <a:pt x="339763" y="332739"/>
                </a:lnTo>
                <a:lnTo>
                  <a:pt x="339763" y="336550"/>
                </a:lnTo>
                <a:lnTo>
                  <a:pt x="337794" y="337820"/>
                </a:lnTo>
                <a:close/>
              </a:path>
              <a:path w="396875" h="394970">
                <a:moveTo>
                  <a:pt x="348094" y="67310"/>
                </a:moveTo>
                <a:lnTo>
                  <a:pt x="341858" y="67310"/>
                </a:lnTo>
                <a:lnTo>
                  <a:pt x="346608" y="66039"/>
                </a:lnTo>
                <a:lnTo>
                  <a:pt x="348094" y="67310"/>
                </a:lnTo>
                <a:close/>
              </a:path>
              <a:path w="396875" h="394970">
                <a:moveTo>
                  <a:pt x="187451" y="252729"/>
                </a:moveTo>
                <a:lnTo>
                  <a:pt x="176072" y="252729"/>
                </a:lnTo>
                <a:lnTo>
                  <a:pt x="172138" y="237489"/>
                </a:lnTo>
                <a:lnTo>
                  <a:pt x="166146" y="223520"/>
                </a:lnTo>
                <a:lnTo>
                  <a:pt x="159036" y="210820"/>
                </a:lnTo>
                <a:lnTo>
                  <a:pt x="151752" y="200660"/>
                </a:lnTo>
                <a:lnTo>
                  <a:pt x="143647" y="187960"/>
                </a:lnTo>
                <a:lnTo>
                  <a:pt x="136912" y="175260"/>
                </a:lnTo>
                <a:lnTo>
                  <a:pt x="132310" y="161289"/>
                </a:lnTo>
                <a:lnTo>
                  <a:pt x="130606" y="143510"/>
                </a:lnTo>
                <a:lnTo>
                  <a:pt x="135931" y="119379"/>
                </a:lnTo>
                <a:lnTo>
                  <a:pt x="150442" y="99060"/>
                </a:lnTo>
                <a:lnTo>
                  <a:pt x="171942" y="85089"/>
                </a:lnTo>
                <a:lnTo>
                  <a:pt x="198234" y="80010"/>
                </a:lnTo>
                <a:lnTo>
                  <a:pt x="224555" y="85089"/>
                </a:lnTo>
                <a:lnTo>
                  <a:pt x="246070" y="99060"/>
                </a:lnTo>
                <a:lnTo>
                  <a:pt x="260586" y="119379"/>
                </a:lnTo>
                <a:lnTo>
                  <a:pt x="264511" y="137160"/>
                </a:lnTo>
                <a:lnTo>
                  <a:pt x="184607" y="137160"/>
                </a:lnTo>
                <a:lnTo>
                  <a:pt x="179527" y="139700"/>
                </a:lnTo>
                <a:lnTo>
                  <a:pt x="175806" y="143510"/>
                </a:lnTo>
                <a:lnTo>
                  <a:pt x="171945" y="148589"/>
                </a:lnTo>
                <a:lnTo>
                  <a:pt x="170243" y="153670"/>
                </a:lnTo>
                <a:lnTo>
                  <a:pt x="171056" y="160020"/>
                </a:lnTo>
                <a:lnTo>
                  <a:pt x="187451" y="252729"/>
                </a:lnTo>
                <a:close/>
              </a:path>
              <a:path w="396875" h="394970">
                <a:moveTo>
                  <a:pt x="198234" y="139700"/>
                </a:moveTo>
                <a:lnTo>
                  <a:pt x="195656" y="138429"/>
                </a:lnTo>
                <a:lnTo>
                  <a:pt x="192735" y="137160"/>
                </a:lnTo>
                <a:lnTo>
                  <a:pt x="203720" y="137160"/>
                </a:lnTo>
                <a:lnTo>
                  <a:pt x="200799" y="138429"/>
                </a:lnTo>
                <a:lnTo>
                  <a:pt x="198234" y="139700"/>
                </a:lnTo>
                <a:close/>
              </a:path>
              <a:path w="396875" h="394970">
                <a:moveTo>
                  <a:pt x="220446" y="252729"/>
                </a:moveTo>
                <a:lnTo>
                  <a:pt x="209003" y="252729"/>
                </a:lnTo>
                <a:lnTo>
                  <a:pt x="225323" y="160020"/>
                </a:lnTo>
                <a:lnTo>
                  <a:pt x="226275" y="153670"/>
                </a:lnTo>
                <a:lnTo>
                  <a:pt x="224586" y="148589"/>
                </a:lnTo>
                <a:lnTo>
                  <a:pt x="220852" y="143510"/>
                </a:lnTo>
                <a:lnTo>
                  <a:pt x="217195" y="139700"/>
                </a:lnTo>
                <a:lnTo>
                  <a:pt x="211912" y="137160"/>
                </a:lnTo>
                <a:lnTo>
                  <a:pt x="264511" y="137160"/>
                </a:lnTo>
                <a:lnTo>
                  <a:pt x="259589" y="175260"/>
                </a:lnTo>
                <a:lnTo>
                  <a:pt x="237488" y="210820"/>
                </a:lnTo>
                <a:lnTo>
                  <a:pt x="230374" y="223520"/>
                </a:lnTo>
                <a:lnTo>
                  <a:pt x="224380" y="237489"/>
                </a:lnTo>
                <a:lnTo>
                  <a:pt x="220446" y="252729"/>
                </a:lnTo>
                <a:close/>
              </a:path>
              <a:path w="396875" h="394970">
                <a:moveTo>
                  <a:pt x="198221" y="236220"/>
                </a:moveTo>
                <a:lnTo>
                  <a:pt x="184467" y="157479"/>
                </a:lnTo>
                <a:lnTo>
                  <a:pt x="184137" y="154939"/>
                </a:lnTo>
                <a:lnTo>
                  <a:pt x="186029" y="152400"/>
                </a:lnTo>
                <a:lnTo>
                  <a:pt x="187121" y="151129"/>
                </a:lnTo>
                <a:lnTo>
                  <a:pt x="191312" y="151129"/>
                </a:lnTo>
                <a:lnTo>
                  <a:pt x="192468" y="152400"/>
                </a:lnTo>
                <a:lnTo>
                  <a:pt x="194297" y="153670"/>
                </a:lnTo>
                <a:lnTo>
                  <a:pt x="196189" y="154939"/>
                </a:lnTo>
                <a:lnTo>
                  <a:pt x="212394" y="154939"/>
                </a:lnTo>
                <a:lnTo>
                  <a:pt x="198221" y="236220"/>
                </a:lnTo>
                <a:close/>
              </a:path>
              <a:path w="396875" h="394970">
                <a:moveTo>
                  <a:pt x="212394" y="154939"/>
                </a:moveTo>
                <a:lnTo>
                  <a:pt x="200266" y="154939"/>
                </a:lnTo>
                <a:lnTo>
                  <a:pt x="202158" y="153670"/>
                </a:lnTo>
                <a:lnTo>
                  <a:pt x="203987" y="152400"/>
                </a:lnTo>
                <a:lnTo>
                  <a:pt x="205143" y="151129"/>
                </a:lnTo>
                <a:lnTo>
                  <a:pt x="209473" y="151129"/>
                </a:lnTo>
                <a:lnTo>
                  <a:pt x="211239" y="153670"/>
                </a:lnTo>
                <a:lnTo>
                  <a:pt x="212394" y="154939"/>
                </a:lnTo>
                <a:close/>
              </a:path>
              <a:path w="396875" h="394970">
                <a:moveTo>
                  <a:pt x="138569" y="386079"/>
                </a:moveTo>
                <a:lnTo>
                  <a:pt x="134238" y="386079"/>
                </a:lnTo>
                <a:lnTo>
                  <a:pt x="133146" y="384810"/>
                </a:lnTo>
                <a:lnTo>
                  <a:pt x="132676" y="383539"/>
                </a:lnTo>
                <a:lnTo>
                  <a:pt x="126316" y="367029"/>
                </a:lnTo>
                <a:lnTo>
                  <a:pt x="118278" y="356870"/>
                </a:lnTo>
                <a:lnTo>
                  <a:pt x="108205" y="350520"/>
                </a:lnTo>
                <a:lnTo>
                  <a:pt x="95745" y="347979"/>
                </a:lnTo>
                <a:lnTo>
                  <a:pt x="292715" y="347979"/>
                </a:lnTo>
                <a:lnTo>
                  <a:pt x="286554" y="358139"/>
                </a:lnTo>
                <a:lnTo>
                  <a:pt x="283433" y="368300"/>
                </a:lnTo>
                <a:lnTo>
                  <a:pt x="245643" y="368300"/>
                </a:lnTo>
                <a:lnTo>
                  <a:pt x="236325" y="369570"/>
                </a:lnTo>
                <a:lnTo>
                  <a:pt x="231905" y="372110"/>
                </a:lnTo>
                <a:lnTo>
                  <a:pt x="170218" y="372110"/>
                </a:lnTo>
                <a:lnTo>
                  <a:pt x="163347" y="373379"/>
                </a:lnTo>
                <a:lnTo>
                  <a:pt x="156014" y="375920"/>
                </a:lnTo>
                <a:lnTo>
                  <a:pt x="148159" y="379729"/>
                </a:lnTo>
                <a:lnTo>
                  <a:pt x="139725" y="384810"/>
                </a:lnTo>
                <a:lnTo>
                  <a:pt x="138569" y="386079"/>
                </a:lnTo>
                <a:close/>
              </a:path>
              <a:path w="396875" h="394970">
                <a:moveTo>
                  <a:pt x="278904" y="378460"/>
                </a:moveTo>
                <a:lnTo>
                  <a:pt x="274777" y="378460"/>
                </a:lnTo>
                <a:lnTo>
                  <a:pt x="266622" y="373379"/>
                </a:lnTo>
                <a:lnTo>
                  <a:pt x="259091" y="370839"/>
                </a:lnTo>
                <a:lnTo>
                  <a:pt x="252119" y="368300"/>
                </a:lnTo>
                <a:lnTo>
                  <a:pt x="283433" y="368300"/>
                </a:lnTo>
                <a:lnTo>
                  <a:pt x="281482" y="374650"/>
                </a:lnTo>
                <a:lnTo>
                  <a:pt x="281216" y="375920"/>
                </a:lnTo>
                <a:lnTo>
                  <a:pt x="280263" y="377189"/>
                </a:lnTo>
                <a:lnTo>
                  <a:pt x="278904" y="378460"/>
                </a:lnTo>
                <a:close/>
              </a:path>
              <a:path w="396875" h="394970">
                <a:moveTo>
                  <a:pt x="209384" y="394970"/>
                </a:moveTo>
                <a:lnTo>
                  <a:pt x="203961" y="394970"/>
                </a:lnTo>
                <a:lnTo>
                  <a:pt x="203555" y="393700"/>
                </a:lnTo>
                <a:lnTo>
                  <a:pt x="194855" y="384810"/>
                </a:lnTo>
                <a:lnTo>
                  <a:pt x="186663" y="377189"/>
                </a:lnTo>
                <a:lnTo>
                  <a:pt x="178497" y="373379"/>
                </a:lnTo>
                <a:lnTo>
                  <a:pt x="170218" y="372110"/>
                </a:lnTo>
                <a:lnTo>
                  <a:pt x="231905" y="372110"/>
                </a:lnTo>
                <a:lnTo>
                  <a:pt x="227485" y="374650"/>
                </a:lnTo>
                <a:lnTo>
                  <a:pt x="218965" y="382270"/>
                </a:lnTo>
                <a:lnTo>
                  <a:pt x="210604" y="393700"/>
                </a:lnTo>
                <a:lnTo>
                  <a:pt x="210057" y="393700"/>
                </a:lnTo>
                <a:lnTo>
                  <a:pt x="209384" y="394970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>
              <a:solidFill>
                <a:srgbClr val="50512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7801" y="1950785"/>
            <a:ext cx="1706236" cy="356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00" marR="5080" algn="just">
              <a:lnSpc>
                <a:spcPct val="130000"/>
              </a:lnSpc>
              <a:spcBef>
                <a:spcPts val="100"/>
              </a:spcBef>
            </a:pPr>
            <a:r>
              <a:rPr lang="zh-CN" altLang="en-US" sz="2000" spc="-25" dirty="0">
                <a:solidFill>
                  <a:srgbClr val="505121"/>
                </a:solidFill>
                <a:latin typeface="宋体"/>
                <a:cs typeface="宋体"/>
              </a:rPr>
              <a:t>残差连接</a:t>
            </a:r>
            <a:endParaRPr lang="zh-CN" altLang="en-US" sz="20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>
                <a:solidFill>
                  <a:srgbClr val="505121"/>
                </a:solidFill>
              </a:rPr>
              <a:t>6</a:t>
            </a:fld>
            <a:endParaRPr spc="-25" dirty="0">
              <a:solidFill>
                <a:srgbClr val="505121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20445" y="1935946"/>
            <a:ext cx="1296035" cy="41293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zh-CN" altLang="en-US" sz="2000" spc="-25" dirty="0">
                <a:solidFill>
                  <a:srgbClr val="505121"/>
                </a:solidFill>
                <a:latin typeface="宋体"/>
                <a:cs typeface="宋体"/>
              </a:rPr>
              <a:t>位置编码</a:t>
            </a:r>
            <a:endParaRPr sz="20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80485" y="3933056"/>
            <a:ext cx="1296035" cy="356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0000"/>
              </a:lnSpc>
              <a:spcBef>
                <a:spcPts val="100"/>
              </a:spcBef>
            </a:pPr>
            <a:r>
              <a:rPr lang="zh-CN" altLang="en-US" sz="2000" spc="-25" dirty="0">
                <a:solidFill>
                  <a:srgbClr val="505121"/>
                </a:solidFill>
                <a:latin typeface="宋体"/>
                <a:cs typeface="宋体"/>
              </a:rPr>
              <a:t>并行计算</a:t>
            </a:r>
            <a:endParaRPr sz="20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8697" y="3609441"/>
            <a:ext cx="1296035" cy="7207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zh-CN" altLang="en-US" sz="2000" spc="-25" dirty="0">
                <a:solidFill>
                  <a:srgbClr val="505121"/>
                </a:solidFill>
                <a:latin typeface="宋体"/>
                <a:cs typeface="宋体"/>
              </a:rPr>
              <a:t>多头注意力机制</a:t>
            </a:r>
            <a:endParaRPr sz="20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7F8AF0-5DA9-2701-B73A-5F78157E4A3D}"/>
              </a:ext>
            </a:extLst>
          </p:cNvPr>
          <p:cNvSpPr txBox="1"/>
          <p:nvPr/>
        </p:nvSpPr>
        <p:spPr>
          <a:xfrm>
            <a:off x="1273266" y="2564904"/>
            <a:ext cx="32464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1800" spc="135" dirty="0">
                <a:solidFill>
                  <a:srgbClr val="505121"/>
                </a:solidFill>
                <a:latin typeface="宋体"/>
                <a:cs typeface="宋体"/>
              </a:rPr>
              <a:t>近两年，深度学习技术迅速发展，出现了一些更强大的大模型，这为提高深度学习可解释性，扩充训练数据集有效部分等提供了新思路。</a:t>
            </a:r>
            <a:endParaRPr lang="zh-CN" altLang="en-US" sz="1800" dirty="0">
              <a:solidFill>
                <a:srgbClr val="505121"/>
              </a:solidFill>
              <a:latin typeface="宋体"/>
              <a:cs typeface="宋体"/>
            </a:endParaRPr>
          </a:p>
          <a:p>
            <a:pPr>
              <a:spcAft>
                <a:spcPts val="600"/>
              </a:spcAft>
            </a:pPr>
            <a:r>
              <a:rPr lang="zh-CN" altLang="en-US" spc="135" dirty="0">
                <a:solidFill>
                  <a:srgbClr val="505121"/>
                </a:solidFill>
                <a:latin typeface="宋体"/>
              </a:rPr>
              <a:t>以</a:t>
            </a:r>
            <a:r>
              <a:rPr lang="en-US" altLang="zh-CN" spc="135" dirty="0">
                <a:solidFill>
                  <a:srgbClr val="505121"/>
                </a:solidFill>
                <a:latin typeface="宋体"/>
              </a:rPr>
              <a:t>Bert</a:t>
            </a:r>
            <a:r>
              <a:rPr lang="zh-CN" altLang="en-US" spc="135" dirty="0">
                <a:solidFill>
                  <a:srgbClr val="505121"/>
                </a:solidFill>
                <a:latin typeface="宋体"/>
              </a:rPr>
              <a:t>为代表的预训练模型可充分利用无标记的数据</a:t>
            </a:r>
            <a:r>
              <a:rPr kumimoji="0" lang="en-US" altLang="zh-CN" sz="1000" b="0" i="0" u="none" strike="noStrike" kern="0" cap="none" spc="-15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宋体"/>
                <a:cs typeface="宋体"/>
              </a:rPr>
              <a:t>[4] </a:t>
            </a:r>
            <a:r>
              <a:rPr lang="zh-CN" altLang="en-US" spc="135" dirty="0">
                <a:solidFill>
                  <a:srgbClr val="505121"/>
                </a:solidFill>
                <a:latin typeface="宋体"/>
              </a:rPr>
              <a:t>。</a:t>
            </a:r>
            <a:endParaRPr lang="en-US" altLang="zh-CN" spc="135" dirty="0">
              <a:solidFill>
                <a:srgbClr val="505121"/>
              </a:solidFill>
              <a:latin typeface="宋体"/>
            </a:endParaRPr>
          </a:p>
          <a:p>
            <a:pPr>
              <a:spcAft>
                <a:spcPts val="600"/>
              </a:spcAft>
            </a:pPr>
            <a:r>
              <a:rPr lang="zh-CN" altLang="en-US" spc="135" dirty="0">
                <a:solidFill>
                  <a:srgbClr val="505121"/>
                </a:solidFill>
                <a:latin typeface="宋体"/>
              </a:rPr>
              <a:t>而在</a:t>
            </a:r>
            <a:r>
              <a:rPr lang="en-US" altLang="zh-CN" spc="135" dirty="0">
                <a:solidFill>
                  <a:srgbClr val="505121"/>
                </a:solidFill>
                <a:latin typeface="宋体"/>
              </a:rPr>
              <a:t>Transformer</a:t>
            </a:r>
            <a:r>
              <a:rPr lang="zh-CN" altLang="en-US" spc="135" dirty="0">
                <a:solidFill>
                  <a:srgbClr val="505121"/>
                </a:solidFill>
                <a:latin typeface="宋体"/>
              </a:rPr>
              <a:t>中体现的自注意力机制能通过可视化注意力权重实现可解释性。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2B0104-3077-F677-DC98-4BFB5C63513E}"/>
              </a:ext>
            </a:extLst>
          </p:cNvPr>
          <p:cNvSpPr txBox="1"/>
          <p:nvPr/>
        </p:nvSpPr>
        <p:spPr>
          <a:xfrm>
            <a:off x="983432" y="2060848"/>
            <a:ext cx="3614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505121"/>
                </a:solidFill>
                <a:effectLst/>
                <a:uLnTx/>
                <a:uFillTx/>
                <a:latin typeface="微软雅黑"/>
                <a:cs typeface="微软雅黑"/>
              </a:rPr>
              <a:t>预训练模型与自注意力机制</a:t>
            </a: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9A3BBF56-7F0F-8112-FA23-EB23594E67ED}"/>
              </a:ext>
            </a:extLst>
          </p:cNvPr>
          <p:cNvSpPr txBox="1"/>
          <p:nvPr/>
        </p:nvSpPr>
        <p:spPr>
          <a:xfrm>
            <a:off x="7630124" y="4873012"/>
            <a:ext cx="1706236" cy="356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00" marR="5080" algn="just">
              <a:lnSpc>
                <a:spcPct val="130000"/>
              </a:lnSpc>
              <a:spcBef>
                <a:spcPts val="100"/>
              </a:spcBef>
            </a:pPr>
            <a:r>
              <a:rPr lang="zh-CN" altLang="en-US" sz="2000" spc="-25" dirty="0">
                <a:solidFill>
                  <a:srgbClr val="505121"/>
                </a:solidFill>
                <a:latin typeface="宋体"/>
                <a:cs typeface="宋体"/>
              </a:rPr>
              <a:t>自注意力机制</a:t>
            </a:r>
            <a:endParaRPr lang="zh-CN" altLang="en-US" sz="2000" dirty="0">
              <a:solidFill>
                <a:srgbClr val="505121"/>
              </a:solidFill>
              <a:latin typeface="宋体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/>
      <p:bldP spid="19" grpId="0"/>
      <p:bldP spid="20" grpId="0"/>
      <p:bldP spid="21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606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技术路线</a:t>
            </a:r>
            <a:endParaRPr sz="36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4990" y="1970155"/>
            <a:ext cx="2754000" cy="504000"/>
          </a:xfrm>
          <a:custGeom>
            <a:avLst/>
            <a:gdLst/>
            <a:ahLst/>
            <a:cxnLst/>
            <a:rect l="l" t="t" r="r" b="b"/>
            <a:pathLst>
              <a:path w="2741929" h="812800">
                <a:moveTo>
                  <a:pt x="2741676" y="812291"/>
                </a:moveTo>
                <a:lnTo>
                  <a:pt x="0" y="812291"/>
                </a:lnTo>
                <a:lnTo>
                  <a:pt x="297180" y="0"/>
                </a:lnTo>
                <a:lnTo>
                  <a:pt x="2442972" y="0"/>
                </a:lnTo>
                <a:lnTo>
                  <a:pt x="2741676" y="812291"/>
                </a:lnTo>
                <a:close/>
              </a:path>
            </a:pathLst>
          </a:custGeom>
          <a:solidFill>
            <a:srgbClr val="5F58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2171" y="1610155"/>
            <a:ext cx="2159635" cy="360000"/>
          </a:xfrm>
          <a:prstGeom prst="rect">
            <a:avLst/>
          </a:prstGeom>
          <a:solidFill>
            <a:srgbClr val="505121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1806" y="1371600"/>
            <a:ext cx="2160000" cy="252000"/>
          </a:xfrm>
          <a:custGeom>
            <a:avLst/>
            <a:gdLst/>
            <a:ahLst/>
            <a:cxnLst/>
            <a:rect l="l" t="t" r="r" b="b"/>
            <a:pathLst>
              <a:path w="2159635" h="737869">
                <a:moveTo>
                  <a:pt x="2159508" y="737616"/>
                </a:moveTo>
                <a:lnTo>
                  <a:pt x="0" y="737616"/>
                </a:lnTo>
                <a:lnTo>
                  <a:pt x="182880" y="0"/>
                </a:lnTo>
                <a:lnTo>
                  <a:pt x="1975103" y="0"/>
                </a:lnTo>
                <a:lnTo>
                  <a:pt x="2159508" y="737616"/>
                </a:lnTo>
                <a:close/>
              </a:path>
            </a:pathLst>
          </a:custGeom>
          <a:solidFill>
            <a:srgbClr val="5F58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2796" y="2888400"/>
            <a:ext cx="3296920" cy="756000"/>
          </a:xfrm>
          <a:custGeom>
            <a:avLst/>
            <a:gdLst/>
            <a:ahLst/>
            <a:cxnLst/>
            <a:rect l="l" t="t" r="r" b="b"/>
            <a:pathLst>
              <a:path w="3296920" h="1091564">
                <a:moveTo>
                  <a:pt x="3296412" y="1091184"/>
                </a:moveTo>
                <a:lnTo>
                  <a:pt x="0" y="1091184"/>
                </a:lnTo>
                <a:lnTo>
                  <a:pt x="277368" y="0"/>
                </a:lnTo>
                <a:lnTo>
                  <a:pt x="3019044" y="0"/>
                </a:lnTo>
                <a:lnTo>
                  <a:pt x="3296412" y="1091184"/>
                </a:lnTo>
                <a:close/>
              </a:path>
            </a:pathLst>
          </a:custGeom>
          <a:solidFill>
            <a:srgbClr val="5F58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9742" y="2066548"/>
            <a:ext cx="404495" cy="1354611"/>
          </a:xfrm>
          <a:custGeom>
            <a:avLst/>
            <a:gdLst/>
            <a:ahLst/>
            <a:cxnLst/>
            <a:rect l="l" t="t" r="r" b="b"/>
            <a:pathLst>
              <a:path w="404495" h="1887854">
                <a:moveTo>
                  <a:pt x="219557" y="154940"/>
                </a:moveTo>
                <a:lnTo>
                  <a:pt x="218414" y="153670"/>
                </a:lnTo>
                <a:lnTo>
                  <a:pt x="216649" y="151130"/>
                </a:lnTo>
                <a:lnTo>
                  <a:pt x="212318" y="151130"/>
                </a:lnTo>
                <a:lnTo>
                  <a:pt x="211162" y="152400"/>
                </a:lnTo>
                <a:lnTo>
                  <a:pt x="209334" y="153670"/>
                </a:lnTo>
                <a:lnTo>
                  <a:pt x="207429" y="154940"/>
                </a:lnTo>
                <a:lnTo>
                  <a:pt x="203365" y="154940"/>
                </a:lnTo>
                <a:lnTo>
                  <a:pt x="201472" y="153670"/>
                </a:lnTo>
                <a:lnTo>
                  <a:pt x="199644" y="152400"/>
                </a:lnTo>
                <a:lnTo>
                  <a:pt x="198488" y="151130"/>
                </a:lnTo>
                <a:lnTo>
                  <a:pt x="194284" y="151130"/>
                </a:lnTo>
                <a:lnTo>
                  <a:pt x="193205" y="152400"/>
                </a:lnTo>
                <a:lnTo>
                  <a:pt x="192659" y="153670"/>
                </a:lnTo>
                <a:lnTo>
                  <a:pt x="191312" y="154940"/>
                </a:lnTo>
                <a:lnTo>
                  <a:pt x="191643" y="157480"/>
                </a:lnTo>
                <a:lnTo>
                  <a:pt x="205397" y="236220"/>
                </a:lnTo>
                <a:lnTo>
                  <a:pt x="219557" y="154940"/>
                </a:lnTo>
                <a:close/>
              </a:path>
              <a:path w="404495" h="1887854">
                <a:moveTo>
                  <a:pt x="233070" y="1658835"/>
                </a:moveTo>
                <a:lnTo>
                  <a:pt x="201993" y="1606765"/>
                </a:lnTo>
                <a:lnTo>
                  <a:pt x="200698" y="1614385"/>
                </a:lnTo>
                <a:lnTo>
                  <a:pt x="196811" y="1616925"/>
                </a:lnTo>
                <a:lnTo>
                  <a:pt x="194221" y="1618208"/>
                </a:lnTo>
                <a:lnTo>
                  <a:pt x="233070" y="1658835"/>
                </a:lnTo>
                <a:close/>
              </a:path>
              <a:path w="404495" h="1887854">
                <a:moveTo>
                  <a:pt x="247192" y="1656308"/>
                </a:moveTo>
                <a:lnTo>
                  <a:pt x="239102" y="1613115"/>
                </a:lnTo>
                <a:lnTo>
                  <a:pt x="225221" y="1572475"/>
                </a:lnTo>
                <a:lnTo>
                  <a:pt x="222237" y="1568665"/>
                </a:lnTo>
                <a:lnTo>
                  <a:pt x="218262" y="1563585"/>
                </a:lnTo>
                <a:lnTo>
                  <a:pt x="209384" y="1557235"/>
                </a:lnTo>
                <a:lnTo>
                  <a:pt x="199034" y="1552155"/>
                </a:lnTo>
                <a:lnTo>
                  <a:pt x="187731" y="1550885"/>
                </a:lnTo>
                <a:lnTo>
                  <a:pt x="179984" y="1550885"/>
                </a:lnTo>
                <a:lnTo>
                  <a:pt x="147739" y="1578825"/>
                </a:lnTo>
                <a:lnTo>
                  <a:pt x="144081" y="1596605"/>
                </a:lnTo>
                <a:lnTo>
                  <a:pt x="144919" y="1604225"/>
                </a:lnTo>
                <a:lnTo>
                  <a:pt x="183045" y="1647405"/>
                </a:lnTo>
                <a:lnTo>
                  <a:pt x="225221" y="1672805"/>
                </a:lnTo>
                <a:lnTo>
                  <a:pt x="226504" y="1672805"/>
                </a:lnTo>
                <a:lnTo>
                  <a:pt x="211759" y="1657565"/>
                </a:lnTo>
                <a:lnTo>
                  <a:pt x="196773" y="1642325"/>
                </a:lnTo>
                <a:lnTo>
                  <a:pt x="181800" y="1625815"/>
                </a:lnTo>
                <a:lnTo>
                  <a:pt x="167055" y="1609305"/>
                </a:lnTo>
                <a:lnTo>
                  <a:pt x="165760" y="1606765"/>
                </a:lnTo>
                <a:lnTo>
                  <a:pt x="165760" y="1599158"/>
                </a:lnTo>
                <a:lnTo>
                  <a:pt x="170929" y="1596605"/>
                </a:lnTo>
                <a:lnTo>
                  <a:pt x="173520" y="1596605"/>
                </a:lnTo>
                <a:lnTo>
                  <a:pt x="176098" y="1599158"/>
                </a:lnTo>
                <a:lnTo>
                  <a:pt x="185153" y="1605508"/>
                </a:lnTo>
                <a:lnTo>
                  <a:pt x="190322" y="1605508"/>
                </a:lnTo>
                <a:lnTo>
                  <a:pt x="190322" y="1600415"/>
                </a:lnTo>
                <a:lnTo>
                  <a:pt x="189344" y="1596605"/>
                </a:lnTo>
                <a:lnTo>
                  <a:pt x="187731" y="1590255"/>
                </a:lnTo>
                <a:lnTo>
                  <a:pt x="187731" y="1585175"/>
                </a:lnTo>
                <a:lnTo>
                  <a:pt x="185153" y="1577555"/>
                </a:lnTo>
                <a:lnTo>
                  <a:pt x="183857" y="1575015"/>
                </a:lnTo>
                <a:lnTo>
                  <a:pt x="185153" y="1571205"/>
                </a:lnTo>
                <a:lnTo>
                  <a:pt x="187731" y="1568665"/>
                </a:lnTo>
                <a:lnTo>
                  <a:pt x="194195" y="1568665"/>
                </a:lnTo>
                <a:lnTo>
                  <a:pt x="196786" y="1571205"/>
                </a:lnTo>
                <a:lnTo>
                  <a:pt x="247192" y="1656308"/>
                </a:lnTo>
                <a:close/>
              </a:path>
              <a:path w="404495" h="1887854">
                <a:moveTo>
                  <a:pt x="273088" y="143510"/>
                </a:moveTo>
                <a:lnTo>
                  <a:pt x="271678" y="137160"/>
                </a:lnTo>
                <a:lnTo>
                  <a:pt x="267754" y="119380"/>
                </a:lnTo>
                <a:lnTo>
                  <a:pt x="253238" y="99060"/>
                </a:lnTo>
                <a:lnTo>
                  <a:pt x="231724" y="85090"/>
                </a:lnTo>
                <a:lnTo>
                  <a:pt x="205397" y="80010"/>
                </a:lnTo>
                <a:lnTo>
                  <a:pt x="179108" y="85090"/>
                </a:lnTo>
                <a:lnTo>
                  <a:pt x="157607" y="99060"/>
                </a:lnTo>
                <a:lnTo>
                  <a:pt x="143103" y="119380"/>
                </a:lnTo>
                <a:lnTo>
                  <a:pt x="137782" y="143510"/>
                </a:lnTo>
                <a:lnTo>
                  <a:pt x="139484" y="161290"/>
                </a:lnTo>
                <a:lnTo>
                  <a:pt x="144081" y="175260"/>
                </a:lnTo>
                <a:lnTo>
                  <a:pt x="150812" y="187960"/>
                </a:lnTo>
                <a:lnTo>
                  <a:pt x="166204" y="210820"/>
                </a:lnTo>
                <a:lnTo>
                  <a:pt x="173316" y="223520"/>
                </a:lnTo>
                <a:lnTo>
                  <a:pt x="179311" y="237490"/>
                </a:lnTo>
                <a:lnTo>
                  <a:pt x="183248" y="252730"/>
                </a:lnTo>
                <a:lnTo>
                  <a:pt x="194627" y="252730"/>
                </a:lnTo>
                <a:lnTo>
                  <a:pt x="178295" y="160020"/>
                </a:lnTo>
                <a:lnTo>
                  <a:pt x="177419" y="153670"/>
                </a:lnTo>
                <a:lnTo>
                  <a:pt x="179108" y="148590"/>
                </a:lnTo>
                <a:lnTo>
                  <a:pt x="182981" y="143510"/>
                </a:lnTo>
                <a:lnTo>
                  <a:pt x="186702" y="139700"/>
                </a:lnTo>
                <a:lnTo>
                  <a:pt x="191782" y="137160"/>
                </a:lnTo>
                <a:lnTo>
                  <a:pt x="199910" y="137160"/>
                </a:lnTo>
                <a:lnTo>
                  <a:pt x="202831" y="138430"/>
                </a:lnTo>
                <a:lnTo>
                  <a:pt x="205397" y="139700"/>
                </a:lnTo>
                <a:lnTo>
                  <a:pt x="207975" y="138430"/>
                </a:lnTo>
                <a:lnTo>
                  <a:pt x="210896" y="137160"/>
                </a:lnTo>
                <a:lnTo>
                  <a:pt x="219087" y="137160"/>
                </a:lnTo>
                <a:lnTo>
                  <a:pt x="224370" y="139700"/>
                </a:lnTo>
                <a:lnTo>
                  <a:pt x="228028" y="143510"/>
                </a:lnTo>
                <a:lnTo>
                  <a:pt x="231762" y="148590"/>
                </a:lnTo>
                <a:lnTo>
                  <a:pt x="233451" y="153670"/>
                </a:lnTo>
                <a:lnTo>
                  <a:pt x="232575" y="160020"/>
                </a:lnTo>
                <a:lnTo>
                  <a:pt x="216179" y="252730"/>
                </a:lnTo>
                <a:lnTo>
                  <a:pt x="227622" y="252730"/>
                </a:lnTo>
                <a:lnTo>
                  <a:pt x="231546" y="237490"/>
                </a:lnTo>
                <a:lnTo>
                  <a:pt x="237540" y="223520"/>
                </a:lnTo>
                <a:lnTo>
                  <a:pt x="244652" y="210820"/>
                </a:lnTo>
                <a:lnTo>
                  <a:pt x="251942" y="200660"/>
                </a:lnTo>
                <a:lnTo>
                  <a:pt x="260019" y="187960"/>
                </a:lnTo>
                <a:lnTo>
                  <a:pt x="266750" y="175260"/>
                </a:lnTo>
                <a:lnTo>
                  <a:pt x="271373" y="161290"/>
                </a:lnTo>
                <a:lnTo>
                  <a:pt x="273088" y="143510"/>
                </a:lnTo>
                <a:close/>
              </a:path>
              <a:path w="404495" h="1887854">
                <a:moveTo>
                  <a:pt x="403517" y="203200"/>
                </a:moveTo>
                <a:lnTo>
                  <a:pt x="402844" y="201930"/>
                </a:lnTo>
                <a:lnTo>
                  <a:pt x="401751" y="201930"/>
                </a:lnTo>
                <a:lnTo>
                  <a:pt x="386473" y="186690"/>
                </a:lnTo>
                <a:lnTo>
                  <a:pt x="379869" y="171450"/>
                </a:lnTo>
                <a:lnTo>
                  <a:pt x="381787" y="154940"/>
                </a:lnTo>
                <a:lnTo>
                  <a:pt x="392061" y="135890"/>
                </a:lnTo>
                <a:lnTo>
                  <a:pt x="392874" y="134620"/>
                </a:lnTo>
                <a:lnTo>
                  <a:pt x="393077" y="133350"/>
                </a:lnTo>
                <a:lnTo>
                  <a:pt x="392137" y="129540"/>
                </a:lnTo>
                <a:lnTo>
                  <a:pt x="390982" y="129540"/>
                </a:lnTo>
                <a:lnTo>
                  <a:pt x="389623" y="128270"/>
                </a:lnTo>
                <a:lnTo>
                  <a:pt x="355511" y="101600"/>
                </a:lnTo>
                <a:lnTo>
                  <a:pt x="354330" y="92710"/>
                </a:lnTo>
                <a:lnTo>
                  <a:pt x="354876" y="83820"/>
                </a:lnTo>
                <a:lnTo>
                  <a:pt x="357162" y="72390"/>
                </a:lnTo>
                <a:lnTo>
                  <a:pt x="357505" y="71120"/>
                </a:lnTo>
                <a:lnTo>
                  <a:pt x="357162" y="68580"/>
                </a:lnTo>
                <a:lnTo>
                  <a:pt x="356222" y="68580"/>
                </a:lnTo>
                <a:lnTo>
                  <a:pt x="355269" y="67310"/>
                </a:lnTo>
                <a:lnTo>
                  <a:pt x="353783" y="66040"/>
                </a:lnTo>
                <a:lnTo>
                  <a:pt x="349034" y="67310"/>
                </a:lnTo>
                <a:lnTo>
                  <a:pt x="342938" y="67310"/>
                </a:lnTo>
                <a:lnTo>
                  <a:pt x="306489" y="44450"/>
                </a:lnTo>
                <a:lnTo>
                  <a:pt x="305130" y="38100"/>
                </a:lnTo>
                <a:lnTo>
                  <a:pt x="303225" y="29210"/>
                </a:lnTo>
                <a:lnTo>
                  <a:pt x="302412" y="25400"/>
                </a:lnTo>
                <a:lnTo>
                  <a:pt x="302272" y="24130"/>
                </a:lnTo>
                <a:lnTo>
                  <a:pt x="301396" y="22860"/>
                </a:lnTo>
                <a:lnTo>
                  <a:pt x="300113" y="22860"/>
                </a:lnTo>
                <a:lnTo>
                  <a:pt x="298818" y="21590"/>
                </a:lnTo>
                <a:lnTo>
                  <a:pt x="295973" y="21590"/>
                </a:lnTo>
                <a:lnTo>
                  <a:pt x="295236" y="21958"/>
                </a:lnTo>
                <a:lnTo>
                  <a:pt x="295236" y="143510"/>
                </a:lnTo>
                <a:lnTo>
                  <a:pt x="293052" y="165100"/>
                </a:lnTo>
                <a:lnTo>
                  <a:pt x="287362" y="184150"/>
                </a:lnTo>
                <a:lnTo>
                  <a:pt x="279361" y="199390"/>
                </a:lnTo>
                <a:lnTo>
                  <a:pt x="270294" y="213360"/>
                </a:lnTo>
                <a:lnTo>
                  <a:pt x="262674" y="224790"/>
                </a:lnTo>
                <a:lnTo>
                  <a:pt x="255917" y="236220"/>
                </a:lnTo>
                <a:lnTo>
                  <a:pt x="250977" y="248920"/>
                </a:lnTo>
                <a:lnTo>
                  <a:pt x="248818" y="264160"/>
                </a:lnTo>
                <a:lnTo>
                  <a:pt x="248615" y="269240"/>
                </a:lnTo>
                <a:lnTo>
                  <a:pt x="244944" y="274320"/>
                </a:lnTo>
                <a:lnTo>
                  <a:pt x="240068" y="274320"/>
                </a:lnTo>
                <a:lnTo>
                  <a:pt x="244538" y="275590"/>
                </a:lnTo>
                <a:lnTo>
                  <a:pt x="247865" y="280670"/>
                </a:lnTo>
                <a:lnTo>
                  <a:pt x="247865" y="289560"/>
                </a:lnTo>
                <a:lnTo>
                  <a:pt x="245287" y="293370"/>
                </a:lnTo>
                <a:lnTo>
                  <a:pt x="241566" y="295910"/>
                </a:lnTo>
                <a:lnTo>
                  <a:pt x="245287" y="297180"/>
                </a:lnTo>
                <a:lnTo>
                  <a:pt x="247865" y="300990"/>
                </a:lnTo>
                <a:lnTo>
                  <a:pt x="247865" y="311150"/>
                </a:lnTo>
                <a:lnTo>
                  <a:pt x="242849" y="316230"/>
                </a:lnTo>
                <a:lnTo>
                  <a:pt x="229971" y="316230"/>
                </a:lnTo>
                <a:lnTo>
                  <a:pt x="226961" y="323850"/>
                </a:lnTo>
                <a:lnTo>
                  <a:pt x="221475" y="331470"/>
                </a:lnTo>
                <a:lnTo>
                  <a:pt x="214083" y="335280"/>
                </a:lnTo>
                <a:lnTo>
                  <a:pt x="205371" y="336550"/>
                </a:lnTo>
                <a:lnTo>
                  <a:pt x="196659" y="335280"/>
                </a:lnTo>
                <a:lnTo>
                  <a:pt x="189293" y="331470"/>
                </a:lnTo>
                <a:lnTo>
                  <a:pt x="183832" y="323850"/>
                </a:lnTo>
                <a:lnTo>
                  <a:pt x="180848" y="316230"/>
                </a:lnTo>
                <a:lnTo>
                  <a:pt x="167906" y="316230"/>
                </a:lnTo>
                <a:lnTo>
                  <a:pt x="162953" y="311150"/>
                </a:lnTo>
                <a:lnTo>
                  <a:pt x="162953" y="300990"/>
                </a:lnTo>
                <a:lnTo>
                  <a:pt x="165531" y="297180"/>
                </a:lnTo>
                <a:lnTo>
                  <a:pt x="169265" y="295910"/>
                </a:lnTo>
                <a:lnTo>
                  <a:pt x="165531" y="293370"/>
                </a:lnTo>
                <a:lnTo>
                  <a:pt x="162953" y="289560"/>
                </a:lnTo>
                <a:lnTo>
                  <a:pt x="162953" y="280670"/>
                </a:lnTo>
                <a:lnTo>
                  <a:pt x="166281" y="275590"/>
                </a:lnTo>
                <a:lnTo>
                  <a:pt x="170815" y="274320"/>
                </a:lnTo>
                <a:lnTo>
                  <a:pt x="165938" y="273050"/>
                </a:lnTo>
                <a:lnTo>
                  <a:pt x="162217" y="269240"/>
                </a:lnTo>
                <a:lnTo>
                  <a:pt x="162077" y="264160"/>
                </a:lnTo>
                <a:lnTo>
                  <a:pt x="159867" y="248920"/>
                </a:lnTo>
                <a:lnTo>
                  <a:pt x="154901" y="236220"/>
                </a:lnTo>
                <a:lnTo>
                  <a:pt x="148132" y="224790"/>
                </a:lnTo>
                <a:lnTo>
                  <a:pt x="140525" y="213360"/>
                </a:lnTo>
                <a:lnTo>
                  <a:pt x="131432" y="199390"/>
                </a:lnTo>
                <a:lnTo>
                  <a:pt x="123418" y="184150"/>
                </a:lnTo>
                <a:lnTo>
                  <a:pt x="117690" y="165100"/>
                </a:lnTo>
                <a:lnTo>
                  <a:pt x="115519" y="143510"/>
                </a:lnTo>
                <a:lnTo>
                  <a:pt x="122593" y="110490"/>
                </a:lnTo>
                <a:lnTo>
                  <a:pt x="141871" y="82550"/>
                </a:lnTo>
                <a:lnTo>
                  <a:pt x="170434" y="64770"/>
                </a:lnTo>
                <a:lnTo>
                  <a:pt x="205371" y="58420"/>
                </a:lnTo>
                <a:lnTo>
                  <a:pt x="240309" y="64770"/>
                </a:lnTo>
                <a:lnTo>
                  <a:pt x="268871" y="82550"/>
                </a:lnTo>
                <a:lnTo>
                  <a:pt x="288150" y="110490"/>
                </a:lnTo>
                <a:lnTo>
                  <a:pt x="295236" y="143510"/>
                </a:lnTo>
                <a:lnTo>
                  <a:pt x="295236" y="21958"/>
                </a:lnTo>
                <a:lnTo>
                  <a:pt x="288353" y="25400"/>
                </a:lnTo>
                <a:lnTo>
                  <a:pt x="281330" y="27940"/>
                </a:lnTo>
                <a:lnTo>
                  <a:pt x="274840" y="29210"/>
                </a:lnTo>
                <a:lnTo>
                  <a:pt x="268871" y="29210"/>
                </a:lnTo>
                <a:lnTo>
                  <a:pt x="258762" y="27940"/>
                </a:lnTo>
                <a:lnTo>
                  <a:pt x="249631" y="22860"/>
                </a:lnTo>
                <a:lnTo>
                  <a:pt x="247230" y="20320"/>
                </a:lnTo>
                <a:lnTo>
                  <a:pt x="241223" y="13970"/>
                </a:lnTo>
                <a:lnTo>
                  <a:pt x="233299" y="1270"/>
                </a:lnTo>
                <a:lnTo>
                  <a:pt x="232613" y="0"/>
                </a:lnTo>
                <a:lnTo>
                  <a:pt x="226999" y="0"/>
                </a:lnTo>
                <a:lnTo>
                  <a:pt x="193116" y="20320"/>
                </a:lnTo>
                <a:lnTo>
                  <a:pt x="185813" y="19050"/>
                </a:lnTo>
                <a:lnTo>
                  <a:pt x="178130" y="16510"/>
                </a:lnTo>
                <a:lnTo>
                  <a:pt x="169989" y="11430"/>
                </a:lnTo>
                <a:lnTo>
                  <a:pt x="161328" y="5080"/>
                </a:lnTo>
                <a:lnTo>
                  <a:pt x="160248" y="3810"/>
                </a:lnTo>
                <a:lnTo>
                  <a:pt x="158750" y="2540"/>
                </a:lnTo>
                <a:lnTo>
                  <a:pt x="155905" y="3810"/>
                </a:lnTo>
                <a:lnTo>
                  <a:pt x="154762" y="5080"/>
                </a:lnTo>
                <a:lnTo>
                  <a:pt x="154216" y="6350"/>
                </a:lnTo>
                <a:lnTo>
                  <a:pt x="147129" y="20320"/>
                </a:lnTo>
                <a:lnTo>
                  <a:pt x="138912" y="30480"/>
                </a:lnTo>
                <a:lnTo>
                  <a:pt x="129324" y="35560"/>
                </a:lnTo>
                <a:lnTo>
                  <a:pt x="118097" y="38100"/>
                </a:lnTo>
                <a:lnTo>
                  <a:pt x="111328" y="38100"/>
                </a:lnTo>
                <a:lnTo>
                  <a:pt x="103670" y="36830"/>
                </a:lnTo>
                <a:lnTo>
                  <a:pt x="93167" y="33020"/>
                </a:lnTo>
                <a:lnTo>
                  <a:pt x="91605" y="33020"/>
                </a:lnTo>
                <a:lnTo>
                  <a:pt x="89230" y="34290"/>
                </a:lnTo>
                <a:lnTo>
                  <a:pt x="88480" y="35560"/>
                </a:lnTo>
                <a:lnTo>
                  <a:pt x="88480" y="36830"/>
                </a:lnTo>
                <a:lnTo>
                  <a:pt x="86055" y="58420"/>
                </a:lnTo>
                <a:lnTo>
                  <a:pt x="78270" y="72390"/>
                </a:lnTo>
                <a:lnTo>
                  <a:pt x="64325" y="80010"/>
                </a:lnTo>
                <a:lnTo>
                  <a:pt x="43421" y="82550"/>
                </a:lnTo>
                <a:lnTo>
                  <a:pt x="41935" y="82550"/>
                </a:lnTo>
                <a:lnTo>
                  <a:pt x="40576" y="83820"/>
                </a:lnTo>
                <a:lnTo>
                  <a:pt x="38950" y="86360"/>
                </a:lnTo>
                <a:lnTo>
                  <a:pt x="38747" y="87630"/>
                </a:lnTo>
                <a:lnTo>
                  <a:pt x="39217" y="88900"/>
                </a:lnTo>
                <a:lnTo>
                  <a:pt x="42684" y="100330"/>
                </a:lnTo>
                <a:lnTo>
                  <a:pt x="44272" y="109220"/>
                </a:lnTo>
                <a:lnTo>
                  <a:pt x="43967" y="118110"/>
                </a:lnTo>
                <a:lnTo>
                  <a:pt x="41795" y="125730"/>
                </a:lnTo>
                <a:lnTo>
                  <a:pt x="37769" y="132080"/>
                </a:lnTo>
                <a:lnTo>
                  <a:pt x="31711" y="138430"/>
                </a:lnTo>
                <a:lnTo>
                  <a:pt x="23495" y="143510"/>
                </a:lnTo>
                <a:lnTo>
                  <a:pt x="12992" y="148590"/>
                </a:lnTo>
                <a:lnTo>
                  <a:pt x="11645" y="149860"/>
                </a:lnTo>
                <a:lnTo>
                  <a:pt x="10629" y="151130"/>
                </a:lnTo>
                <a:lnTo>
                  <a:pt x="9944" y="153670"/>
                </a:lnTo>
                <a:lnTo>
                  <a:pt x="10350" y="154940"/>
                </a:lnTo>
                <a:lnTo>
                  <a:pt x="11303" y="156210"/>
                </a:lnTo>
                <a:lnTo>
                  <a:pt x="18529" y="165100"/>
                </a:lnTo>
                <a:lnTo>
                  <a:pt x="23533" y="173990"/>
                </a:lnTo>
                <a:lnTo>
                  <a:pt x="26365" y="181610"/>
                </a:lnTo>
                <a:lnTo>
                  <a:pt x="27089" y="189230"/>
                </a:lnTo>
                <a:lnTo>
                  <a:pt x="25742" y="198120"/>
                </a:lnTo>
                <a:lnTo>
                  <a:pt x="22301" y="205740"/>
                </a:lnTo>
                <a:lnTo>
                  <a:pt x="16649" y="213360"/>
                </a:lnTo>
                <a:lnTo>
                  <a:pt x="8724" y="222250"/>
                </a:lnTo>
                <a:lnTo>
                  <a:pt x="7645" y="223520"/>
                </a:lnTo>
                <a:lnTo>
                  <a:pt x="7175" y="224790"/>
                </a:lnTo>
                <a:lnTo>
                  <a:pt x="7581" y="227330"/>
                </a:lnTo>
                <a:lnTo>
                  <a:pt x="8521" y="228600"/>
                </a:lnTo>
                <a:lnTo>
                  <a:pt x="9817" y="229870"/>
                </a:lnTo>
                <a:lnTo>
                  <a:pt x="19888" y="234950"/>
                </a:lnTo>
                <a:lnTo>
                  <a:pt x="27660" y="241300"/>
                </a:lnTo>
                <a:lnTo>
                  <a:pt x="33248" y="247650"/>
                </a:lnTo>
                <a:lnTo>
                  <a:pt x="36779" y="255270"/>
                </a:lnTo>
                <a:lnTo>
                  <a:pt x="38354" y="262890"/>
                </a:lnTo>
                <a:lnTo>
                  <a:pt x="38011" y="271780"/>
                </a:lnTo>
                <a:lnTo>
                  <a:pt x="35712" y="280670"/>
                </a:lnTo>
                <a:lnTo>
                  <a:pt x="31432" y="292100"/>
                </a:lnTo>
                <a:lnTo>
                  <a:pt x="30822" y="293370"/>
                </a:lnTo>
                <a:lnTo>
                  <a:pt x="30886" y="294640"/>
                </a:lnTo>
                <a:lnTo>
                  <a:pt x="32372" y="297180"/>
                </a:lnTo>
                <a:lnTo>
                  <a:pt x="33667" y="298450"/>
                </a:lnTo>
                <a:lnTo>
                  <a:pt x="35153" y="298450"/>
                </a:lnTo>
                <a:lnTo>
                  <a:pt x="46583" y="299720"/>
                </a:lnTo>
                <a:lnTo>
                  <a:pt x="75857" y="326390"/>
                </a:lnTo>
                <a:lnTo>
                  <a:pt x="77050" y="335280"/>
                </a:lnTo>
                <a:lnTo>
                  <a:pt x="76835" y="346710"/>
                </a:lnTo>
                <a:lnTo>
                  <a:pt x="76695" y="347980"/>
                </a:lnTo>
                <a:lnTo>
                  <a:pt x="77304" y="350532"/>
                </a:lnTo>
                <a:lnTo>
                  <a:pt x="78460" y="350532"/>
                </a:lnTo>
                <a:lnTo>
                  <a:pt x="79603" y="351790"/>
                </a:lnTo>
                <a:lnTo>
                  <a:pt x="82524" y="351790"/>
                </a:lnTo>
                <a:lnTo>
                  <a:pt x="90309" y="349250"/>
                </a:lnTo>
                <a:lnTo>
                  <a:pt x="96951" y="347980"/>
                </a:lnTo>
                <a:lnTo>
                  <a:pt x="102920" y="347980"/>
                </a:lnTo>
                <a:lnTo>
                  <a:pt x="139852" y="383540"/>
                </a:lnTo>
                <a:lnTo>
                  <a:pt x="140322" y="384810"/>
                </a:lnTo>
                <a:lnTo>
                  <a:pt x="141414" y="386080"/>
                </a:lnTo>
                <a:lnTo>
                  <a:pt x="145745" y="386080"/>
                </a:lnTo>
                <a:lnTo>
                  <a:pt x="146900" y="384810"/>
                </a:lnTo>
                <a:lnTo>
                  <a:pt x="155333" y="379730"/>
                </a:lnTo>
                <a:lnTo>
                  <a:pt x="163182" y="375932"/>
                </a:lnTo>
                <a:lnTo>
                  <a:pt x="170522" y="373380"/>
                </a:lnTo>
                <a:lnTo>
                  <a:pt x="177393" y="372110"/>
                </a:lnTo>
                <a:lnTo>
                  <a:pt x="185661" y="373380"/>
                </a:lnTo>
                <a:lnTo>
                  <a:pt x="193827" y="377190"/>
                </a:lnTo>
                <a:lnTo>
                  <a:pt x="202018" y="384810"/>
                </a:lnTo>
                <a:lnTo>
                  <a:pt x="210731" y="393700"/>
                </a:lnTo>
                <a:lnTo>
                  <a:pt x="211137" y="394982"/>
                </a:lnTo>
                <a:lnTo>
                  <a:pt x="216560" y="394982"/>
                </a:lnTo>
                <a:lnTo>
                  <a:pt x="217233" y="393700"/>
                </a:lnTo>
                <a:lnTo>
                  <a:pt x="217779" y="393700"/>
                </a:lnTo>
                <a:lnTo>
                  <a:pt x="226136" y="382282"/>
                </a:lnTo>
                <a:lnTo>
                  <a:pt x="234657" y="374650"/>
                </a:lnTo>
                <a:lnTo>
                  <a:pt x="239064" y="372110"/>
                </a:lnTo>
                <a:lnTo>
                  <a:pt x="243484" y="369582"/>
                </a:lnTo>
                <a:lnTo>
                  <a:pt x="252806" y="368300"/>
                </a:lnTo>
                <a:lnTo>
                  <a:pt x="259283" y="368300"/>
                </a:lnTo>
                <a:lnTo>
                  <a:pt x="266255" y="370840"/>
                </a:lnTo>
                <a:lnTo>
                  <a:pt x="273786" y="373380"/>
                </a:lnTo>
                <a:lnTo>
                  <a:pt x="281952" y="378460"/>
                </a:lnTo>
                <a:lnTo>
                  <a:pt x="286080" y="378460"/>
                </a:lnTo>
                <a:lnTo>
                  <a:pt x="287439" y="377190"/>
                </a:lnTo>
                <a:lnTo>
                  <a:pt x="288391" y="375932"/>
                </a:lnTo>
                <a:lnTo>
                  <a:pt x="288658" y="374650"/>
                </a:lnTo>
                <a:lnTo>
                  <a:pt x="290601" y="368300"/>
                </a:lnTo>
                <a:lnTo>
                  <a:pt x="293725" y="358140"/>
                </a:lnTo>
                <a:lnTo>
                  <a:pt x="299885" y="347980"/>
                </a:lnTo>
                <a:lnTo>
                  <a:pt x="301421" y="345440"/>
                </a:lnTo>
                <a:lnTo>
                  <a:pt x="312229" y="339090"/>
                </a:lnTo>
                <a:lnTo>
                  <a:pt x="326605" y="336550"/>
                </a:lnTo>
                <a:lnTo>
                  <a:pt x="331076" y="336550"/>
                </a:lnTo>
                <a:lnTo>
                  <a:pt x="336156" y="337832"/>
                </a:lnTo>
                <a:lnTo>
                  <a:pt x="344970" y="337832"/>
                </a:lnTo>
                <a:lnTo>
                  <a:pt x="346938" y="336550"/>
                </a:lnTo>
                <a:lnTo>
                  <a:pt x="346938" y="332740"/>
                </a:lnTo>
                <a:lnTo>
                  <a:pt x="346798" y="332740"/>
                </a:lnTo>
                <a:lnTo>
                  <a:pt x="345478" y="321310"/>
                </a:lnTo>
                <a:lnTo>
                  <a:pt x="363181" y="285750"/>
                </a:lnTo>
                <a:lnTo>
                  <a:pt x="372237" y="283210"/>
                </a:lnTo>
                <a:lnTo>
                  <a:pt x="383463" y="279400"/>
                </a:lnTo>
                <a:lnTo>
                  <a:pt x="384949" y="279400"/>
                </a:lnTo>
                <a:lnTo>
                  <a:pt x="386105" y="278130"/>
                </a:lnTo>
                <a:lnTo>
                  <a:pt x="387324" y="275590"/>
                </a:lnTo>
                <a:lnTo>
                  <a:pt x="387248" y="274320"/>
                </a:lnTo>
                <a:lnTo>
                  <a:pt x="386511" y="273050"/>
                </a:lnTo>
                <a:lnTo>
                  <a:pt x="377875" y="254000"/>
                </a:lnTo>
                <a:lnTo>
                  <a:pt x="377329" y="237490"/>
                </a:lnTo>
                <a:lnTo>
                  <a:pt x="385114" y="222250"/>
                </a:lnTo>
                <a:lnTo>
                  <a:pt x="401421" y="208280"/>
                </a:lnTo>
                <a:lnTo>
                  <a:pt x="402640" y="208280"/>
                </a:lnTo>
                <a:lnTo>
                  <a:pt x="403377" y="207010"/>
                </a:lnTo>
                <a:lnTo>
                  <a:pt x="403517" y="203200"/>
                </a:lnTo>
                <a:close/>
              </a:path>
              <a:path w="404495" h="1887854">
                <a:moveTo>
                  <a:pt x="404025" y="1681708"/>
                </a:moveTo>
                <a:lnTo>
                  <a:pt x="400138" y="1671535"/>
                </a:lnTo>
                <a:lnTo>
                  <a:pt x="397548" y="1662658"/>
                </a:lnTo>
                <a:lnTo>
                  <a:pt x="393661" y="1653755"/>
                </a:lnTo>
                <a:lnTo>
                  <a:pt x="391071" y="1646135"/>
                </a:lnTo>
                <a:lnTo>
                  <a:pt x="387184" y="1637258"/>
                </a:lnTo>
                <a:lnTo>
                  <a:pt x="382003" y="1619465"/>
                </a:lnTo>
                <a:lnTo>
                  <a:pt x="379412" y="1611858"/>
                </a:lnTo>
                <a:lnTo>
                  <a:pt x="384594" y="1596605"/>
                </a:lnTo>
                <a:lnTo>
                  <a:pt x="383298" y="1588985"/>
                </a:lnTo>
                <a:lnTo>
                  <a:pt x="380707" y="1581365"/>
                </a:lnTo>
                <a:lnTo>
                  <a:pt x="379412" y="1573758"/>
                </a:lnTo>
                <a:lnTo>
                  <a:pt x="376821" y="1567408"/>
                </a:lnTo>
                <a:lnTo>
                  <a:pt x="369062" y="1543265"/>
                </a:lnTo>
                <a:lnTo>
                  <a:pt x="365175" y="1536915"/>
                </a:lnTo>
                <a:lnTo>
                  <a:pt x="362585" y="1529308"/>
                </a:lnTo>
                <a:lnTo>
                  <a:pt x="359473" y="1524215"/>
                </a:lnTo>
                <a:lnTo>
                  <a:pt x="354812" y="1516608"/>
                </a:lnTo>
                <a:lnTo>
                  <a:pt x="366471" y="1510258"/>
                </a:lnTo>
                <a:lnTo>
                  <a:pt x="358698" y="1497558"/>
                </a:lnTo>
                <a:lnTo>
                  <a:pt x="353517" y="1489925"/>
                </a:lnTo>
                <a:lnTo>
                  <a:pt x="345744" y="1479765"/>
                </a:lnTo>
                <a:lnTo>
                  <a:pt x="344449" y="1478508"/>
                </a:lnTo>
                <a:lnTo>
                  <a:pt x="341858" y="1475955"/>
                </a:lnTo>
                <a:lnTo>
                  <a:pt x="338950" y="1472158"/>
                </a:lnTo>
                <a:lnTo>
                  <a:pt x="337985" y="1470875"/>
                </a:lnTo>
                <a:lnTo>
                  <a:pt x="332803" y="1467065"/>
                </a:lnTo>
                <a:lnTo>
                  <a:pt x="328917" y="1463255"/>
                </a:lnTo>
                <a:lnTo>
                  <a:pt x="337985" y="1459458"/>
                </a:lnTo>
                <a:lnTo>
                  <a:pt x="332803" y="1456905"/>
                </a:lnTo>
                <a:lnTo>
                  <a:pt x="328917" y="1453108"/>
                </a:lnTo>
                <a:lnTo>
                  <a:pt x="323735" y="1449285"/>
                </a:lnTo>
                <a:lnTo>
                  <a:pt x="308190" y="1441665"/>
                </a:lnTo>
                <a:lnTo>
                  <a:pt x="301726" y="1439125"/>
                </a:lnTo>
                <a:lnTo>
                  <a:pt x="296545" y="1436585"/>
                </a:lnTo>
                <a:lnTo>
                  <a:pt x="292061" y="1434846"/>
                </a:lnTo>
                <a:lnTo>
                  <a:pt x="292061" y="1707108"/>
                </a:lnTo>
                <a:lnTo>
                  <a:pt x="291198" y="1713458"/>
                </a:lnTo>
                <a:lnTo>
                  <a:pt x="287172" y="1721065"/>
                </a:lnTo>
                <a:lnTo>
                  <a:pt x="278409" y="1728685"/>
                </a:lnTo>
                <a:lnTo>
                  <a:pt x="271932" y="1732508"/>
                </a:lnTo>
                <a:lnTo>
                  <a:pt x="266763" y="1733765"/>
                </a:lnTo>
                <a:lnTo>
                  <a:pt x="257695" y="1733765"/>
                </a:lnTo>
                <a:lnTo>
                  <a:pt x="251218" y="1732508"/>
                </a:lnTo>
                <a:lnTo>
                  <a:pt x="248627" y="1727415"/>
                </a:lnTo>
                <a:lnTo>
                  <a:pt x="247332" y="1727415"/>
                </a:lnTo>
                <a:lnTo>
                  <a:pt x="247332" y="1726158"/>
                </a:lnTo>
                <a:lnTo>
                  <a:pt x="246037" y="1724875"/>
                </a:lnTo>
                <a:lnTo>
                  <a:pt x="246037" y="1723605"/>
                </a:lnTo>
                <a:lnTo>
                  <a:pt x="229209" y="1698205"/>
                </a:lnTo>
                <a:lnTo>
                  <a:pt x="241414" y="1690585"/>
                </a:lnTo>
                <a:lnTo>
                  <a:pt x="271932" y="1671535"/>
                </a:lnTo>
                <a:lnTo>
                  <a:pt x="288772" y="1695665"/>
                </a:lnTo>
                <a:lnTo>
                  <a:pt x="288772" y="1696935"/>
                </a:lnTo>
                <a:lnTo>
                  <a:pt x="290068" y="1698205"/>
                </a:lnTo>
                <a:lnTo>
                  <a:pt x="290068" y="1699475"/>
                </a:lnTo>
                <a:lnTo>
                  <a:pt x="291363" y="1700758"/>
                </a:lnTo>
                <a:lnTo>
                  <a:pt x="291363" y="1702015"/>
                </a:lnTo>
                <a:lnTo>
                  <a:pt x="292061" y="1707108"/>
                </a:lnTo>
                <a:lnTo>
                  <a:pt x="292061" y="1434846"/>
                </a:lnTo>
                <a:lnTo>
                  <a:pt x="290068" y="1434058"/>
                </a:lnTo>
                <a:lnTo>
                  <a:pt x="284886" y="1432775"/>
                </a:lnTo>
                <a:lnTo>
                  <a:pt x="278409" y="1430235"/>
                </a:lnTo>
                <a:lnTo>
                  <a:pt x="270637" y="1428965"/>
                </a:lnTo>
                <a:lnTo>
                  <a:pt x="264172" y="1426425"/>
                </a:lnTo>
                <a:lnTo>
                  <a:pt x="262877" y="1426222"/>
                </a:lnTo>
                <a:lnTo>
                  <a:pt x="262877" y="1663915"/>
                </a:lnTo>
                <a:lnTo>
                  <a:pt x="262877" y="1666455"/>
                </a:lnTo>
                <a:lnTo>
                  <a:pt x="226618" y="1690585"/>
                </a:lnTo>
                <a:lnTo>
                  <a:pt x="186143" y="1667725"/>
                </a:lnTo>
                <a:lnTo>
                  <a:pt x="138557" y="1628355"/>
                </a:lnTo>
                <a:lnTo>
                  <a:pt x="129705" y="1606765"/>
                </a:lnTo>
                <a:lnTo>
                  <a:pt x="129857" y="1594065"/>
                </a:lnTo>
                <a:lnTo>
                  <a:pt x="129971" y="1583905"/>
                </a:lnTo>
                <a:lnTo>
                  <a:pt x="137706" y="1564855"/>
                </a:lnTo>
                <a:lnTo>
                  <a:pt x="138734" y="1562315"/>
                </a:lnTo>
                <a:lnTo>
                  <a:pt x="150266" y="1550885"/>
                </a:lnTo>
                <a:lnTo>
                  <a:pt x="155397" y="1545805"/>
                </a:lnTo>
                <a:lnTo>
                  <a:pt x="163182" y="1542008"/>
                </a:lnTo>
                <a:lnTo>
                  <a:pt x="171081" y="1539455"/>
                </a:lnTo>
                <a:lnTo>
                  <a:pt x="187769" y="1536915"/>
                </a:lnTo>
                <a:lnTo>
                  <a:pt x="202755" y="1539455"/>
                </a:lnTo>
                <a:lnTo>
                  <a:pt x="238264" y="1564855"/>
                </a:lnTo>
                <a:lnTo>
                  <a:pt x="255422" y="1619465"/>
                </a:lnTo>
                <a:lnTo>
                  <a:pt x="262877" y="1663915"/>
                </a:lnTo>
                <a:lnTo>
                  <a:pt x="262877" y="1426222"/>
                </a:lnTo>
                <a:lnTo>
                  <a:pt x="256400" y="1425155"/>
                </a:lnTo>
                <a:lnTo>
                  <a:pt x="249923" y="1423885"/>
                </a:lnTo>
                <a:lnTo>
                  <a:pt x="242150" y="1422615"/>
                </a:lnTo>
                <a:lnTo>
                  <a:pt x="235673" y="1421358"/>
                </a:lnTo>
                <a:lnTo>
                  <a:pt x="227914" y="1421358"/>
                </a:lnTo>
                <a:lnTo>
                  <a:pt x="221437" y="1420075"/>
                </a:lnTo>
                <a:lnTo>
                  <a:pt x="217551" y="1420075"/>
                </a:lnTo>
                <a:lnTo>
                  <a:pt x="217551" y="1489925"/>
                </a:lnTo>
                <a:lnTo>
                  <a:pt x="192951" y="1524215"/>
                </a:lnTo>
                <a:lnTo>
                  <a:pt x="186042" y="1519135"/>
                </a:lnTo>
                <a:lnTo>
                  <a:pt x="177406" y="1512785"/>
                </a:lnTo>
                <a:lnTo>
                  <a:pt x="202006" y="1478508"/>
                </a:lnTo>
                <a:lnTo>
                  <a:pt x="217551" y="1489925"/>
                </a:lnTo>
                <a:lnTo>
                  <a:pt x="217551" y="1420075"/>
                </a:lnTo>
                <a:lnTo>
                  <a:pt x="191655" y="1420075"/>
                </a:lnTo>
                <a:lnTo>
                  <a:pt x="185178" y="1421358"/>
                </a:lnTo>
                <a:lnTo>
                  <a:pt x="177406" y="1421358"/>
                </a:lnTo>
                <a:lnTo>
                  <a:pt x="170929" y="1422615"/>
                </a:lnTo>
                <a:lnTo>
                  <a:pt x="159283" y="1424520"/>
                </a:lnTo>
                <a:lnTo>
                  <a:pt x="159283" y="1511515"/>
                </a:lnTo>
                <a:lnTo>
                  <a:pt x="141147" y="1519135"/>
                </a:lnTo>
                <a:lnTo>
                  <a:pt x="138341" y="1512785"/>
                </a:lnTo>
                <a:lnTo>
                  <a:pt x="124320" y="1481035"/>
                </a:lnTo>
                <a:lnTo>
                  <a:pt x="143738" y="1472158"/>
                </a:lnTo>
                <a:lnTo>
                  <a:pt x="159283" y="1511515"/>
                </a:lnTo>
                <a:lnTo>
                  <a:pt x="159283" y="1424520"/>
                </a:lnTo>
                <a:lnTo>
                  <a:pt x="147624" y="1426425"/>
                </a:lnTo>
                <a:lnTo>
                  <a:pt x="141147" y="1427708"/>
                </a:lnTo>
                <a:lnTo>
                  <a:pt x="133375" y="1430235"/>
                </a:lnTo>
                <a:lnTo>
                  <a:pt x="125603" y="1431505"/>
                </a:lnTo>
                <a:lnTo>
                  <a:pt x="121729" y="1432788"/>
                </a:lnTo>
                <a:lnTo>
                  <a:pt x="121729" y="1533105"/>
                </a:lnTo>
                <a:lnTo>
                  <a:pt x="116547" y="1543265"/>
                </a:lnTo>
                <a:lnTo>
                  <a:pt x="116547" y="1583905"/>
                </a:lnTo>
                <a:lnTo>
                  <a:pt x="71221" y="1594065"/>
                </a:lnTo>
                <a:lnTo>
                  <a:pt x="66040" y="1575015"/>
                </a:lnTo>
                <a:lnTo>
                  <a:pt x="112661" y="1564855"/>
                </a:lnTo>
                <a:lnTo>
                  <a:pt x="116547" y="1583905"/>
                </a:lnTo>
                <a:lnTo>
                  <a:pt x="116547" y="1543265"/>
                </a:lnTo>
                <a:lnTo>
                  <a:pt x="112661" y="1550885"/>
                </a:lnTo>
                <a:lnTo>
                  <a:pt x="76403" y="1530565"/>
                </a:lnTo>
                <a:lnTo>
                  <a:pt x="85471" y="1512785"/>
                </a:lnTo>
                <a:lnTo>
                  <a:pt x="121729" y="1533105"/>
                </a:lnTo>
                <a:lnTo>
                  <a:pt x="121729" y="1432788"/>
                </a:lnTo>
                <a:lnTo>
                  <a:pt x="117843" y="1434058"/>
                </a:lnTo>
                <a:lnTo>
                  <a:pt x="111366" y="1436585"/>
                </a:lnTo>
                <a:lnTo>
                  <a:pt x="103593" y="1439125"/>
                </a:lnTo>
                <a:lnTo>
                  <a:pt x="97116" y="1442935"/>
                </a:lnTo>
                <a:lnTo>
                  <a:pt x="90652" y="1445475"/>
                </a:lnTo>
                <a:lnTo>
                  <a:pt x="71221" y="1456905"/>
                </a:lnTo>
                <a:lnTo>
                  <a:pt x="64744" y="1461985"/>
                </a:lnTo>
                <a:lnTo>
                  <a:pt x="59563" y="1465808"/>
                </a:lnTo>
                <a:lnTo>
                  <a:pt x="53098" y="1470875"/>
                </a:lnTo>
                <a:lnTo>
                  <a:pt x="49212" y="1475955"/>
                </a:lnTo>
                <a:lnTo>
                  <a:pt x="44030" y="1479765"/>
                </a:lnTo>
                <a:lnTo>
                  <a:pt x="38849" y="1486115"/>
                </a:lnTo>
                <a:lnTo>
                  <a:pt x="34963" y="1491208"/>
                </a:lnTo>
                <a:lnTo>
                  <a:pt x="29781" y="1497558"/>
                </a:lnTo>
                <a:lnTo>
                  <a:pt x="22009" y="1510258"/>
                </a:lnTo>
                <a:lnTo>
                  <a:pt x="19418" y="1516608"/>
                </a:lnTo>
                <a:lnTo>
                  <a:pt x="15544" y="1522958"/>
                </a:lnTo>
                <a:lnTo>
                  <a:pt x="5181" y="1548358"/>
                </a:lnTo>
                <a:lnTo>
                  <a:pt x="3886" y="1555965"/>
                </a:lnTo>
                <a:lnTo>
                  <a:pt x="2590" y="1562315"/>
                </a:lnTo>
                <a:lnTo>
                  <a:pt x="0" y="1577555"/>
                </a:lnTo>
                <a:lnTo>
                  <a:pt x="0" y="1605508"/>
                </a:lnTo>
                <a:lnTo>
                  <a:pt x="1295" y="1618208"/>
                </a:lnTo>
                <a:lnTo>
                  <a:pt x="11658" y="1660105"/>
                </a:lnTo>
                <a:lnTo>
                  <a:pt x="46621" y="1717255"/>
                </a:lnTo>
                <a:lnTo>
                  <a:pt x="80645" y="1761705"/>
                </a:lnTo>
                <a:lnTo>
                  <a:pt x="97434" y="1799805"/>
                </a:lnTo>
                <a:lnTo>
                  <a:pt x="103060" y="1827758"/>
                </a:lnTo>
                <a:lnTo>
                  <a:pt x="103593" y="1837905"/>
                </a:lnTo>
                <a:lnTo>
                  <a:pt x="103593" y="1849335"/>
                </a:lnTo>
                <a:lnTo>
                  <a:pt x="104889" y="1887435"/>
                </a:lnTo>
                <a:lnTo>
                  <a:pt x="305600" y="1887435"/>
                </a:lnTo>
                <a:lnTo>
                  <a:pt x="306895" y="1883625"/>
                </a:lnTo>
                <a:lnTo>
                  <a:pt x="306895" y="1859508"/>
                </a:lnTo>
                <a:lnTo>
                  <a:pt x="308190" y="1832825"/>
                </a:lnTo>
                <a:lnTo>
                  <a:pt x="322440" y="1806155"/>
                </a:lnTo>
                <a:lnTo>
                  <a:pt x="330212" y="1806155"/>
                </a:lnTo>
                <a:lnTo>
                  <a:pt x="334098" y="1804885"/>
                </a:lnTo>
                <a:lnTo>
                  <a:pt x="335394" y="1804885"/>
                </a:lnTo>
                <a:lnTo>
                  <a:pt x="339280" y="1806155"/>
                </a:lnTo>
                <a:lnTo>
                  <a:pt x="347040" y="1806155"/>
                </a:lnTo>
                <a:lnTo>
                  <a:pt x="350926" y="1807425"/>
                </a:lnTo>
                <a:lnTo>
                  <a:pt x="348335" y="1807425"/>
                </a:lnTo>
                <a:lnTo>
                  <a:pt x="353517" y="1808708"/>
                </a:lnTo>
                <a:lnTo>
                  <a:pt x="365175" y="1808708"/>
                </a:lnTo>
                <a:lnTo>
                  <a:pt x="367766" y="1807425"/>
                </a:lnTo>
                <a:lnTo>
                  <a:pt x="371652" y="1807425"/>
                </a:lnTo>
                <a:lnTo>
                  <a:pt x="374243" y="1804885"/>
                </a:lnTo>
                <a:lnTo>
                  <a:pt x="376821" y="1803615"/>
                </a:lnTo>
                <a:lnTo>
                  <a:pt x="383298" y="1797265"/>
                </a:lnTo>
                <a:lnTo>
                  <a:pt x="383298" y="1787105"/>
                </a:lnTo>
                <a:lnTo>
                  <a:pt x="382003" y="1780755"/>
                </a:lnTo>
                <a:lnTo>
                  <a:pt x="382003" y="1774405"/>
                </a:lnTo>
                <a:lnTo>
                  <a:pt x="383298" y="1771865"/>
                </a:lnTo>
                <a:lnTo>
                  <a:pt x="384594" y="1770608"/>
                </a:lnTo>
                <a:lnTo>
                  <a:pt x="385889" y="1768055"/>
                </a:lnTo>
                <a:lnTo>
                  <a:pt x="387184" y="1766785"/>
                </a:lnTo>
                <a:lnTo>
                  <a:pt x="388480" y="1764258"/>
                </a:lnTo>
                <a:lnTo>
                  <a:pt x="389775" y="1762975"/>
                </a:lnTo>
                <a:lnTo>
                  <a:pt x="389775" y="1754085"/>
                </a:lnTo>
                <a:lnTo>
                  <a:pt x="388480" y="1751558"/>
                </a:lnTo>
                <a:lnTo>
                  <a:pt x="388480" y="1749005"/>
                </a:lnTo>
                <a:lnTo>
                  <a:pt x="382003" y="1742655"/>
                </a:lnTo>
                <a:lnTo>
                  <a:pt x="379412" y="1741385"/>
                </a:lnTo>
                <a:lnTo>
                  <a:pt x="384594" y="1738858"/>
                </a:lnTo>
                <a:lnTo>
                  <a:pt x="387184" y="1736305"/>
                </a:lnTo>
                <a:lnTo>
                  <a:pt x="389775" y="1735035"/>
                </a:lnTo>
                <a:lnTo>
                  <a:pt x="390423" y="1733765"/>
                </a:lnTo>
                <a:lnTo>
                  <a:pt x="391071" y="1732508"/>
                </a:lnTo>
                <a:lnTo>
                  <a:pt x="392366" y="1731225"/>
                </a:lnTo>
                <a:lnTo>
                  <a:pt x="392366" y="1726158"/>
                </a:lnTo>
                <a:lnTo>
                  <a:pt x="389775" y="1718525"/>
                </a:lnTo>
                <a:lnTo>
                  <a:pt x="387184" y="1703285"/>
                </a:lnTo>
                <a:lnTo>
                  <a:pt x="387184" y="1696935"/>
                </a:lnTo>
                <a:lnTo>
                  <a:pt x="391071" y="1694408"/>
                </a:lnTo>
                <a:lnTo>
                  <a:pt x="394957" y="1693125"/>
                </a:lnTo>
                <a:lnTo>
                  <a:pt x="397548" y="1691855"/>
                </a:lnTo>
                <a:lnTo>
                  <a:pt x="401434" y="1688058"/>
                </a:lnTo>
                <a:lnTo>
                  <a:pt x="404025" y="1682965"/>
                </a:lnTo>
                <a:lnTo>
                  <a:pt x="404025" y="1681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1303" y="4789347"/>
            <a:ext cx="485140" cy="504190"/>
          </a:xfrm>
          <a:custGeom>
            <a:avLst/>
            <a:gdLst/>
            <a:ahLst/>
            <a:cxnLst/>
            <a:rect l="l" t="t" r="r" b="b"/>
            <a:pathLst>
              <a:path w="485140" h="504189">
                <a:moveTo>
                  <a:pt x="323596" y="503999"/>
                </a:moveTo>
                <a:lnTo>
                  <a:pt x="114452" y="503999"/>
                </a:lnTo>
                <a:lnTo>
                  <a:pt x="107048" y="499884"/>
                </a:lnTo>
                <a:lnTo>
                  <a:pt x="102920" y="492480"/>
                </a:lnTo>
                <a:lnTo>
                  <a:pt x="98806" y="485902"/>
                </a:lnTo>
                <a:lnTo>
                  <a:pt x="98806" y="476859"/>
                </a:lnTo>
                <a:lnTo>
                  <a:pt x="102920" y="469468"/>
                </a:lnTo>
                <a:lnTo>
                  <a:pt x="114452" y="448081"/>
                </a:lnTo>
                <a:lnTo>
                  <a:pt x="75356" y="417790"/>
                </a:lnTo>
                <a:lnTo>
                  <a:pt x="43572" y="380946"/>
                </a:lnTo>
                <a:lnTo>
                  <a:pt x="19892" y="338693"/>
                </a:lnTo>
                <a:lnTo>
                  <a:pt x="5104" y="292177"/>
                </a:lnTo>
                <a:lnTo>
                  <a:pt x="0" y="242544"/>
                </a:lnTo>
                <a:lnTo>
                  <a:pt x="4932" y="193643"/>
                </a:lnTo>
                <a:lnTo>
                  <a:pt x="19079" y="148106"/>
                </a:lnTo>
                <a:lnTo>
                  <a:pt x="41466" y="106905"/>
                </a:lnTo>
                <a:lnTo>
                  <a:pt x="71120" y="71013"/>
                </a:lnTo>
                <a:lnTo>
                  <a:pt x="107064" y="41404"/>
                </a:lnTo>
                <a:lnTo>
                  <a:pt x="148325" y="19050"/>
                </a:lnTo>
                <a:lnTo>
                  <a:pt x="193929" y="4924"/>
                </a:lnTo>
                <a:lnTo>
                  <a:pt x="242900" y="0"/>
                </a:lnTo>
                <a:lnTo>
                  <a:pt x="291603" y="4924"/>
                </a:lnTo>
                <a:lnTo>
                  <a:pt x="337004" y="19050"/>
                </a:lnTo>
                <a:lnTo>
                  <a:pt x="378121" y="41404"/>
                </a:lnTo>
                <a:lnTo>
                  <a:pt x="413969" y="71013"/>
                </a:lnTo>
                <a:lnTo>
                  <a:pt x="417784" y="75641"/>
                </a:lnTo>
                <a:lnTo>
                  <a:pt x="211620" y="75641"/>
                </a:lnTo>
                <a:lnTo>
                  <a:pt x="203377" y="83032"/>
                </a:lnTo>
                <a:lnTo>
                  <a:pt x="203377" y="111817"/>
                </a:lnTo>
                <a:lnTo>
                  <a:pt x="132976" y="111817"/>
                </a:lnTo>
                <a:lnTo>
                  <a:pt x="126622" y="113050"/>
                </a:lnTo>
                <a:lnTo>
                  <a:pt x="121043" y="116751"/>
                </a:lnTo>
                <a:lnTo>
                  <a:pt x="117336" y="122326"/>
                </a:lnTo>
                <a:lnTo>
                  <a:pt x="116100" y="128670"/>
                </a:lnTo>
                <a:lnTo>
                  <a:pt x="117336" y="135014"/>
                </a:lnTo>
                <a:lnTo>
                  <a:pt x="121043" y="140589"/>
                </a:lnTo>
                <a:lnTo>
                  <a:pt x="143268" y="163614"/>
                </a:lnTo>
                <a:lnTo>
                  <a:pt x="138525" y="171794"/>
                </a:lnTo>
                <a:lnTo>
                  <a:pt x="134319" y="180363"/>
                </a:lnTo>
                <a:lnTo>
                  <a:pt x="130883" y="189397"/>
                </a:lnTo>
                <a:lnTo>
                  <a:pt x="128447" y="198970"/>
                </a:lnTo>
                <a:lnTo>
                  <a:pt x="87274" y="198970"/>
                </a:lnTo>
                <a:lnTo>
                  <a:pt x="79044" y="207187"/>
                </a:lnTo>
                <a:lnTo>
                  <a:pt x="79044" y="226098"/>
                </a:lnTo>
                <a:lnTo>
                  <a:pt x="87274" y="233502"/>
                </a:lnTo>
                <a:lnTo>
                  <a:pt x="128447" y="233502"/>
                </a:lnTo>
                <a:lnTo>
                  <a:pt x="132756" y="249019"/>
                </a:lnTo>
                <a:lnTo>
                  <a:pt x="139460" y="263304"/>
                </a:lnTo>
                <a:lnTo>
                  <a:pt x="148480" y="276048"/>
                </a:lnTo>
                <a:lnTo>
                  <a:pt x="159740" y="286943"/>
                </a:lnTo>
                <a:lnTo>
                  <a:pt x="159740" y="295160"/>
                </a:lnTo>
                <a:lnTo>
                  <a:pt x="160911" y="304050"/>
                </a:lnTo>
                <a:lnTo>
                  <a:pt x="164168" y="312016"/>
                </a:lnTo>
                <a:lnTo>
                  <a:pt x="169122" y="318749"/>
                </a:lnTo>
                <a:lnTo>
                  <a:pt x="175387" y="323938"/>
                </a:lnTo>
                <a:lnTo>
                  <a:pt x="175387" y="366687"/>
                </a:lnTo>
                <a:lnTo>
                  <a:pt x="183616" y="374091"/>
                </a:lnTo>
                <a:lnTo>
                  <a:pt x="427355" y="374091"/>
                </a:lnTo>
                <a:lnTo>
                  <a:pt x="427355" y="396290"/>
                </a:lnTo>
                <a:lnTo>
                  <a:pt x="390401" y="434316"/>
                </a:lnTo>
                <a:lnTo>
                  <a:pt x="355714" y="456311"/>
                </a:lnTo>
                <a:lnTo>
                  <a:pt x="335953" y="492480"/>
                </a:lnTo>
                <a:lnTo>
                  <a:pt x="331838" y="499884"/>
                </a:lnTo>
                <a:lnTo>
                  <a:pt x="323596" y="503999"/>
                </a:lnTo>
                <a:close/>
              </a:path>
              <a:path w="485140" h="504189">
                <a:moveTo>
                  <a:pt x="273367" y="139763"/>
                </a:moveTo>
                <a:lnTo>
                  <a:pt x="265172" y="134679"/>
                </a:lnTo>
                <a:lnTo>
                  <a:pt x="256592" y="130517"/>
                </a:lnTo>
                <a:lnTo>
                  <a:pt x="247548" y="127279"/>
                </a:lnTo>
                <a:lnTo>
                  <a:pt x="237959" y="124968"/>
                </a:lnTo>
                <a:lnTo>
                  <a:pt x="237959" y="83032"/>
                </a:lnTo>
                <a:lnTo>
                  <a:pt x="230555" y="75641"/>
                </a:lnTo>
                <a:lnTo>
                  <a:pt x="417784" y="75641"/>
                </a:lnTo>
                <a:lnTo>
                  <a:pt x="443563" y="106905"/>
                </a:lnTo>
                <a:lnTo>
                  <a:pt x="446229" y="111817"/>
                </a:lnTo>
                <a:lnTo>
                  <a:pt x="308363" y="111817"/>
                </a:lnTo>
                <a:lnTo>
                  <a:pt x="302009" y="113050"/>
                </a:lnTo>
                <a:lnTo>
                  <a:pt x="296430" y="116751"/>
                </a:lnTo>
                <a:lnTo>
                  <a:pt x="273367" y="139763"/>
                </a:lnTo>
                <a:close/>
              </a:path>
              <a:path w="485140" h="504189">
                <a:moveTo>
                  <a:pt x="167970" y="139763"/>
                </a:moveTo>
                <a:lnTo>
                  <a:pt x="144919" y="116751"/>
                </a:lnTo>
                <a:lnTo>
                  <a:pt x="139333" y="113050"/>
                </a:lnTo>
                <a:lnTo>
                  <a:pt x="132976" y="111817"/>
                </a:lnTo>
                <a:lnTo>
                  <a:pt x="203377" y="111817"/>
                </a:lnTo>
                <a:lnTo>
                  <a:pt x="203377" y="124968"/>
                </a:lnTo>
                <a:lnTo>
                  <a:pt x="193794" y="127279"/>
                </a:lnTo>
                <a:lnTo>
                  <a:pt x="184750" y="130517"/>
                </a:lnTo>
                <a:lnTo>
                  <a:pt x="176167" y="134679"/>
                </a:lnTo>
                <a:lnTo>
                  <a:pt x="167970" y="139763"/>
                </a:lnTo>
                <a:close/>
              </a:path>
              <a:path w="485140" h="504189">
                <a:moveTo>
                  <a:pt x="427355" y="374091"/>
                </a:moveTo>
                <a:lnTo>
                  <a:pt x="257721" y="374091"/>
                </a:lnTo>
                <a:lnTo>
                  <a:pt x="265963" y="366687"/>
                </a:lnTo>
                <a:lnTo>
                  <a:pt x="265963" y="323938"/>
                </a:lnTo>
                <a:lnTo>
                  <a:pt x="272228" y="318749"/>
                </a:lnTo>
                <a:lnTo>
                  <a:pt x="277182" y="312016"/>
                </a:lnTo>
                <a:lnTo>
                  <a:pt x="280438" y="304050"/>
                </a:lnTo>
                <a:lnTo>
                  <a:pt x="281609" y="295160"/>
                </a:lnTo>
                <a:lnTo>
                  <a:pt x="281609" y="286943"/>
                </a:lnTo>
                <a:lnTo>
                  <a:pt x="292862" y="276048"/>
                </a:lnTo>
                <a:lnTo>
                  <a:pt x="301878" y="263304"/>
                </a:lnTo>
                <a:lnTo>
                  <a:pt x="308581" y="249019"/>
                </a:lnTo>
                <a:lnTo>
                  <a:pt x="312889" y="233502"/>
                </a:lnTo>
                <a:lnTo>
                  <a:pt x="354063" y="233502"/>
                </a:lnTo>
                <a:lnTo>
                  <a:pt x="362305" y="226098"/>
                </a:lnTo>
                <a:lnTo>
                  <a:pt x="362305" y="207187"/>
                </a:lnTo>
                <a:lnTo>
                  <a:pt x="354063" y="198970"/>
                </a:lnTo>
                <a:lnTo>
                  <a:pt x="312889" y="198970"/>
                </a:lnTo>
                <a:lnTo>
                  <a:pt x="310577" y="189397"/>
                </a:lnTo>
                <a:lnTo>
                  <a:pt x="307336" y="180363"/>
                </a:lnTo>
                <a:lnTo>
                  <a:pt x="303167" y="171794"/>
                </a:lnTo>
                <a:lnTo>
                  <a:pt x="298069" y="163614"/>
                </a:lnTo>
                <a:lnTo>
                  <a:pt x="320306" y="140589"/>
                </a:lnTo>
                <a:lnTo>
                  <a:pt x="324471" y="135014"/>
                </a:lnTo>
                <a:lnTo>
                  <a:pt x="325859" y="128670"/>
                </a:lnTo>
                <a:lnTo>
                  <a:pt x="324471" y="122326"/>
                </a:lnTo>
                <a:lnTo>
                  <a:pt x="320306" y="116751"/>
                </a:lnTo>
                <a:lnTo>
                  <a:pt x="314720" y="113050"/>
                </a:lnTo>
                <a:lnTo>
                  <a:pt x="308363" y="111817"/>
                </a:lnTo>
                <a:lnTo>
                  <a:pt x="446229" y="111817"/>
                </a:lnTo>
                <a:lnTo>
                  <a:pt x="465920" y="148106"/>
                </a:lnTo>
                <a:lnTo>
                  <a:pt x="480056" y="193643"/>
                </a:lnTo>
                <a:lnTo>
                  <a:pt x="484987" y="242544"/>
                </a:lnTo>
                <a:lnTo>
                  <a:pt x="484652" y="256854"/>
                </a:lnTo>
                <a:lnTo>
                  <a:pt x="478396" y="300088"/>
                </a:lnTo>
                <a:lnTo>
                  <a:pt x="455345" y="318185"/>
                </a:lnTo>
                <a:lnTo>
                  <a:pt x="427355" y="318185"/>
                </a:lnTo>
                <a:lnTo>
                  <a:pt x="427355" y="374091"/>
                </a:lnTo>
                <a:close/>
              </a:path>
              <a:path w="485140" h="504189">
                <a:moveTo>
                  <a:pt x="247840" y="295160"/>
                </a:moveTo>
                <a:lnTo>
                  <a:pt x="193497" y="295160"/>
                </a:lnTo>
                <a:lnTo>
                  <a:pt x="193497" y="268846"/>
                </a:lnTo>
                <a:lnTo>
                  <a:pt x="180492" y="260048"/>
                </a:lnTo>
                <a:lnTo>
                  <a:pt x="170343" y="247781"/>
                </a:lnTo>
                <a:lnTo>
                  <a:pt x="163745" y="232893"/>
                </a:lnTo>
                <a:lnTo>
                  <a:pt x="161391" y="216230"/>
                </a:lnTo>
                <a:lnTo>
                  <a:pt x="166021" y="193452"/>
                </a:lnTo>
                <a:lnTo>
                  <a:pt x="178679" y="174607"/>
                </a:lnTo>
                <a:lnTo>
                  <a:pt x="197513" y="161775"/>
                </a:lnTo>
                <a:lnTo>
                  <a:pt x="220675" y="157035"/>
                </a:lnTo>
                <a:lnTo>
                  <a:pt x="243831" y="161775"/>
                </a:lnTo>
                <a:lnTo>
                  <a:pt x="262666" y="174607"/>
                </a:lnTo>
                <a:lnTo>
                  <a:pt x="275326" y="193452"/>
                </a:lnTo>
                <a:lnTo>
                  <a:pt x="279958" y="216230"/>
                </a:lnTo>
                <a:lnTo>
                  <a:pt x="277604" y="232893"/>
                </a:lnTo>
                <a:lnTo>
                  <a:pt x="271005" y="247781"/>
                </a:lnTo>
                <a:lnTo>
                  <a:pt x="260852" y="260048"/>
                </a:lnTo>
                <a:lnTo>
                  <a:pt x="247840" y="268846"/>
                </a:lnTo>
                <a:lnTo>
                  <a:pt x="247840" y="295160"/>
                </a:lnTo>
                <a:close/>
              </a:path>
            </a:pathLst>
          </a:custGeom>
          <a:solidFill>
            <a:srgbClr val="005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512" y="1934210"/>
            <a:ext cx="504825" cy="504190"/>
          </a:xfrm>
          <a:custGeom>
            <a:avLst/>
            <a:gdLst/>
            <a:ahLst/>
            <a:cxnLst/>
            <a:rect l="l" t="t" r="r" b="b"/>
            <a:pathLst>
              <a:path w="504825" h="504189">
                <a:moveTo>
                  <a:pt x="304589" y="25400"/>
                </a:moveTo>
                <a:lnTo>
                  <a:pt x="236664" y="25400"/>
                </a:lnTo>
                <a:lnTo>
                  <a:pt x="246751" y="24129"/>
                </a:lnTo>
                <a:lnTo>
                  <a:pt x="256960" y="19050"/>
                </a:lnTo>
                <a:lnTo>
                  <a:pt x="267477" y="12700"/>
                </a:lnTo>
                <a:lnTo>
                  <a:pt x="278485" y="1270"/>
                </a:lnTo>
                <a:lnTo>
                  <a:pt x="279780" y="0"/>
                </a:lnTo>
                <a:lnTo>
                  <a:pt x="285305" y="0"/>
                </a:lnTo>
                <a:lnTo>
                  <a:pt x="286943" y="1270"/>
                </a:lnTo>
                <a:lnTo>
                  <a:pt x="287807" y="2539"/>
                </a:lnTo>
                <a:lnTo>
                  <a:pt x="297901" y="19050"/>
                </a:lnTo>
                <a:lnTo>
                  <a:pt x="304589" y="25400"/>
                </a:lnTo>
                <a:close/>
              </a:path>
              <a:path w="504825" h="504189">
                <a:moveTo>
                  <a:pt x="379049" y="48260"/>
                </a:moveTo>
                <a:lnTo>
                  <a:pt x="141185" y="48260"/>
                </a:lnTo>
                <a:lnTo>
                  <a:pt x="155488" y="45720"/>
                </a:lnTo>
                <a:lnTo>
                  <a:pt x="167697" y="39370"/>
                </a:lnTo>
                <a:lnTo>
                  <a:pt x="178144" y="26670"/>
                </a:lnTo>
                <a:lnTo>
                  <a:pt x="187159" y="7620"/>
                </a:lnTo>
                <a:lnTo>
                  <a:pt x="187845" y="6350"/>
                </a:lnTo>
                <a:lnTo>
                  <a:pt x="189306" y="5079"/>
                </a:lnTo>
                <a:lnTo>
                  <a:pt x="192938" y="3810"/>
                </a:lnTo>
                <a:lnTo>
                  <a:pt x="194830" y="5079"/>
                </a:lnTo>
                <a:lnTo>
                  <a:pt x="196214" y="6350"/>
                </a:lnTo>
                <a:lnTo>
                  <a:pt x="207239" y="13970"/>
                </a:lnTo>
                <a:lnTo>
                  <a:pt x="217601" y="20320"/>
                </a:lnTo>
                <a:lnTo>
                  <a:pt x="227383" y="24129"/>
                </a:lnTo>
                <a:lnTo>
                  <a:pt x="236664" y="25400"/>
                </a:lnTo>
                <a:lnTo>
                  <a:pt x="304589" y="25400"/>
                </a:lnTo>
                <a:lnTo>
                  <a:pt x="308602" y="29210"/>
                </a:lnTo>
                <a:lnTo>
                  <a:pt x="320223" y="35560"/>
                </a:lnTo>
                <a:lnTo>
                  <a:pt x="333082" y="38100"/>
                </a:lnTo>
                <a:lnTo>
                  <a:pt x="376861" y="38100"/>
                </a:lnTo>
                <a:lnTo>
                  <a:pt x="379049" y="48260"/>
                </a:lnTo>
                <a:close/>
              </a:path>
              <a:path w="504825" h="504189">
                <a:moveTo>
                  <a:pt x="376861" y="38100"/>
                </a:moveTo>
                <a:lnTo>
                  <a:pt x="333082" y="38100"/>
                </a:lnTo>
                <a:lnTo>
                  <a:pt x="340690" y="36829"/>
                </a:lnTo>
                <a:lnTo>
                  <a:pt x="348938" y="35560"/>
                </a:lnTo>
                <a:lnTo>
                  <a:pt x="357882" y="33020"/>
                </a:lnTo>
                <a:lnTo>
                  <a:pt x="367576" y="27939"/>
                </a:lnTo>
                <a:lnTo>
                  <a:pt x="372833" y="27939"/>
                </a:lnTo>
                <a:lnTo>
                  <a:pt x="374472" y="29210"/>
                </a:lnTo>
                <a:lnTo>
                  <a:pt x="375602" y="31750"/>
                </a:lnTo>
                <a:lnTo>
                  <a:pt x="375767" y="33020"/>
                </a:lnTo>
                <a:lnTo>
                  <a:pt x="376861" y="38100"/>
                </a:lnTo>
                <a:close/>
              </a:path>
              <a:path w="504825" h="504189">
                <a:moveTo>
                  <a:pt x="95910" y="448310"/>
                </a:moveTo>
                <a:lnTo>
                  <a:pt x="92201" y="448310"/>
                </a:lnTo>
                <a:lnTo>
                  <a:pt x="89268" y="445770"/>
                </a:lnTo>
                <a:lnTo>
                  <a:pt x="88493" y="443229"/>
                </a:lnTo>
                <a:lnTo>
                  <a:pt x="88658" y="441960"/>
                </a:lnTo>
                <a:lnTo>
                  <a:pt x="88946" y="426720"/>
                </a:lnTo>
                <a:lnTo>
                  <a:pt x="71606" y="389889"/>
                </a:lnTo>
                <a:lnTo>
                  <a:pt x="35623" y="379729"/>
                </a:lnTo>
                <a:lnTo>
                  <a:pt x="33731" y="379729"/>
                </a:lnTo>
                <a:lnTo>
                  <a:pt x="32092" y="378460"/>
                </a:lnTo>
                <a:lnTo>
                  <a:pt x="31140" y="377189"/>
                </a:lnTo>
                <a:lnTo>
                  <a:pt x="30187" y="374650"/>
                </a:lnTo>
                <a:lnTo>
                  <a:pt x="30099" y="373379"/>
                </a:lnTo>
                <a:lnTo>
                  <a:pt x="30873" y="370839"/>
                </a:lnTo>
                <a:lnTo>
                  <a:pt x="36334" y="358139"/>
                </a:lnTo>
                <a:lnTo>
                  <a:pt x="39269" y="345439"/>
                </a:lnTo>
                <a:lnTo>
                  <a:pt x="26092" y="307339"/>
                </a:lnTo>
                <a:lnTo>
                  <a:pt x="3365" y="292100"/>
                </a:lnTo>
                <a:lnTo>
                  <a:pt x="1727" y="292100"/>
                </a:lnTo>
                <a:lnTo>
                  <a:pt x="520" y="289560"/>
                </a:lnTo>
                <a:lnTo>
                  <a:pt x="0" y="285750"/>
                </a:lnTo>
                <a:lnTo>
                  <a:pt x="609" y="284479"/>
                </a:lnTo>
                <a:lnTo>
                  <a:pt x="1993" y="283210"/>
                </a:lnTo>
                <a:lnTo>
                  <a:pt x="12081" y="271779"/>
                </a:lnTo>
                <a:lnTo>
                  <a:pt x="19269" y="261620"/>
                </a:lnTo>
                <a:lnTo>
                  <a:pt x="23660" y="251460"/>
                </a:lnTo>
                <a:lnTo>
                  <a:pt x="25361" y="241300"/>
                </a:lnTo>
                <a:lnTo>
                  <a:pt x="24442" y="231139"/>
                </a:lnTo>
                <a:lnTo>
                  <a:pt x="20845" y="220979"/>
                </a:lnTo>
                <a:lnTo>
                  <a:pt x="14483" y="210820"/>
                </a:lnTo>
                <a:lnTo>
                  <a:pt x="5270" y="198120"/>
                </a:lnTo>
                <a:lnTo>
                  <a:pt x="4051" y="196850"/>
                </a:lnTo>
                <a:lnTo>
                  <a:pt x="3543" y="195579"/>
                </a:lnTo>
                <a:lnTo>
                  <a:pt x="4406" y="191770"/>
                </a:lnTo>
                <a:lnTo>
                  <a:pt x="5702" y="190500"/>
                </a:lnTo>
                <a:lnTo>
                  <a:pt x="7416" y="189229"/>
                </a:lnTo>
                <a:lnTo>
                  <a:pt x="20785" y="182879"/>
                </a:lnTo>
                <a:lnTo>
                  <a:pt x="31243" y="176529"/>
                </a:lnTo>
                <a:lnTo>
                  <a:pt x="38951" y="168910"/>
                </a:lnTo>
                <a:lnTo>
                  <a:pt x="44068" y="160020"/>
                </a:lnTo>
                <a:lnTo>
                  <a:pt x="46836" y="151129"/>
                </a:lnTo>
                <a:lnTo>
                  <a:pt x="47221" y="139700"/>
                </a:lnTo>
                <a:lnTo>
                  <a:pt x="45211" y="127000"/>
                </a:lnTo>
                <a:lnTo>
                  <a:pt x="40792" y="113029"/>
                </a:lnTo>
                <a:lnTo>
                  <a:pt x="40195" y="111760"/>
                </a:lnTo>
                <a:lnTo>
                  <a:pt x="40449" y="109220"/>
                </a:lnTo>
                <a:lnTo>
                  <a:pt x="42519" y="106679"/>
                </a:lnTo>
                <a:lnTo>
                  <a:pt x="44246" y="105410"/>
                </a:lnTo>
                <a:lnTo>
                  <a:pt x="46139" y="105410"/>
                </a:lnTo>
                <a:lnTo>
                  <a:pt x="72749" y="102870"/>
                </a:lnTo>
                <a:lnTo>
                  <a:pt x="90503" y="92710"/>
                </a:lnTo>
                <a:lnTo>
                  <a:pt x="100413" y="74929"/>
                </a:lnTo>
                <a:lnTo>
                  <a:pt x="103492" y="48260"/>
                </a:lnTo>
                <a:lnTo>
                  <a:pt x="103492" y="45720"/>
                </a:lnTo>
                <a:lnTo>
                  <a:pt x="104444" y="44450"/>
                </a:lnTo>
                <a:lnTo>
                  <a:pt x="107467" y="41910"/>
                </a:lnTo>
                <a:lnTo>
                  <a:pt x="111175" y="41910"/>
                </a:lnTo>
                <a:lnTo>
                  <a:pt x="119565" y="44450"/>
                </a:lnTo>
                <a:lnTo>
                  <a:pt x="127314" y="46989"/>
                </a:lnTo>
                <a:lnTo>
                  <a:pt x="134496" y="48260"/>
                </a:lnTo>
                <a:lnTo>
                  <a:pt x="379049" y="48260"/>
                </a:lnTo>
                <a:lnTo>
                  <a:pt x="380963" y="57150"/>
                </a:lnTo>
                <a:lnTo>
                  <a:pt x="390882" y="73660"/>
                </a:lnTo>
                <a:lnTo>
                  <a:pt x="252272" y="73660"/>
                </a:lnTo>
                <a:lnTo>
                  <a:pt x="207807" y="82550"/>
                </a:lnTo>
                <a:lnTo>
                  <a:pt x="171449" y="105410"/>
                </a:lnTo>
                <a:lnTo>
                  <a:pt x="146913" y="140970"/>
                </a:lnTo>
                <a:lnTo>
                  <a:pt x="137909" y="182879"/>
                </a:lnTo>
                <a:lnTo>
                  <a:pt x="140687" y="210820"/>
                </a:lnTo>
                <a:lnTo>
                  <a:pt x="147969" y="233679"/>
                </a:lnTo>
                <a:lnTo>
                  <a:pt x="158177" y="254000"/>
                </a:lnTo>
                <a:lnTo>
                  <a:pt x="169735" y="270510"/>
                </a:lnTo>
                <a:lnTo>
                  <a:pt x="179427" y="285750"/>
                </a:lnTo>
                <a:lnTo>
                  <a:pt x="188036" y="300989"/>
                </a:lnTo>
                <a:lnTo>
                  <a:pt x="194349" y="317500"/>
                </a:lnTo>
                <a:lnTo>
                  <a:pt x="197154" y="336550"/>
                </a:lnTo>
                <a:lnTo>
                  <a:pt x="197332" y="342900"/>
                </a:lnTo>
                <a:lnTo>
                  <a:pt x="202069" y="347979"/>
                </a:lnTo>
                <a:lnTo>
                  <a:pt x="208279" y="349250"/>
                </a:lnTo>
                <a:lnTo>
                  <a:pt x="202501" y="351789"/>
                </a:lnTo>
                <a:lnTo>
                  <a:pt x="198285" y="356870"/>
                </a:lnTo>
                <a:lnTo>
                  <a:pt x="198285" y="368300"/>
                </a:lnTo>
                <a:lnTo>
                  <a:pt x="201561" y="373379"/>
                </a:lnTo>
                <a:lnTo>
                  <a:pt x="206298" y="375920"/>
                </a:lnTo>
                <a:lnTo>
                  <a:pt x="201561" y="378460"/>
                </a:lnTo>
                <a:lnTo>
                  <a:pt x="198285" y="383539"/>
                </a:lnTo>
                <a:lnTo>
                  <a:pt x="198285" y="396239"/>
                </a:lnTo>
                <a:lnTo>
                  <a:pt x="204571" y="402589"/>
                </a:lnTo>
                <a:lnTo>
                  <a:pt x="221043" y="402589"/>
                </a:lnTo>
                <a:lnTo>
                  <a:pt x="224858" y="412750"/>
                </a:lnTo>
                <a:lnTo>
                  <a:pt x="231809" y="421639"/>
                </a:lnTo>
                <a:lnTo>
                  <a:pt x="241185" y="426720"/>
                </a:lnTo>
                <a:lnTo>
                  <a:pt x="252272" y="429260"/>
                </a:lnTo>
                <a:lnTo>
                  <a:pt x="406565" y="429260"/>
                </a:lnTo>
                <a:lnTo>
                  <a:pt x="388272" y="431800"/>
                </a:lnTo>
                <a:lnTo>
                  <a:pt x="374524" y="440689"/>
                </a:lnTo>
                <a:lnTo>
                  <a:pt x="372890" y="443229"/>
                </a:lnTo>
                <a:lnTo>
                  <a:pt x="121869" y="443229"/>
                </a:lnTo>
                <a:lnTo>
                  <a:pt x="116003" y="444500"/>
                </a:lnTo>
                <a:lnTo>
                  <a:pt x="109761" y="444500"/>
                </a:lnTo>
                <a:lnTo>
                  <a:pt x="103082" y="445770"/>
                </a:lnTo>
                <a:lnTo>
                  <a:pt x="95910" y="448310"/>
                </a:lnTo>
                <a:close/>
              </a:path>
              <a:path w="504825" h="504189">
                <a:moveTo>
                  <a:pt x="429933" y="430529"/>
                </a:moveTo>
                <a:lnTo>
                  <a:pt x="425703" y="430529"/>
                </a:lnTo>
                <a:lnTo>
                  <a:pt x="418718" y="429260"/>
                </a:lnTo>
                <a:lnTo>
                  <a:pt x="252272" y="429260"/>
                </a:lnTo>
                <a:lnTo>
                  <a:pt x="263372" y="426720"/>
                </a:lnTo>
                <a:lnTo>
                  <a:pt x="272773" y="421639"/>
                </a:lnTo>
                <a:lnTo>
                  <a:pt x="279751" y="412750"/>
                </a:lnTo>
                <a:lnTo>
                  <a:pt x="283578" y="402589"/>
                </a:lnTo>
                <a:lnTo>
                  <a:pt x="299961" y="402589"/>
                </a:lnTo>
                <a:lnTo>
                  <a:pt x="306349" y="396239"/>
                </a:lnTo>
                <a:lnTo>
                  <a:pt x="306349" y="383539"/>
                </a:lnTo>
                <a:lnTo>
                  <a:pt x="303072" y="378460"/>
                </a:lnTo>
                <a:lnTo>
                  <a:pt x="298323" y="375920"/>
                </a:lnTo>
                <a:lnTo>
                  <a:pt x="303072" y="373379"/>
                </a:lnTo>
                <a:lnTo>
                  <a:pt x="306349" y="368300"/>
                </a:lnTo>
                <a:lnTo>
                  <a:pt x="306349" y="356870"/>
                </a:lnTo>
                <a:lnTo>
                  <a:pt x="302120" y="351789"/>
                </a:lnTo>
                <a:lnTo>
                  <a:pt x="296430" y="349250"/>
                </a:lnTo>
                <a:lnTo>
                  <a:pt x="302640" y="347979"/>
                </a:lnTo>
                <a:lnTo>
                  <a:pt x="307289" y="342900"/>
                </a:lnTo>
                <a:lnTo>
                  <a:pt x="307555" y="336550"/>
                </a:lnTo>
                <a:lnTo>
                  <a:pt x="310310" y="317500"/>
                </a:lnTo>
                <a:lnTo>
                  <a:pt x="316596" y="300989"/>
                </a:lnTo>
                <a:lnTo>
                  <a:pt x="325195" y="285750"/>
                </a:lnTo>
                <a:lnTo>
                  <a:pt x="334886" y="270510"/>
                </a:lnTo>
                <a:lnTo>
                  <a:pt x="346430" y="254000"/>
                </a:lnTo>
                <a:lnTo>
                  <a:pt x="356608" y="233679"/>
                </a:lnTo>
                <a:lnTo>
                  <a:pt x="363859" y="210820"/>
                </a:lnTo>
                <a:lnTo>
                  <a:pt x="366623" y="182879"/>
                </a:lnTo>
                <a:lnTo>
                  <a:pt x="357621" y="140970"/>
                </a:lnTo>
                <a:lnTo>
                  <a:pt x="333089" y="105410"/>
                </a:lnTo>
                <a:lnTo>
                  <a:pt x="296736" y="82550"/>
                </a:lnTo>
                <a:lnTo>
                  <a:pt x="252272" y="73660"/>
                </a:lnTo>
                <a:lnTo>
                  <a:pt x="390882" y="73660"/>
                </a:lnTo>
                <a:lnTo>
                  <a:pt x="406137" y="82550"/>
                </a:lnTo>
                <a:lnTo>
                  <a:pt x="427342" y="85089"/>
                </a:lnTo>
                <a:lnTo>
                  <a:pt x="443039" y="85089"/>
                </a:lnTo>
                <a:lnTo>
                  <a:pt x="445452" y="87629"/>
                </a:lnTo>
                <a:lnTo>
                  <a:pt x="445884" y="90170"/>
                </a:lnTo>
                <a:lnTo>
                  <a:pt x="445452" y="91439"/>
                </a:lnTo>
                <a:lnTo>
                  <a:pt x="442543" y="106679"/>
                </a:lnTo>
                <a:lnTo>
                  <a:pt x="453123" y="146050"/>
                </a:lnTo>
                <a:lnTo>
                  <a:pt x="486765" y="163829"/>
                </a:lnTo>
                <a:lnTo>
                  <a:pt x="488492" y="163829"/>
                </a:lnTo>
                <a:lnTo>
                  <a:pt x="489953" y="165100"/>
                </a:lnTo>
                <a:lnTo>
                  <a:pt x="491159" y="168910"/>
                </a:lnTo>
                <a:lnTo>
                  <a:pt x="490905" y="171450"/>
                </a:lnTo>
                <a:lnTo>
                  <a:pt x="489877" y="172720"/>
                </a:lnTo>
                <a:lnTo>
                  <a:pt x="476812" y="196850"/>
                </a:lnTo>
                <a:lnTo>
                  <a:pt x="474373" y="218439"/>
                </a:lnTo>
                <a:lnTo>
                  <a:pt x="482769" y="237489"/>
                </a:lnTo>
                <a:lnTo>
                  <a:pt x="502208" y="256539"/>
                </a:lnTo>
                <a:lnTo>
                  <a:pt x="503580" y="257810"/>
                </a:lnTo>
                <a:lnTo>
                  <a:pt x="504443" y="259079"/>
                </a:lnTo>
                <a:lnTo>
                  <a:pt x="504278" y="262889"/>
                </a:lnTo>
                <a:lnTo>
                  <a:pt x="503326" y="265429"/>
                </a:lnTo>
                <a:lnTo>
                  <a:pt x="501776" y="265429"/>
                </a:lnTo>
                <a:lnTo>
                  <a:pt x="481033" y="283210"/>
                </a:lnTo>
                <a:lnTo>
                  <a:pt x="471139" y="302260"/>
                </a:lnTo>
                <a:lnTo>
                  <a:pt x="471821" y="322579"/>
                </a:lnTo>
                <a:lnTo>
                  <a:pt x="482803" y="347979"/>
                </a:lnTo>
                <a:lnTo>
                  <a:pt x="483742" y="349250"/>
                </a:lnTo>
                <a:lnTo>
                  <a:pt x="483831" y="350520"/>
                </a:lnTo>
                <a:lnTo>
                  <a:pt x="483057" y="353060"/>
                </a:lnTo>
                <a:lnTo>
                  <a:pt x="482282" y="354329"/>
                </a:lnTo>
                <a:lnTo>
                  <a:pt x="480821" y="355600"/>
                </a:lnTo>
                <a:lnTo>
                  <a:pt x="478916" y="355600"/>
                </a:lnTo>
                <a:lnTo>
                  <a:pt x="464641" y="359410"/>
                </a:lnTo>
                <a:lnTo>
                  <a:pt x="433218" y="386079"/>
                </a:lnTo>
                <a:lnTo>
                  <a:pt x="430585" y="408939"/>
                </a:lnTo>
                <a:lnTo>
                  <a:pt x="432257" y="424179"/>
                </a:lnTo>
                <a:lnTo>
                  <a:pt x="432435" y="424179"/>
                </a:lnTo>
                <a:lnTo>
                  <a:pt x="432435" y="427989"/>
                </a:lnTo>
                <a:lnTo>
                  <a:pt x="429933" y="430529"/>
                </a:lnTo>
                <a:close/>
              </a:path>
              <a:path w="504825" h="504189">
                <a:moveTo>
                  <a:pt x="238594" y="322579"/>
                </a:moveTo>
                <a:lnTo>
                  <a:pt x="224104" y="322579"/>
                </a:lnTo>
                <a:lnTo>
                  <a:pt x="219098" y="302260"/>
                </a:lnTo>
                <a:lnTo>
                  <a:pt x="211470" y="284479"/>
                </a:lnTo>
                <a:lnTo>
                  <a:pt x="202419" y="269239"/>
                </a:lnTo>
                <a:lnTo>
                  <a:pt x="193141" y="255270"/>
                </a:lnTo>
                <a:lnTo>
                  <a:pt x="182830" y="240029"/>
                </a:lnTo>
                <a:lnTo>
                  <a:pt x="174263" y="223520"/>
                </a:lnTo>
                <a:lnTo>
                  <a:pt x="168409" y="204470"/>
                </a:lnTo>
                <a:lnTo>
                  <a:pt x="166242" y="182879"/>
                </a:lnTo>
                <a:lnTo>
                  <a:pt x="173020" y="151129"/>
                </a:lnTo>
                <a:lnTo>
                  <a:pt x="191487" y="125729"/>
                </a:lnTo>
                <a:lnTo>
                  <a:pt x="218846" y="109220"/>
                </a:lnTo>
                <a:lnTo>
                  <a:pt x="252298" y="102870"/>
                </a:lnTo>
                <a:lnTo>
                  <a:pt x="285801" y="109220"/>
                </a:lnTo>
                <a:lnTo>
                  <a:pt x="313186" y="125729"/>
                </a:lnTo>
                <a:lnTo>
                  <a:pt x="331663" y="151129"/>
                </a:lnTo>
                <a:lnTo>
                  <a:pt x="336815" y="175260"/>
                </a:lnTo>
                <a:lnTo>
                  <a:pt x="234962" y="175260"/>
                </a:lnTo>
                <a:lnTo>
                  <a:pt x="228498" y="177800"/>
                </a:lnTo>
                <a:lnTo>
                  <a:pt x="223761" y="182879"/>
                </a:lnTo>
                <a:lnTo>
                  <a:pt x="218846" y="189229"/>
                </a:lnTo>
                <a:lnTo>
                  <a:pt x="216687" y="196850"/>
                </a:lnTo>
                <a:lnTo>
                  <a:pt x="217716" y="203200"/>
                </a:lnTo>
                <a:lnTo>
                  <a:pt x="238594" y="322579"/>
                </a:lnTo>
                <a:close/>
              </a:path>
              <a:path w="504825" h="504189">
                <a:moveTo>
                  <a:pt x="252298" y="177800"/>
                </a:moveTo>
                <a:lnTo>
                  <a:pt x="249021" y="175260"/>
                </a:lnTo>
                <a:lnTo>
                  <a:pt x="255574" y="175260"/>
                </a:lnTo>
                <a:lnTo>
                  <a:pt x="252298" y="177800"/>
                </a:lnTo>
                <a:close/>
              </a:path>
              <a:path w="504825" h="504189">
                <a:moveTo>
                  <a:pt x="280581" y="322579"/>
                </a:moveTo>
                <a:lnTo>
                  <a:pt x="266014" y="322579"/>
                </a:lnTo>
                <a:lnTo>
                  <a:pt x="286791" y="203200"/>
                </a:lnTo>
                <a:lnTo>
                  <a:pt x="287997" y="196850"/>
                </a:lnTo>
                <a:lnTo>
                  <a:pt x="285838" y="189229"/>
                </a:lnTo>
                <a:lnTo>
                  <a:pt x="281101" y="182879"/>
                </a:lnTo>
                <a:lnTo>
                  <a:pt x="276440" y="177800"/>
                </a:lnTo>
                <a:lnTo>
                  <a:pt x="269722" y="175260"/>
                </a:lnTo>
                <a:lnTo>
                  <a:pt x="336815" y="175260"/>
                </a:lnTo>
                <a:lnTo>
                  <a:pt x="330393" y="223520"/>
                </a:lnTo>
                <a:lnTo>
                  <a:pt x="311543" y="255270"/>
                </a:lnTo>
                <a:lnTo>
                  <a:pt x="302265" y="269239"/>
                </a:lnTo>
                <a:lnTo>
                  <a:pt x="293214" y="284479"/>
                </a:lnTo>
                <a:lnTo>
                  <a:pt x="285586" y="302260"/>
                </a:lnTo>
                <a:lnTo>
                  <a:pt x="280581" y="322579"/>
                </a:lnTo>
                <a:close/>
              </a:path>
              <a:path w="504825" h="504189">
                <a:moveTo>
                  <a:pt x="252298" y="300989"/>
                </a:moveTo>
                <a:lnTo>
                  <a:pt x="234365" y="198120"/>
                </a:lnTo>
                <a:lnTo>
                  <a:pt x="236092" y="195579"/>
                </a:lnTo>
                <a:lnTo>
                  <a:pt x="236778" y="194310"/>
                </a:lnTo>
                <a:lnTo>
                  <a:pt x="238150" y="193039"/>
                </a:lnTo>
                <a:lnTo>
                  <a:pt x="240055" y="191770"/>
                </a:lnTo>
                <a:lnTo>
                  <a:pt x="243497" y="191770"/>
                </a:lnTo>
                <a:lnTo>
                  <a:pt x="244970" y="193039"/>
                </a:lnTo>
                <a:lnTo>
                  <a:pt x="247294" y="196850"/>
                </a:lnTo>
                <a:lnTo>
                  <a:pt x="269589" y="196850"/>
                </a:lnTo>
                <a:lnTo>
                  <a:pt x="270319" y="198120"/>
                </a:lnTo>
                <a:lnTo>
                  <a:pt x="269811" y="200660"/>
                </a:lnTo>
                <a:lnTo>
                  <a:pt x="252298" y="300989"/>
                </a:lnTo>
                <a:close/>
              </a:path>
              <a:path w="504825" h="504189">
                <a:moveTo>
                  <a:pt x="269589" y="196850"/>
                </a:moveTo>
                <a:lnTo>
                  <a:pt x="257301" y="196850"/>
                </a:lnTo>
                <a:lnTo>
                  <a:pt x="259626" y="193039"/>
                </a:lnTo>
                <a:lnTo>
                  <a:pt x="261099" y="191770"/>
                </a:lnTo>
                <a:lnTo>
                  <a:pt x="264718" y="191770"/>
                </a:lnTo>
                <a:lnTo>
                  <a:pt x="266611" y="193039"/>
                </a:lnTo>
                <a:lnTo>
                  <a:pt x="268858" y="195579"/>
                </a:lnTo>
                <a:lnTo>
                  <a:pt x="269589" y="196850"/>
                </a:lnTo>
                <a:close/>
              </a:path>
              <a:path w="504825" h="504189">
                <a:moveTo>
                  <a:pt x="176377" y="491489"/>
                </a:moveTo>
                <a:lnTo>
                  <a:pt x="170853" y="491489"/>
                </a:lnTo>
                <a:lnTo>
                  <a:pt x="169468" y="488950"/>
                </a:lnTo>
                <a:lnTo>
                  <a:pt x="168871" y="487679"/>
                </a:lnTo>
                <a:lnTo>
                  <a:pt x="160774" y="467360"/>
                </a:lnTo>
                <a:lnTo>
                  <a:pt x="150542" y="454660"/>
                </a:lnTo>
                <a:lnTo>
                  <a:pt x="137725" y="445770"/>
                </a:lnTo>
                <a:lnTo>
                  <a:pt x="121869" y="443229"/>
                </a:lnTo>
                <a:lnTo>
                  <a:pt x="372890" y="443229"/>
                </a:lnTo>
                <a:lnTo>
                  <a:pt x="364722" y="455929"/>
                </a:lnTo>
                <a:lnTo>
                  <a:pt x="360925" y="468629"/>
                </a:lnTo>
                <a:lnTo>
                  <a:pt x="312635" y="468629"/>
                </a:lnTo>
                <a:lnTo>
                  <a:pt x="300784" y="471170"/>
                </a:lnTo>
                <a:lnTo>
                  <a:pt x="295160" y="473710"/>
                </a:lnTo>
                <a:lnTo>
                  <a:pt x="216649" y="473710"/>
                </a:lnTo>
                <a:lnTo>
                  <a:pt x="207902" y="474979"/>
                </a:lnTo>
                <a:lnTo>
                  <a:pt x="198567" y="477520"/>
                </a:lnTo>
                <a:lnTo>
                  <a:pt x="188570" y="483870"/>
                </a:lnTo>
                <a:lnTo>
                  <a:pt x="177838" y="490220"/>
                </a:lnTo>
                <a:lnTo>
                  <a:pt x="176377" y="491489"/>
                </a:lnTo>
                <a:close/>
              </a:path>
              <a:path w="504825" h="504189">
                <a:moveTo>
                  <a:pt x="353352" y="482600"/>
                </a:moveTo>
                <a:lnTo>
                  <a:pt x="351358" y="482600"/>
                </a:lnTo>
                <a:lnTo>
                  <a:pt x="349719" y="481329"/>
                </a:lnTo>
                <a:lnTo>
                  <a:pt x="339342" y="476250"/>
                </a:lnTo>
                <a:lnTo>
                  <a:pt x="329758" y="472439"/>
                </a:lnTo>
                <a:lnTo>
                  <a:pt x="320884" y="469900"/>
                </a:lnTo>
                <a:lnTo>
                  <a:pt x="312635" y="468629"/>
                </a:lnTo>
                <a:lnTo>
                  <a:pt x="360925" y="468629"/>
                </a:lnTo>
                <a:lnTo>
                  <a:pt x="358266" y="477520"/>
                </a:lnTo>
                <a:lnTo>
                  <a:pt x="357924" y="478789"/>
                </a:lnTo>
                <a:lnTo>
                  <a:pt x="356704" y="481329"/>
                </a:lnTo>
                <a:lnTo>
                  <a:pt x="354990" y="481329"/>
                </a:lnTo>
                <a:lnTo>
                  <a:pt x="353352" y="482600"/>
                </a:lnTo>
                <a:close/>
              </a:path>
              <a:path w="504825" h="504189">
                <a:moveTo>
                  <a:pt x="267703" y="501650"/>
                </a:moveTo>
                <a:lnTo>
                  <a:pt x="259079" y="501650"/>
                </a:lnTo>
                <a:lnTo>
                  <a:pt x="248012" y="488950"/>
                </a:lnTo>
                <a:lnTo>
                  <a:pt x="237586" y="480060"/>
                </a:lnTo>
                <a:lnTo>
                  <a:pt x="227192" y="474979"/>
                </a:lnTo>
                <a:lnTo>
                  <a:pt x="216649" y="473710"/>
                </a:lnTo>
                <a:lnTo>
                  <a:pt x="295160" y="473710"/>
                </a:lnTo>
                <a:lnTo>
                  <a:pt x="289536" y="476250"/>
                </a:lnTo>
                <a:lnTo>
                  <a:pt x="278690" y="486410"/>
                </a:lnTo>
                <a:lnTo>
                  <a:pt x="268046" y="500379"/>
                </a:lnTo>
                <a:lnTo>
                  <a:pt x="267703" y="501650"/>
                </a:lnTo>
                <a:close/>
              </a:path>
              <a:path w="504825" h="504189">
                <a:moveTo>
                  <a:pt x="266496" y="502920"/>
                </a:moveTo>
                <a:lnTo>
                  <a:pt x="260121" y="502920"/>
                </a:lnTo>
                <a:lnTo>
                  <a:pt x="259600" y="501650"/>
                </a:lnTo>
                <a:lnTo>
                  <a:pt x="267360" y="501650"/>
                </a:lnTo>
                <a:lnTo>
                  <a:pt x="266496" y="502920"/>
                </a:lnTo>
                <a:close/>
              </a:path>
              <a:path w="504825" h="504189">
                <a:moveTo>
                  <a:pt x="263398" y="504189"/>
                </a:moveTo>
                <a:lnTo>
                  <a:pt x="262788" y="504189"/>
                </a:lnTo>
                <a:lnTo>
                  <a:pt x="261924" y="502920"/>
                </a:lnTo>
                <a:lnTo>
                  <a:pt x="263563" y="502920"/>
                </a:lnTo>
                <a:lnTo>
                  <a:pt x="263398" y="504189"/>
                </a:lnTo>
                <a:close/>
              </a:path>
            </a:pathLst>
          </a:custGeom>
          <a:solidFill>
            <a:srgbClr val="EAB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56400" y="4221088"/>
            <a:ext cx="3796376" cy="1556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zh-CN" altLang="en-US" sz="2000" spc="-15" dirty="0">
                <a:latin typeface="宋体"/>
                <a:cs typeface="宋体"/>
              </a:rPr>
              <a:t>使用对抗神经网络结构建立两个模型分别处理自然语言和源代码</a:t>
            </a:r>
            <a:r>
              <a:rPr lang="en-US" altLang="zh-CN" sz="2000" spc="-15" dirty="0">
                <a:latin typeface="宋体"/>
                <a:cs typeface="宋体"/>
              </a:rPr>
              <a:t>,</a:t>
            </a:r>
            <a:r>
              <a:rPr lang="zh-CN" altLang="en-US" sz="2000" spc="-15" dirty="0">
                <a:latin typeface="宋体"/>
                <a:cs typeface="宋体"/>
              </a:rPr>
              <a:t>训练模型直到达到生成和鉴别的平衡。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6400" y="3135655"/>
            <a:ext cx="3582035" cy="755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lang="zh-CN" altLang="en-US" sz="2000" spc="-15" dirty="0">
                <a:latin typeface="宋体"/>
                <a:cs typeface="宋体"/>
              </a:rPr>
              <a:t>使用大量无标记数据对模型进行预训练，提高模型的学习能力。</a:t>
            </a:r>
            <a:endParaRPr lang="zh-CN" altLang="en-US" sz="2000" dirty="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400" y="1751965"/>
            <a:ext cx="3582035" cy="1155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lang="zh-CN" altLang="en-US" sz="2000" spc="-15" dirty="0">
                <a:latin typeface="宋体"/>
                <a:cs typeface="宋体"/>
              </a:rPr>
              <a:t>利用</a:t>
            </a:r>
            <a:r>
              <a:rPr lang="en-US" altLang="zh-CN" sz="2000" spc="-15" dirty="0">
                <a:latin typeface="宋体"/>
                <a:cs typeface="宋体"/>
              </a:rPr>
              <a:t>Python</a:t>
            </a:r>
            <a:r>
              <a:rPr lang="zh-CN" altLang="en-US" sz="2000" spc="-15" dirty="0">
                <a:latin typeface="宋体"/>
                <a:cs typeface="宋体"/>
              </a:rPr>
              <a:t>爬虫从</a:t>
            </a:r>
            <a:r>
              <a:rPr lang="en-US" altLang="zh-CN" sz="2000" spc="-15" dirty="0">
                <a:latin typeface="宋体"/>
                <a:cs typeface="宋体"/>
              </a:rPr>
              <a:t>GitHub</a:t>
            </a:r>
            <a:r>
              <a:rPr lang="zh-CN" altLang="en-US" sz="2000" spc="-15" dirty="0">
                <a:latin typeface="宋体"/>
                <a:cs typeface="宋体"/>
              </a:rPr>
              <a:t>和</a:t>
            </a:r>
            <a:r>
              <a:rPr lang="en-US" altLang="zh-CN" sz="2000" spc="-15" dirty="0">
                <a:latin typeface="宋体"/>
                <a:cs typeface="宋体"/>
              </a:rPr>
              <a:t>TensorFlow</a:t>
            </a:r>
            <a:r>
              <a:rPr lang="zh-CN" altLang="en-US" sz="2000" spc="-15" dirty="0">
                <a:latin typeface="宋体"/>
                <a:cs typeface="宋体"/>
              </a:rPr>
              <a:t>获取错误报告和修改前后代码，构建训练数据集。</a:t>
            </a:r>
          </a:p>
        </p:txBody>
      </p:sp>
      <p:sp>
        <p:nvSpPr>
          <p:cNvPr id="20" name="object 20"/>
          <p:cNvSpPr/>
          <p:nvPr/>
        </p:nvSpPr>
        <p:spPr>
          <a:xfrm>
            <a:off x="6051512" y="3343998"/>
            <a:ext cx="466725" cy="539750"/>
          </a:xfrm>
          <a:custGeom>
            <a:avLst/>
            <a:gdLst/>
            <a:ahLst/>
            <a:cxnLst/>
            <a:rect l="l" t="t" r="r" b="b"/>
            <a:pathLst>
              <a:path w="466725" h="539750">
                <a:moveTo>
                  <a:pt x="262966" y="1269"/>
                </a:moveTo>
                <a:lnTo>
                  <a:pt x="213652" y="1269"/>
                </a:lnTo>
                <a:lnTo>
                  <a:pt x="221132" y="0"/>
                </a:lnTo>
                <a:lnTo>
                  <a:pt x="255498" y="0"/>
                </a:lnTo>
                <a:lnTo>
                  <a:pt x="262966" y="1269"/>
                </a:lnTo>
                <a:close/>
              </a:path>
              <a:path w="466725" h="539750">
                <a:moveTo>
                  <a:pt x="352615" y="539749"/>
                </a:moveTo>
                <a:lnTo>
                  <a:pt x="121018" y="539749"/>
                </a:lnTo>
                <a:lnTo>
                  <a:pt x="119532" y="496569"/>
                </a:lnTo>
                <a:lnTo>
                  <a:pt x="119532" y="482599"/>
                </a:lnTo>
                <a:lnTo>
                  <a:pt x="118924" y="471169"/>
                </a:lnTo>
                <a:lnTo>
                  <a:pt x="112433" y="439419"/>
                </a:lnTo>
                <a:lnTo>
                  <a:pt x="93054" y="393699"/>
                </a:lnTo>
                <a:lnTo>
                  <a:pt x="53784" y="342899"/>
                </a:lnTo>
                <a:lnTo>
                  <a:pt x="13436" y="276859"/>
                </a:lnTo>
                <a:lnTo>
                  <a:pt x="8953" y="261619"/>
                </a:lnTo>
                <a:lnTo>
                  <a:pt x="4470" y="245109"/>
                </a:lnTo>
                <a:lnTo>
                  <a:pt x="1485" y="228599"/>
                </a:lnTo>
                <a:lnTo>
                  <a:pt x="0" y="214629"/>
                </a:lnTo>
                <a:lnTo>
                  <a:pt x="0" y="181609"/>
                </a:lnTo>
                <a:lnTo>
                  <a:pt x="2984" y="165099"/>
                </a:lnTo>
                <a:lnTo>
                  <a:pt x="4470" y="157479"/>
                </a:lnTo>
                <a:lnTo>
                  <a:pt x="5968" y="148589"/>
                </a:lnTo>
                <a:lnTo>
                  <a:pt x="17919" y="118109"/>
                </a:lnTo>
                <a:lnTo>
                  <a:pt x="22402" y="111759"/>
                </a:lnTo>
                <a:lnTo>
                  <a:pt x="25400" y="104139"/>
                </a:lnTo>
                <a:lnTo>
                  <a:pt x="34353" y="88899"/>
                </a:lnTo>
                <a:lnTo>
                  <a:pt x="40335" y="82549"/>
                </a:lnTo>
                <a:lnTo>
                  <a:pt x="44818" y="77469"/>
                </a:lnTo>
                <a:lnTo>
                  <a:pt x="50800" y="69849"/>
                </a:lnTo>
                <a:lnTo>
                  <a:pt x="56768" y="64769"/>
                </a:lnTo>
                <a:lnTo>
                  <a:pt x="61252" y="58419"/>
                </a:lnTo>
                <a:lnTo>
                  <a:pt x="68719" y="53339"/>
                </a:lnTo>
                <a:lnTo>
                  <a:pt x="74701" y="48259"/>
                </a:lnTo>
                <a:lnTo>
                  <a:pt x="82168" y="43179"/>
                </a:lnTo>
                <a:lnTo>
                  <a:pt x="104584" y="29209"/>
                </a:lnTo>
                <a:lnTo>
                  <a:pt x="112052" y="26669"/>
                </a:lnTo>
                <a:lnTo>
                  <a:pt x="119532" y="21589"/>
                </a:lnTo>
                <a:lnTo>
                  <a:pt x="128485" y="19049"/>
                </a:lnTo>
                <a:lnTo>
                  <a:pt x="135966" y="15239"/>
                </a:lnTo>
                <a:lnTo>
                  <a:pt x="144932" y="12699"/>
                </a:lnTo>
                <a:lnTo>
                  <a:pt x="153885" y="11429"/>
                </a:lnTo>
                <a:lnTo>
                  <a:pt x="162852" y="8889"/>
                </a:lnTo>
                <a:lnTo>
                  <a:pt x="170332" y="6349"/>
                </a:lnTo>
                <a:lnTo>
                  <a:pt x="197218" y="2539"/>
                </a:lnTo>
                <a:lnTo>
                  <a:pt x="204698" y="1269"/>
                </a:lnTo>
                <a:lnTo>
                  <a:pt x="271932" y="1269"/>
                </a:lnTo>
                <a:lnTo>
                  <a:pt x="279400" y="2539"/>
                </a:lnTo>
                <a:lnTo>
                  <a:pt x="288366" y="3809"/>
                </a:lnTo>
                <a:lnTo>
                  <a:pt x="295833" y="5079"/>
                </a:lnTo>
                <a:lnTo>
                  <a:pt x="304800" y="6349"/>
                </a:lnTo>
                <a:lnTo>
                  <a:pt x="312267" y="10159"/>
                </a:lnTo>
                <a:lnTo>
                  <a:pt x="321233" y="11429"/>
                </a:lnTo>
                <a:lnTo>
                  <a:pt x="328714" y="13969"/>
                </a:lnTo>
                <a:lnTo>
                  <a:pt x="334683" y="15239"/>
                </a:lnTo>
                <a:lnTo>
                  <a:pt x="342163" y="19049"/>
                </a:lnTo>
                <a:lnTo>
                  <a:pt x="348132" y="21589"/>
                </a:lnTo>
                <a:lnTo>
                  <a:pt x="355600" y="24129"/>
                </a:lnTo>
                <a:lnTo>
                  <a:pt x="373532" y="34289"/>
                </a:lnTo>
                <a:lnTo>
                  <a:pt x="379514" y="38099"/>
                </a:lnTo>
                <a:lnTo>
                  <a:pt x="383997" y="43179"/>
                </a:lnTo>
                <a:lnTo>
                  <a:pt x="389966" y="45719"/>
                </a:lnTo>
                <a:lnTo>
                  <a:pt x="379514" y="49529"/>
                </a:lnTo>
                <a:lnTo>
                  <a:pt x="383997" y="54609"/>
                </a:lnTo>
                <a:lnTo>
                  <a:pt x="389966" y="58419"/>
                </a:lnTo>
                <a:lnTo>
                  <a:pt x="391759" y="60959"/>
                </a:lnTo>
                <a:lnTo>
                  <a:pt x="165849" y="60959"/>
                </a:lnTo>
                <a:lnTo>
                  <a:pt x="143433" y="71119"/>
                </a:lnTo>
                <a:lnTo>
                  <a:pt x="159425" y="106679"/>
                </a:lnTo>
                <a:lnTo>
                  <a:pt x="98602" y="106679"/>
                </a:lnTo>
                <a:lnTo>
                  <a:pt x="88150" y="128269"/>
                </a:lnTo>
                <a:lnTo>
                  <a:pt x="129984" y="151129"/>
                </a:lnTo>
                <a:lnTo>
                  <a:pt x="174174" y="151129"/>
                </a:lnTo>
                <a:lnTo>
                  <a:pt x="160081" y="165099"/>
                </a:lnTo>
                <a:lnTo>
                  <a:pt x="159549" y="166369"/>
                </a:lnTo>
                <a:lnTo>
                  <a:pt x="129984" y="166369"/>
                </a:lnTo>
                <a:lnTo>
                  <a:pt x="76200" y="177799"/>
                </a:lnTo>
                <a:lnTo>
                  <a:pt x="82168" y="200659"/>
                </a:lnTo>
                <a:lnTo>
                  <a:pt x="149833" y="200659"/>
                </a:lnTo>
                <a:lnTo>
                  <a:pt x="149666" y="214629"/>
                </a:lnTo>
                <a:lnTo>
                  <a:pt x="182421" y="262889"/>
                </a:lnTo>
                <a:lnTo>
                  <a:pt x="214780" y="285749"/>
                </a:lnTo>
                <a:lnTo>
                  <a:pt x="258483" y="311149"/>
                </a:lnTo>
                <a:lnTo>
                  <a:pt x="261467" y="312419"/>
                </a:lnTo>
                <a:lnTo>
                  <a:pt x="278844" y="312419"/>
                </a:lnTo>
                <a:lnTo>
                  <a:pt x="264464" y="321309"/>
                </a:lnTo>
                <a:lnTo>
                  <a:pt x="283883" y="350519"/>
                </a:lnTo>
                <a:lnTo>
                  <a:pt x="283883" y="351789"/>
                </a:lnTo>
                <a:lnTo>
                  <a:pt x="285381" y="353059"/>
                </a:lnTo>
                <a:lnTo>
                  <a:pt x="285381" y="354329"/>
                </a:lnTo>
                <a:lnTo>
                  <a:pt x="286867" y="354329"/>
                </a:lnTo>
                <a:lnTo>
                  <a:pt x="289864" y="360679"/>
                </a:lnTo>
                <a:lnTo>
                  <a:pt x="297332" y="361949"/>
                </a:lnTo>
                <a:lnTo>
                  <a:pt x="450481" y="361949"/>
                </a:lnTo>
                <a:lnTo>
                  <a:pt x="449732" y="363219"/>
                </a:lnTo>
                <a:lnTo>
                  <a:pt x="446747" y="364489"/>
                </a:lnTo>
                <a:lnTo>
                  <a:pt x="443763" y="368299"/>
                </a:lnTo>
                <a:lnTo>
                  <a:pt x="437781" y="370839"/>
                </a:lnTo>
                <a:lnTo>
                  <a:pt x="440766" y="372109"/>
                </a:lnTo>
                <a:lnTo>
                  <a:pt x="448246" y="379729"/>
                </a:lnTo>
                <a:lnTo>
                  <a:pt x="448246" y="382269"/>
                </a:lnTo>
                <a:lnTo>
                  <a:pt x="449732" y="386079"/>
                </a:lnTo>
                <a:lnTo>
                  <a:pt x="449732" y="396239"/>
                </a:lnTo>
                <a:lnTo>
                  <a:pt x="448246" y="397509"/>
                </a:lnTo>
                <a:lnTo>
                  <a:pt x="443763" y="405129"/>
                </a:lnTo>
                <a:lnTo>
                  <a:pt x="442264" y="406399"/>
                </a:lnTo>
                <a:lnTo>
                  <a:pt x="440766" y="410209"/>
                </a:lnTo>
                <a:lnTo>
                  <a:pt x="440766" y="415289"/>
                </a:lnTo>
                <a:lnTo>
                  <a:pt x="442264" y="422909"/>
                </a:lnTo>
                <a:lnTo>
                  <a:pt x="442264" y="434339"/>
                </a:lnTo>
                <a:lnTo>
                  <a:pt x="434797" y="441959"/>
                </a:lnTo>
                <a:lnTo>
                  <a:pt x="431806" y="444499"/>
                </a:lnTo>
                <a:lnTo>
                  <a:pt x="385483" y="444499"/>
                </a:lnTo>
                <a:lnTo>
                  <a:pt x="381000" y="445769"/>
                </a:lnTo>
                <a:lnTo>
                  <a:pt x="372033" y="445769"/>
                </a:lnTo>
                <a:lnTo>
                  <a:pt x="363080" y="449579"/>
                </a:lnTo>
                <a:lnTo>
                  <a:pt x="354114" y="506729"/>
                </a:lnTo>
                <a:lnTo>
                  <a:pt x="354114" y="534669"/>
                </a:lnTo>
                <a:lnTo>
                  <a:pt x="352615" y="539749"/>
                </a:lnTo>
                <a:close/>
              </a:path>
              <a:path w="466725" h="539750">
                <a:moveTo>
                  <a:pt x="214472" y="114299"/>
                </a:moveTo>
                <a:lnTo>
                  <a:pt x="162852" y="114299"/>
                </a:lnTo>
                <a:lnTo>
                  <a:pt x="183781" y="105409"/>
                </a:lnTo>
                <a:lnTo>
                  <a:pt x="165849" y="60959"/>
                </a:lnTo>
                <a:lnTo>
                  <a:pt x="391759" y="60959"/>
                </a:lnTo>
                <a:lnTo>
                  <a:pt x="394449" y="64769"/>
                </a:lnTo>
                <a:lnTo>
                  <a:pt x="397811" y="68579"/>
                </a:lnTo>
                <a:lnTo>
                  <a:pt x="233083" y="68579"/>
                </a:lnTo>
                <a:lnTo>
                  <a:pt x="204698" y="106679"/>
                </a:lnTo>
                <a:lnTo>
                  <a:pt x="214472" y="114299"/>
                </a:lnTo>
                <a:close/>
              </a:path>
              <a:path w="466725" h="539750">
                <a:moveTo>
                  <a:pt x="415102" y="120649"/>
                </a:moveTo>
                <a:lnTo>
                  <a:pt x="222618" y="120649"/>
                </a:lnTo>
                <a:lnTo>
                  <a:pt x="251015" y="81279"/>
                </a:lnTo>
                <a:lnTo>
                  <a:pt x="233083" y="68579"/>
                </a:lnTo>
                <a:lnTo>
                  <a:pt x="397811" y="68579"/>
                </a:lnTo>
                <a:lnTo>
                  <a:pt x="398932" y="69849"/>
                </a:lnTo>
                <a:lnTo>
                  <a:pt x="413880" y="88899"/>
                </a:lnTo>
                <a:lnTo>
                  <a:pt x="422846" y="104139"/>
                </a:lnTo>
                <a:lnTo>
                  <a:pt x="409397" y="111759"/>
                </a:lnTo>
                <a:lnTo>
                  <a:pt x="415102" y="120649"/>
                </a:lnTo>
                <a:close/>
              </a:path>
              <a:path w="466725" h="539750">
                <a:moveTo>
                  <a:pt x="174174" y="151129"/>
                </a:moveTo>
                <a:lnTo>
                  <a:pt x="129984" y="151129"/>
                </a:lnTo>
                <a:lnTo>
                  <a:pt x="140449" y="130809"/>
                </a:lnTo>
                <a:lnTo>
                  <a:pt x="98602" y="106679"/>
                </a:lnTo>
                <a:lnTo>
                  <a:pt x="159425" y="106679"/>
                </a:lnTo>
                <a:lnTo>
                  <a:pt x="162852" y="114299"/>
                </a:lnTo>
                <a:lnTo>
                  <a:pt x="214472" y="114299"/>
                </a:lnTo>
                <a:lnTo>
                  <a:pt x="222618" y="120649"/>
                </a:lnTo>
                <a:lnTo>
                  <a:pt x="415102" y="120649"/>
                </a:lnTo>
                <a:lnTo>
                  <a:pt x="418363" y="125729"/>
                </a:lnTo>
                <a:lnTo>
                  <a:pt x="421347" y="134619"/>
                </a:lnTo>
                <a:lnTo>
                  <a:pt x="216649" y="134619"/>
                </a:lnTo>
                <a:lnTo>
                  <a:pt x="197411" y="137159"/>
                </a:lnTo>
                <a:lnTo>
                  <a:pt x="188285" y="140969"/>
                </a:lnTo>
                <a:lnTo>
                  <a:pt x="179298" y="146049"/>
                </a:lnTo>
                <a:lnTo>
                  <a:pt x="174174" y="151129"/>
                </a:lnTo>
                <a:close/>
              </a:path>
              <a:path w="466725" h="539750">
                <a:moveTo>
                  <a:pt x="278844" y="312419"/>
                </a:moveTo>
                <a:lnTo>
                  <a:pt x="261467" y="312419"/>
                </a:lnTo>
                <a:lnTo>
                  <a:pt x="303314" y="284479"/>
                </a:lnTo>
                <a:lnTo>
                  <a:pt x="303314" y="280669"/>
                </a:lnTo>
                <a:lnTo>
                  <a:pt x="294716" y="231139"/>
                </a:lnTo>
                <a:lnTo>
                  <a:pt x="274916" y="166369"/>
                </a:lnTo>
                <a:lnTo>
                  <a:pt x="233945" y="137159"/>
                </a:lnTo>
                <a:lnTo>
                  <a:pt x="216649" y="134619"/>
                </a:lnTo>
                <a:lnTo>
                  <a:pt x="421347" y="134619"/>
                </a:lnTo>
                <a:lnTo>
                  <a:pt x="425830" y="142239"/>
                </a:lnTo>
                <a:lnTo>
                  <a:pt x="434797" y="168909"/>
                </a:lnTo>
                <a:lnTo>
                  <a:pt x="437781" y="176529"/>
                </a:lnTo>
                <a:lnTo>
                  <a:pt x="439280" y="185419"/>
                </a:lnTo>
                <a:lnTo>
                  <a:pt x="442264" y="194309"/>
                </a:lnTo>
                <a:lnTo>
                  <a:pt x="443763" y="203199"/>
                </a:lnTo>
                <a:lnTo>
                  <a:pt x="437781" y="222249"/>
                </a:lnTo>
                <a:lnTo>
                  <a:pt x="440766" y="231139"/>
                </a:lnTo>
                <a:lnTo>
                  <a:pt x="443763" y="241299"/>
                </a:lnTo>
                <a:lnTo>
                  <a:pt x="446747" y="250189"/>
                </a:lnTo>
                <a:lnTo>
                  <a:pt x="451230" y="260349"/>
                </a:lnTo>
                <a:lnTo>
                  <a:pt x="454215" y="269239"/>
                </a:lnTo>
                <a:lnTo>
                  <a:pt x="458698" y="279399"/>
                </a:lnTo>
                <a:lnTo>
                  <a:pt x="461683" y="290829"/>
                </a:lnTo>
                <a:lnTo>
                  <a:pt x="313766" y="290829"/>
                </a:lnTo>
                <a:lnTo>
                  <a:pt x="278844" y="312419"/>
                </a:lnTo>
                <a:close/>
              </a:path>
              <a:path w="466725" h="539750">
                <a:moveTo>
                  <a:pt x="261353" y="292099"/>
                </a:moveTo>
                <a:lnTo>
                  <a:pt x="259854" y="292099"/>
                </a:lnTo>
                <a:lnTo>
                  <a:pt x="211205" y="262889"/>
                </a:lnTo>
                <a:lnTo>
                  <a:pt x="174853" y="231139"/>
                </a:lnTo>
                <a:lnTo>
                  <a:pt x="166256" y="203199"/>
                </a:lnTo>
                <a:lnTo>
                  <a:pt x="167398" y="193039"/>
                </a:lnTo>
                <a:lnTo>
                  <a:pt x="189763" y="160019"/>
                </a:lnTo>
                <a:lnTo>
                  <a:pt x="216611" y="151129"/>
                </a:lnTo>
                <a:lnTo>
                  <a:pt x="229659" y="153669"/>
                </a:lnTo>
                <a:lnTo>
                  <a:pt x="241590" y="157479"/>
                </a:lnTo>
                <a:lnTo>
                  <a:pt x="251842" y="165099"/>
                </a:lnTo>
                <a:lnTo>
                  <a:pt x="256850" y="171449"/>
                </a:lnTo>
                <a:lnTo>
                  <a:pt x="216611" y="171449"/>
                </a:lnTo>
                <a:lnTo>
                  <a:pt x="213626" y="173989"/>
                </a:lnTo>
                <a:lnTo>
                  <a:pt x="212140" y="177799"/>
                </a:lnTo>
                <a:lnTo>
                  <a:pt x="213626" y="181609"/>
                </a:lnTo>
                <a:lnTo>
                  <a:pt x="216611" y="190499"/>
                </a:lnTo>
                <a:lnTo>
                  <a:pt x="216611" y="196849"/>
                </a:lnTo>
                <a:lnTo>
                  <a:pt x="218269" y="203199"/>
                </a:lnTo>
                <a:lnTo>
                  <a:pt x="197218" y="203199"/>
                </a:lnTo>
                <a:lnTo>
                  <a:pt x="191262" y="207009"/>
                </a:lnTo>
                <a:lnTo>
                  <a:pt x="191262" y="215899"/>
                </a:lnTo>
                <a:lnTo>
                  <a:pt x="192747" y="218439"/>
                </a:lnTo>
                <a:lnTo>
                  <a:pt x="209761" y="237489"/>
                </a:lnTo>
                <a:lnTo>
                  <a:pt x="227050" y="256539"/>
                </a:lnTo>
                <a:lnTo>
                  <a:pt x="244340" y="274319"/>
                </a:lnTo>
                <a:lnTo>
                  <a:pt x="261353" y="292099"/>
                </a:lnTo>
                <a:close/>
              </a:path>
              <a:path w="466725" h="539750">
                <a:moveTo>
                  <a:pt x="149833" y="200659"/>
                </a:moveTo>
                <a:lnTo>
                  <a:pt x="82168" y="200659"/>
                </a:lnTo>
                <a:lnTo>
                  <a:pt x="134467" y="189229"/>
                </a:lnTo>
                <a:lnTo>
                  <a:pt x="129984" y="166369"/>
                </a:lnTo>
                <a:lnTo>
                  <a:pt x="159549" y="166369"/>
                </a:lnTo>
                <a:lnTo>
                  <a:pt x="149971" y="189229"/>
                </a:lnTo>
                <a:lnTo>
                  <a:pt x="149833" y="200659"/>
                </a:lnTo>
                <a:close/>
              </a:path>
              <a:path w="466725" h="539750">
                <a:moveTo>
                  <a:pt x="285216" y="271779"/>
                </a:moveTo>
                <a:lnTo>
                  <a:pt x="227050" y="173989"/>
                </a:lnTo>
                <a:lnTo>
                  <a:pt x="224066" y="171449"/>
                </a:lnTo>
                <a:lnTo>
                  <a:pt x="256850" y="171449"/>
                </a:lnTo>
                <a:lnTo>
                  <a:pt x="259854" y="175259"/>
                </a:lnTo>
                <a:lnTo>
                  <a:pt x="268434" y="195579"/>
                </a:lnTo>
                <a:lnTo>
                  <a:pt x="275893" y="222249"/>
                </a:lnTo>
                <a:lnTo>
                  <a:pt x="281673" y="250189"/>
                </a:lnTo>
                <a:lnTo>
                  <a:pt x="285216" y="271779"/>
                </a:lnTo>
                <a:close/>
              </a:path>
              <a:path w="466725" h="539750">
                <a:moveTo>
                  <a:pt x="219595" y="214629"/>
                </a:moveTo>
                <a:lnTo>
                  <a:pt x="213626" y="214629"/>
                </a:lnTo>
                <a:lnTo>
                  <a:pt x="203187" y="207009"/>
                </a:lnTo>
                <a:lnTo>
                  <a:pt x="200202" y="203199"/>
                </a:lnTo>
                <a:lnTo>
                  <a:pt x="218269" y="203199"/>
                </a:lnTo>
                <a:lnTo>
                  <a:pt x="219595" y="208279"/>
                </a:lnTo>
                <a:lnTo>
                  <a:pt x="219595" y="214629"/>
                </a:lnTo>
                <a:close/>
              </a:path>
              <a:path w="466725" h="539750">
                <a:moveTo>
                  <a:pt x="268909" y="275589"/>
                </a:moveTo>
                <a:lnTo>
                  <a:pt x="235300" y="241299"/>
                </a:lnTo>
                <a:lnTo>
                  <a:pt x="224091" y="228599"/>
                </a:lnTo>
                <a:lnTo>
                  <a:pt x="227075" y="227329"/>
                </a:lnTo>
                <a:lnTo>
                  <a:pt x="231559" y="224789"/>
                </a:lnTo>
                <a:lnTo>
                  <a:pt x="233057" y="215899"/>
                </a:lnTo>
                <a:lnTo>
                  <a:pt x="268909" y="275589"/>
                </a:lnTo>
                <a:close/>
              </a:path>
              <a:path w="466725" h="539750">
                <a:moveTo>
                  <a:pt x="450481" y="361949"/>
                </a:moveTo>
                <a:lnTo>
                  <a:pt x="307784" y="361949"/>
                </a:lnTo>
                <a:lnTo>
                  <a:pt x="313766" y="360679"/>
                </a:lnTo>
                <a:lnTo>
                  <a:pt x="321233" y="355599"/>
                </a:lnTo>
                <a:lnTo>
                  <a:pt x="331345" y="346709"/>
                </a:lnTo>
                <a:lnTo>
                  <a:pt x="335994" y="337819"/>
                </a:lnTo>
                <a:lnTo>
                  <a:pt x="337000" y="331469"/>
                </a:lnTo>
                <a:lnTo>
                  <a:pt x="336181" y="326389"/>
                </a:lnTo>
                <a:lnTo>
                  <a:pt x="336181" y="325119"/>
                </a:lnTo>
                <a:lnTo>
                  <a:pt x="334683" y="322579"/>
                </a:lnTo>
                <a:lnTo>
                  <a:pt x="334683" y="321309"/>
                </a:lnTo>
                <a:lnTo>
                  <a:pt x="333197" y="320039"/>
                </a:lnTo>
                <a:lnTo>
                  <a:pt x="333197" y="318769"/>
                </a:lnTo>
                <a:lnTo>
                  <a:pt x="313766" y="290829"/>
                </a:lnTo>
                <a:lnTo>
                  <a:pt x="461683" y="290829"/>
                </a:lnTo>
                <a:lnTo>
                  <a:pt x="466166" y="302259"/>
                </a:lnTo>
                <a:lnTo>
                  <a:pt x="466166" y="303529"/>
                </a:lnTo>
                <a:lnTo>
                  <a:pt x="463181" y="309879"/>
                </a:lnTo>
                <a:lnTo>
                  <a:pt x="455714" y="316229"/>
                </a:lnTo>
                <a:lnTo>
                  <a:pt x="451230" y="317499"/>
                </a:lnTo>
                <a:lnTo>
                  <a:pt x="446747" y="320039"/>
                </a:lnTo>
                <a:lnTo>
                  <a:pt x="446747" y="327659"/>
                </a:lnTo>
                <a:lnTo>
                  <a:pt x="448246" y="335279"/>
                </a:lnTo>
                <a:lnTo>
                  <a:pt x="449732" y="344169"/>
                </a:lnTo>
                <a:lnTo>
                  <a:pt x="452729" y="353059"/>
                </a:lnTo>
                <a:lnTo>
                  <a:pt x="452729" y="359409"/>
                </a:lnTo>
                <a:lnTo>
                  <a:pt x="451230" y="360679"/>
                </a:lnTo>
                <a:lnTo>
                  <a:pt x="450481" y="361949"/>
                </a:lnTo>
                <a:close/>
              </a:path>
              <a:path w="466725" h="539750">
                <a:moveTo>
                  <a:pt x="428815" y="447039"/>
                </a:moveTo>
                <a:lnTo>
                  <a:pt x="404914" y="447039"/>
                </a:lnTo>
                <a:lnTo>
                  <a:pt x="400430" y="445769"/>
                </a:lnTo>
                <a:lnTo>
                  <a:pt x="391464" y="445769"/>
                </a:lnTo>
                <a:lnTo>
                  <a:pt x="386981" y="444499"/>
                </a:lnTo>
                <a:lnTo>
                  <a:pt x="431806" y="444499"/>
                </a:lnTo>
                <a:lnTo>
                  <a:pt x="428815" y="447039"/>
                </a:lnTo>
                <a:close/>
              </a:path>
              <a:path w="466725" h="539750">
                <a:moveTo>
                  <a:pt x="421347" y="448309"/>
                </a:moveTo>
                <a:lnTo>
                  <a:pt x="407898" y="448309"/>
                </a:lnTo>
                <a:lnTo>
                  <a:pt x="401916" y="447039"/>
                </a:lnTo>
                <a:lnTo>
                  <a:pt x="424332" y="447039"/>
                </a:lnTo>
                <a:lnTo>
                  <a:pt x="421347" y="448309"/>
                </a:lnTo>
                <a:close/>
              </a:path>
            </a:pathLst>
          </a:custGeom>
          <a:solidFill>
            <a:srgbClr val="505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1422126" y="4119908"/>
            <a:ext cx="3796376" cy="1008000"/>
          </a:xfrm>
          <a:prstGeom prst="trapezoid">
            <a:avLst/>
          </a:prstGeom>
          <a:solidFill>
            <a:srgbClr val="5F58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B5776D3-B423-487C-F75C-3E92F6BBB560}"/>
              </a:ext>
            </a:extLst>
          </p:cNvPr>
          <p:cNvSpPr/>
          <p:nvPr/>
        </p:nvSpPr>
        <p:spPr>
          <a:xfrm>
            <a:off x="3115390" y="4437112"/>
            <a:ext cx="398848" cy="372586"/>
          </a:xfrm>
          <a:custGeom>
            <a:avLst/>
            <a:gdLst/>
            <a:ahLst/>
            <a:cxnLst/>
            <a:rect l="l" t="t" r="r" b="b"/>
            <a:pathLst>
              <a:path w="311785" h="324485">
                <a:moveTo>
                  <a:pt x="208025" y="324002"/>
                </a:moveTo>
                <a:lnTo>
                  <a:pt x="73571" y="324002"/>
                </a:lnTo>
                <a:lnTo>
                  <a:pt x="68808" y="321360"/>
                </a:lnTo>
                <a:lnTo>
                  <a:pt x="66166" y="316598"/>
                </a:lnTo>
                <a:lnTo>
                  <a:pt x="63512" y="312369"/>
                </a:lnTo>
                <a:lnTo>
                  <a:pt x="63512" y="306552"/>
                </a:lnTo>
                <a:lnTo>
                  <a:pt x="66166" y="301802"/>
                </a:lnTo>
                <a:lnTo>
                  <a:pt x="73571" y="288061"/>
                </a:lnTo>
                <a:lnTo>
                  <a:pt x="42873" y="263025"/>
                </a:lnTo>
                <a:lnTo>
                  <a:pt x="19716" y="231700"/>
                </a:lnTo>
                <a:lnTo>
                  <a:pt x="5094" y="195519"/>
                </a:lnTo>
                <a:lnTo>
                  <a:pt x="0" y="155917"/>
                </a:lnTo>
                <a:lnTo>
                  <a:pt x="7957" y="106618"/>
                </a:lnTo>
                <a:lnTo>
                  <a:pt x="30117" y="63815"/>
                </a:lnTo>
                <a:lnTo>
                  <a:pt x="63913" y="30069"/>
                </a:lnTo>
                <a:lnTo>
                  <a:pt x="106779" y="7944"/>
                </a:lnTo>
                <a:lnTo>
                  <a:pt x="156146" y="0"/>
                </a:lnTo>
                <a:lnTo>
                  <a:pt x="205264" y="7944"/>
                </a:lnTo>
                <a:lnTo>
                  <a:pt x="247976" y="30069"/>
                </a:lnTo>
                <a:lnTo>
                  <a:pt x="266518" y="48628"/>
                </a:lnTo>
                <a:lnTo>
                  <a:pt x="136042" y="48628"/>
                </a:lnTo>
                <a:lnTo>
                  <a:pt x="130746" y="53378"/>
                </a:lnTo>
                <a:lnTo>
                  <a:pt x="130746" y="70827"/>
                </a:lnTo>
                <a:lnTo>
                  <a:pt x="82041" y="70827"/>
                </a:lnTo>
                <a:lnTo>
                  <a:pt x="73571" y="79286"/>
                </a:lnTo>
                <a:lnTo>
                  <a:pt x="73571" y="86156"/>
                </a:lnTo>
                <a:lnTo>
                  <a:pt x="77812" y="90385"/>
                </a:lnTo>
                <a:lnTo>
                  <a:pt x="92100" y="105181"/>
                </a:lnTo>
                <a:lnTo>
                  <a:pt x="87871" y="112052"/>
                </a:lnTo>
                <a:lnTo>
                  <a:pt x="84162" y="119456"/>
                </a:lnTo>
                <a:lnTo>
                  <a:pt x="82575" y="127901"/>
                </a:lnTo>
                <a:lnTo>
                  <a:pt x="56108" y="127901"/>
                </a:lnTo>
                <a:lnTo>
                  <a:pt x="50812" y="133197"/>
                </a:lnTo>
                <a:lnTo>
                  <a:pt x="50812" y="145351"/>
                </a:lnTo>
                <a:lnTo>
                  <a:pt x="56108" y="150101"/>
                </a:lnTo>
                <a:lnTo>
                  <a:pt x="82575" y="150101"/>
                </a:lnTo>
                <a:lnTo>
                  <a:pt x="85343" y="160078"/>
                </a:lnTo>
                <a:lnTo>
                  <a:pt x="89652" y="169265"/>
                </a:lnTo>
                <a:lnTo>
                  <a:pt x="95452" y="177461"/>
                </a:lnTo>
                <a:lnTo>
                  <a:pt x="102692" y="184467"/>
                </a:lnTo>
                <a:lnTo>
                  <a:pt x="102692" y="197675"/>
                </a:lnTo>
                <a:lnTo>
                  <a:pt x="106921" y="204546"/>
                </a:lnTo>
                <a:lnTo>
                  <a:pt x="112750" y="208241"/>
                </a:lnTo>
                <a:lnTo>
                  <a:pt x="112750" y="235724"/>
                </a:lnTo>
                <a:lnTo>
                  <a:pt x="118033" y="240487"/>
                </a:lnTo>
                <a:lnTo>
                  <a:pt x="274726" y="240487"/>
                </a:lnTo>
                <a:lnTo>
                  <a:pt x="274726" y="254762"/>
                </a:lnTo>
                <a:lnTo>
                  <a:pt x="273138" y="258457"/>
                </a:lnTo>
                <a:lnTo>
                  <a:pt x="270484" y="261099"/>
                </a:lnTo>
                <a:lnTo>
                  <a:pt x="261051" y="270600"/>
                </a:lnTo>
                <a:lnTo>
                  <a:pt x="250971" y="279207"/>
                </a:lnTo>
                <a:lnTo>
                  <a:pt x="240195" y="286822"/>
                </a:lnTo>
                <a:lnTo>
                  <a:pt x="228676" y="293344"/>
                </a:lnTo>
                <a:lnTo>
                  <a:pt x="215963" y="316598"/>
                </a:lnTo>
                <a:lnTo>
                  <a:pt x="213321" y="321360"/>
                </a:lnTo>
                <a:lnTo>
                  <a:pt x="208025" y="324002"/>
                </a:lnTo>
                <a:close/>
              </a:path>
              <a:path w="311785" h="324485">
                <a:moveTo>
                  <a:pt x="175742" y="89852"/>
                </a:moveTo>
                <a:lnTo>
                  <a:pt x="168859" y="85089"/>
                </a:lnTo>
                <a:lnTo>
                  <a:pt x="161442" y="81927"/>
                </a:lnTo>
                <a:lnTo>
                  <a:pt x="152971" y="80340"/>
                </a:lnTo>
                <a:lnTo>
                  <a:pt x="152971" y="53378"/>
                </a:lnTo>
                <a:lnTo>
                  <a:pt x="148209" y="48628"/>
                </a:lnTo>
                <a:lnTo>
                  <a:pt x="266518" y="48628"/>
                </a:lnTo>
                <a:lnTo>
                  <a:pt x="281691" y="63815"/>
                </a:lnTo>
                <a:lnTo>
                  <a:pt x="285317" y="70827"/>
                </a:lnTo>
                <a:lnTo>
                  <a:pt x="194792" y="70827"/>
                </a:lnTo>
                <a:lnTo>
                  <a:pt x="175742" y="89852"/>
                </a:lnTo>
                <a:close/>
              </a:path>
              <a:path w="311785" h="324485">
                <a:moveTo>
                  <a:pt x="107988" y="89852"/>
                </a:moveTo>
                <a:lnTo>
                  <a:pt x="88925" y="70827"/>
                </a:lnTo>
                <a:lnTo>
                  <a:pt x="130746" y="70827"/>
                </a:lnTo>
                <a:lnTo>
                  <a:pt x="130746" y="80340"/>
                </a:lnTo>
                <a:lnTo>
                  <a:pt x="122275" y="81927"/>
                </a:lnTo>
                <a:lnTo>
                  <a:pt x="114858" y="85089"/>
                </a:lnTo>
                <a:lnTo>
                  <a:pt x="107988" y="89852"/>
                </a:lnTo>
                <a:close/>
              </a:path>
              <a:path w="311785" h="324485">
                <a:moveTo>
                  <a:pt x="274726" y="240487"/>
                </a:moveTo>
                <a:lnTo>
                  <a:pt x="165684" y="240487"/>
                </a:lnTo>
                <a:lnTo>
                  <a:pt x="170980" y="235724"/>
                </a:lnTo>
                <a:lnTo>
                  <a:pt x="170980" y="208241"/>
                </a:lnTo>
                <a:lnTo>
                  <a:pt x="176796" y="204546"/>
                </a:lnTo>
                <a:lnTo>
                  <a:pt x="181025" y="197675"/>
                </a:lnTo>
                <a:lnTo>
                  <a:pt x="181025" y="184467"/>
                </a:lnTo>
                <a:lnTo>
                  <a:pt x="188265" y="177461"/>
                </a:lnTo>
                <a:lnTo>
                  <a:pt x="194065" y="169265"/>
                </a:lnTo>
                <a:lnTo>
                  <a:pt x="198374" y="160078"/>
                </a:lnTo>
                <a:lnTo>
                  <a:pt x="201142" y="150101"/>
                </a:lnTo>
                <a:lnTo>
                  <a:pt x="227609" y="150101"/>
                </a:lnTo>
                <a:lnTo>
                  <a:pt x="232905" y="145351"/>
                </a:lnTo>
                <a:lnTo>
                  <a:pt x="232905" y="133197"/>
                </a:lnTo>
                <a:lnTo>
                  <a:pt x="227609" y="127901"/>
                </a:lnTo>
                <a:lnTo>
                  <a:pt x="201142" y="127901"/>
                </a:lnTo>
                <a:lnTo>
                  <a:pt x="199555" y="119456"/>
                </a:lnTo>
                <a:lnTo>
                  <a:pt x="196380" y="112052"/>
                </a:lnTo>
                <a:lnTo>
                  <a:pt x="191617" y="105181"/>
                </a:lnTo>
                <a:lnTo>
                  <a:pt x="205905" y="90385"/>
                </a:lnTo>
                <a:lnTo>
                  <a:pt x="210680" y="86156"/>
                </a:lnTo>
                <a:lnTo>
                  <a:pt x="210680" y="79286"/>
                </a:lnTo>
                <a:lnTo>
                  <a:pt x="205905" y="75056"/>
                </a:lnTo>
                <a:lnTo>
                  <a:pt x="201675" y="70827"/>
                </a:lnTo>
                <a:lnTo>
                  <a:pt x="285317" y="70827"/>
                </a:lnTo>
                <a:lnTo>
                  <a:pt x="303820" y="106618"/>
                </a:lnTo>
                <a:lnTo>
                  <a:pt x="311772" y="155917"/>
                </a:lnTo>
                <a:lnTo>
                  <a:pt x="311557" y="165116"/>
                </a:lnTo>
                <a:lnTo>
                  <a:pt x="299605" y="204546"/>
                </a:lnTo>
                <a:lnTo>
                  <a:pt x="274726" y="204546"/>
                </a:lnTo>
                <a:lnTo>
                  <a:pt x="274726" y="240487"/>
                </a:lnTo>
                <a:close/>
              </a:path>
              <a:path w="311785" h="324485">
                <a:moveTo>
                  <a:pt x="159334" y="189750"/>
                </a:moveTo>
                <a:lnTo>
                  <a:pt x="124396" y="189750"/>
                </a:lnTo>
                <a:lnTo>
                  <a:pt x="124396" y="172834"/>
                </a:lnTo>
                <a:lnTo>
                  <a:pt x="116031" y="167176"/>
                </a:lnTo>
                <a:lnTo>
                  <a:pt x="109504" y="159289"/>
                </a:lnTo>
                <a:lnTo>
                  <a:pt x="105260" y="149717"/>
                </a:lnTo>
                <a:lnTo>
                  <a:pt x="103746" y="139001"/>
                </a:lnTo>
                <a:lnTo>
                  <a:pt x="106724" y="124360"/>
                </a:lnTo>
                <a:lnTo>
                  <a:pt x="114863" y="112247"/>
                </a:lnTo>
                <a:lnTo>
                  <a:pt x="126972" y="103998"/>
                </a:lnTo>
                <a:lnTo>
                  <a:pt x="141859" y="100952"/>
                </a:lnTo>
                <a:lnTo>
                  <a:pt x="156745" y="103998"/>
                </a:lnTo>
                <a:lnTo>
                  <a:pt x="168854" y="112247"/>
                </a:lnTo>
                <a:lnTo>
                  <a:pt x="176993" y="124360"/>
                </a:lnTo>
                <a:lnTo>
                  <a:pt x="179971" y="139001"/>
                </a:lnTo>
                <a:lnTo>
                  <a:pt x="178458" y="149717"/>
                </a:lnTo>
                <a:lnTo>
                  <a:pt x="174215" y="159289"/>
                </a:lnTo>
                <a:lnTo>
                  <a:pt x="167691" y="167176"/>
                </a:lnTo>
                <a:lnTo>
                  <a:pt x="159334" y="172834"/>
                </a:lnTo>
                <a:lnTo>
                  <a:pt x="159334" y="189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CE4BE823-0E6D-17E9-32B6-46E023B2EF05}"/>
              </a:ext>
            </a:extLst>
          </p:cNvPr>
          <p:cNvSpPr txBox="1"/>
          <p:nvPr/>
        </p:nvSpPr>
        <p:spPr>
          <a:xfrm>
            <a:off x="1944256" y="2461638"/>
            <a:ext cx="2754000" cy="432000"/>
          </a:xfrm>
          <a:prstGeom prst="rect">
            <a:avLst/>
          </a:prstGeom>
          <a:solidFill>
            <a:srgbClr val="505121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lang="zh-CN" altLang="en-US" sz="2400" b="1" spc="-50" dirty="0">
                <a:solidFill>
                  <a:srgbClr val="FFFFFF"/>
                </a:solidFill>
                <a:latin typeface="微软雅黑"/>
                <a:cs typeface="微软雅黑"/>
              </a:rPr>
              <a:t>数据集</a:t>
            </a:r>
            <a:endParaRPr lang="en-US" sz="2400" dirty="0">
              <a:latin typeface="微软雅黑"/>
              <a:cs typeface="微软雅黑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49F16170-7ED1-5D8B-33D1-F2C51CD19C61}"/>
              </a:ext>
            </a:extLst>
          </p:cNvPr>
          <p:cNvSpPr txBox="1"/>
          <p:nvPr/>
        </p:nvSpPr>
        <p:spPr>
          <a:xfrm>
            <a:off x="1672796" y="3629524"/>
            <a:ext cx="3296920" cy="504000"/>
          </a:xfrm>
          <a:prstGeom prst="rect">
            <a:avLst/>
          </a:prstGeom>
          <a:solidFill>
            <a:srgbClr val="505121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lang="zh-CN" altLang="en-US" sz="2800" b="1" spc="-50" dirty="0">
                <a:solidFill>
                  <a:srgbClr val="FFFFFF"/>
                </a:solidFill>
                <a:latin typeface="微软雅黑"/>
                <a:cs typeface="微软雅黑"/>
              </a:rPr>
              <a:t>预训练模型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32DBE825-92E0-16D6-BE3C-5473F5435F9C}"/>
              </a:ext>
            </a:extLst>
          </p:cNvPr>
          <p:cNvSpPr txBox="1"/>
          <p:nvPr/>
        </p:nvSpPr>
        <p:spPr>
          <a:xfrm>
            <a:off x="1422126" y="5127908"/>
            <a:ext cx="3798000" cy="576000"/>
          </a:xfrm>
          <a:prstGeom prst="rect">
            <a:avLst/>
          </a:prstGeom>
          <a:solidFill>
            <a:srgbClr val="505121"/>
          </a:solidFill>
        </p:spPr>
        <p:txBody>
          <a:bodyPr vert="horz" wrap="square" lIns="0" tIns="29844" rIns="0" bIns="0" rtlCol="0">
            <a:spAutoFit/>
          </a:bodyPr>
          <a:lstStyle/>
          <a:p>
            <a:pPr algn="ctr">
              <a:spcBef>
                <a:spcPts val="234"/>
              </a:spcBef>
            </a:pPr>
            <a:r>
              <a:rPr lang="zh-CN" altLang="en-US" sz="3200" b="1" spc="-50" dirty="0">
                <a:solidFill>
                  <a:srgbClr val="FFFFFF"/>
                </a:solidFill>
                <a:latin typeface="微软雅黑"/>
                <a:cs typeface="微软雅黑"/>
              </a:rPr>
              <a:t>对抗神经网络</a:t>
            </a:r>
            <a:endParaRPr lang="en-US" altLang="zh-CN" sz="3200" dirty="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7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EE1EAB06-9974-18AC-1FEF-7E2AEE279B7D}"/>
              </a:ext>
            </a:extLst>
          </p:cNvPr>
          <p:cNvSpPr/>
          <p:nvPr/>
        </p:nvSpPr>
        <p:spPr>
          <a:xfrm>
            <a:off x="8237504" y="1556792"/>
            <a:ext cx="2867286" cy="3942519"/>
          </a:xfrm>
          <a:custGeom>
            <a:avLst/>
            <a:gdLst>
              <a:gd name="connsiteX0" fmla="*/ 2437194 w 2867286"/>
              <a:gd name="connsiteY0" fmla="*/ 0 h 3942519"/>
              <a:gd name="connsiteX1" fmla="*/ 2867287 w 2867286"/>
              <a:gd name="connsiteY1" fmla="*/ 430093 h 3942519"/>
              <a:gd name="connsiteX2" fmla="*/ 2867287 w 2867286"/>
              <a:gd name="connsiteY2" fmla="*/ 3512427 h 3942519"/>
              <a:gd name="connsiteX3" fmla="*/ 2437194 w 2867286"/>
              <a:gd name="connsiteY3" fmla="*/ 3942520 h 3942519"/>
              <a:gd name="connsiteX4" fmla="*/ 430093 w 2867286"/>
              <a:gd name="connsiteY4" fmla="*/ 3942520 h 3942519"/>
              <a:gd name="connsiteX5" fmla="*/ 0 w 2867286"/>
              <a:gd name="connsiteY5" fmla="*/ 3512427 h 3942519"/>
              <a:gd name="connsiteX6" fmla="*/ 0 w 2867286"/>
              <a:gd name="connsiteY6" fmla="*/ 430093 h 3942519"/>
              <a:gd name="connsiteX7" fmla="*/ 430093 w 2867286"/>
              <a:gd name="connsiteY7" fmla="*/ 0 h 3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7286" h="3942519">
                <a:moveTo>
                  <a:pt x="2437194" y="0"/>
                </a:moveTo>
                <a:cubicBezTo>
                  <a:pt x="2674727" y="0"/>
                  <a:pt x="2867287" y="192559"/>
                  <a:pt x="2867287" y="430093"/>
                </a:cubicBezTo>
                <a:lnTo>
                  <a:pt x="2867287" y="3512427"/>
                </a:lnTo>
                <a:cubicBezTo>
                  <a:pt x="2867287" y="3749960"/>
                  <a:pt x="2674727" y="3942520"/>
                  <a:pt x="2437194" y="3942520"/>
                </a:cubicBezTo>
                <a:lnTo>
                  <a:pt x="430093" y="3942520"/>
                </a:lnTo>
                <a:cubicBezTo>
                  <a:pt x="192559" y="3942520"/>
                  <a:pt x="0" y="3749960"/>
                  <a:pt x="0" y="3512427"/>
                </a:cubicBezTo>
                <a:lnTo>
                  <a:pt x="0" y="430093"/>
                </a:lnTo>
                <a:cubicBezTo>
                  <a:pt x="0" y="192559"/>
                  <a:pt x="192559" y="0"/>
                  <a:pt x="43009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FDCB9A5-98D0-DDA0-DF81-5FCA86BB7BDE}"/>
              </a:ext>
            </a:extLst>
          </p:cNvPr>
          <p:cNvSpPr/>
          <p:nvPr/>
        </p:nvSpPr>
        <p:spPr>
          <a:xfrm>
            <a:off x="8486241" y="3608694"/>
            <a:ext cx="125443" cy="125443"/>
          </a:xfrm>
          <a:custGeom>
            <a:avLst/>
            <a:gdLst>
              <a:gd name="connsiteX0" fmla="*/ 125444 w 125443"/>
              <a:gd name="connsiteY0" fmla="*/ 62722 h 125443"/>
              <a:gd name="connsiteX1" fmla="*/ 0 w 125443"/>
              <a:gd name="connsiteY1" fmla="*/ 125444 h 125443"/>
              <a:gd name="connsiteX2" fmla="*/ 31361 w 125443"/>
              <a:gd name="connsiteY2" fmla="*/ 62722 h 125443"/>
              <a:gd name="connsiteX3" fmla="*/ 0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125444" y="62722"/>
                </a:moveTo>
                <a:lnTo>
                  <a:pt x="0" y="125444"/>
                </a:lnTo>
                <a:lnTo>
                  <a:pt x="31361" y="627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606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dirty="0">
                <a:solidFill>
                  <a:srgbClr val="505121"/>
                </a:solidFill>
                <a:latin typeface="微软雅黑"/>
                <a:cs typeface="微软雅黑"/>
              </a:rPr>
              <a:t>技术路线</a:t>
            </a:r>
            <a:endParaRPr sz="3600" dirty="0">
              <a:solidFill>
                <a:srgbClr val="505121"/>
              </a:solidFill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1169980" y="6415989"/>
            <a:ext cx="280034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>
                <a:solidFill>
                  <a:srgbClr val="505121"/>
                </a:solidFill>
              </a:rPr>
              <a:pPr marL="59690" algn="ctr">
                <a:lnSpc>
                  <a:spcPct val="100000"/>
                </a:lnSpc>
                <a:spcBef>
                  <a:spcPts val="185"/>
                </a:spcBef>
              </a:pPr>
              <a:t>8</a:t>
            </a:fld>
            <a:endParaRPr spc="-25" dirty="0">
              <a:solidFill>
                <a:srgbClr val="505121"/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B31B20D-AC37-B748-9173-9064AC1943D7}"/>
              </a:ext>
            </a:extLst>
          </p:cNvPr>
          <p:cNvSpPr/>
          <p:nvPr/>
        </p:nvSpPr>
        <p:spPr>
          <a:xfrm>
            <a:off x="4653396" y="1556792"/>
            <a:ext cx="2867286" cy="3942519"/>
          </a:xfrm>
          <a:custGeom>
            <a:avLst/>
            <a:gdLst>
              <a:gd name="connsiteX0" fmla="*/ 2437194 w 2867286"/>
              <a:gd name="connsiteY0" fmla="*/ 0 h 3942519"/>
              <a:gd name="connsiteX1" fmla="*/ 2867287 w 2867286"/>
              <a:gd name="connsiteY1" fmla="*/ 430093 h 3942519"/>
              <a:gd name="connsiteX2" fmla="*/ 2867287 w 2867286"/>
              <a:gd name="connsiteY2" fmla="*/ 3512427 h 3942519"/>
              <a:gd name="connsiteX3" fmla="*/ 2437194 w 2867286"/>
              <a:gd name="connsiteY3" fmla="*/ 3942520 h 3942519"/>
              <a:gd name="connsiteX4" fmla="*/ 430093 w 2867286"/>
              <a:gd name="connsiteY4" fmla="*/ 3942520 h 3942519"/>
              <a:gd name="connsiteX5" fmla="*/ 0 w 2867286"/>
              <a:gd name="connsiteY5" fmla="*/ 3512427 h 3942519"/>
              <a:gd name="connsiteX6" fmla="*/ 0 w 2867286"/>
              <a:gd name="connsiteY6" fmla="*/ 430093 h 3942519"/>
              <a:gd name="connsiteX7" fmla="*/ 430093 w 2867286"/>
              <a:gd name="connsiteY7" fmla="*/ 0 h 3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7286" h="3942519">
                <a:moveTo>
                  <a:pt x="2437194" y="0"/>
                </a:moveTo>
                <a:cubicBezTo>
                  <a:pt x="2674727" y="0"/>
                  <a:pt x="2867287" y="192559"/>
                  <a:pt x="2867287" y="430093"/>
                </a:cubicBezTo>
                <a:lnTo>
                  <a:pt x="2867287" y="3512427"/>
                </a:lnTo>
                <a:cubicBezTo>
                  <a:pt x="2867287" y="3749960"/>
                  <a:pt x="2674727" y="3942520"/>
                  <a:pt x="2437194" y="3942520"/>
                </a:cubicBezTo>
                <a:lnTo>
                  <a:pt x="430093" y="3942520"/>
                </a:lnTo>
                <a:cubicBezTo>
                  <a:pt x="192559" y="3942520"/>
                  <a:pt x="0" y="3749960"/>
                  <a:pt x="0" y="3512427"/>
                </a:cubicBezTo>
                <a:lnTo>
                  <a:pt x="0" y="430093"/>
                </a:lnTo>
                <a:cubicBezTo>
                  <a:pt x="0" y="192559"/>
                  <a:pt x="192559" y="0"/>
                  <a:pt x="43009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095E54BB-F848-4357-3B2F-D85ED3CF29B0}"/>
              </a:ext>
            </a:extLst>
          </p:cNvPr>
          <p:cNvSpPr/>
          <p:nvPr/>
        </p:nvSpPr>
        <p:spPr>
          <a:xfrm>
            <a:off x="1069288" y="1556792"/>
            <a:ext cx="2867286" cy="3942519"/>
          </a:xfrm>
          <a:custGeom>
            <a:avLst/>
            <a:gdLst>
              <a:gd name="connsiteX0" fmla="*/ 2437194 w 2867286"/>
              <a:gd name="connsiteY0" fmla="*/ 0 h 3942519"/>
              <a:gd name="connsiteX1" fmla="*/ 2867287 w 2867286"/>
              <a:gd name="connsiteY1" fmla="*/ 430093 h 3942519"/>
              <a:gd name="connsiteX2" fmla="*/ 2867287 w 2867286"/>
              <a:gd name="connsiteY2" fmla="*/ 3512427 h 3942519"/>
              <a:gd name="connsiteX3" fmla="*/ 2437194 w 2867286"/>
              <a:gd name="connsiteY3" fmla="*/ 3942520 h 3942519"/>
              <a:gd name="connsiteX4" fmla="*/ 430093 w 2867286"/>
              <a:gd name="connsiteY4" fmla="*/ 3942520 h 3942519"/>
              <a:gd name="connsiteX5" fmla="*/ 0 w 2867286"/>
              <a:gd name="connsiteY5" fmla="*/ 3512427 h 3942519"/>
              <a:gd name="connsiteX6" fmla="*/ 0 w 2867286"/>
              <a:gd name="connsiteY6" fmla="*/ 430093 h 3942519"/>
              <a:gd name="connsiteX7" fmla="*/ 430093 w 2867286"/>
              <a:gd name="connsiteY7" fmla="*/ 0 h 3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7286" h="3942519">
                <a:moveTo>
                  <a:pt x="2437194" y="0"/>
                </a:moveTo>
                <a:cubicBezTo>
                  <a:pt x="2674728" y="0"/>
                  <a:pt x="2867287" y="192559"/>
                  <a:pt x="2867287" y="430093"/>
                </a:cubicBezTo>
                <a:lnTo>
                  <a:pt x="2867287" y="3512427"/>
                </a:lnTo>
                <a:cubicBezTo>
                  <a:pt x="2867287" y="3749960"/>
                  <a:pt x="2674728" y="3942520"/>
                  <a:pt x="2437194" y="3942520"/>
                </a:cubicBezTo>
                <a:lnTo>
                  <a:pt x="430093" y="3942520"/>
                </a:lnTo>
                <a:cubicBezTo>
                  <a:pt x="192559" y="3942520"/>
                  <a:pt x="0" y="3749960"/>
                  <a:pt x="0" y="3512427"/>
                </a:cubicBezTo>
                <a:lnTo>
                  <a:pt x="0" y="430093"/>
                </a:lnTo>
                <a:cubicBezTo>
                  <a:pt x="0" y="192559"/>
                  <a:pt x="192559" y="0"/>
                  <a:pt x="43009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151502B-F682-6AE3-9808-B310D2A8AB03}"/>
              </a:ext>
            </a:extLst>
          </p:cNvPr>
          <p:cNvSpPr/>
          <p:nvPr/>
        </p:nvSpPr>
        <p:spPr>
          <a:xfrm>
            <a:off x="2511891" y="2990435"/>
            <a:ext cx="17920" cy="268808"/>
          </a:xfrm>
          <a:custGeom>
            <a:avLst/>
            <a:gdLst>
              <a:gd name="connsiteX0" fmla="*/ 0 w 17920"/>
              <a:gd name="connsiteY0" fmla="*/ 0 h 268808"/>
              <a:gd name="connsiteX1" fmla="*/ 0 w 17920"/>
              <a:gd name="connsiteY1" fmla="*/ 179205 h 268808"/>
              <a:gd name="connsiteX2" fmla="*/ 0 w 17920"/>
              <a:gd name="connsiteY2" fmla="*/ 179205 h 268808"/>
              <a:gd name="connsiteX3" fmla="*/ 0 w 17920"/>
              <a:gd name="connsiteY3" fmla="*/ 89603 h 268808"/>
              <a:gd name="connsiteX4" fmla="*/ 0 w 17920"/>
              <a:gd name="connsiteY4" fmla="*/ 122218 h 268808"/>
              <a:gd name="connsiteX5" fmla="*/ 0 w 17920"/>
              <a:gd name="connsiteY5" fmla="*/ 244257 h 2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0" h="268808">
                <a:moveTo>
                  <a:pt x="0" y="0"/>
                </a:moveTo>
                <a:lnTo>
                  <a:pt x="0" y="179205"/>
                </a:lnTo>
                <a:cubicBezTo>
                  <a:pt x="0" y="298676"/>
                  <a:pt x="0" y="298676"/>
                  <a:pt x="0" y="179205"/>
                </a:cubicBezTo>
                <a:lnTo>
                  <a:pt x="0" y="89603"/>
                </a:lnTo>
                <a:cubicBezTo>
                  <a:pt x="0" y="29868"/>
                  <a:pt x="0" y="40739"/>
                  <a:pt x="0" y="122218"/>
                </a:cubicBezTo>
                <a:lnTo>
                  <a:pt x="0" y="244257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9D6B77F-ABE5-AD88-2035-3F3E5D6C2E0C}"/>
              </a:ext>
            </a:extLst>
          </p:cNvPr>
          <p:cNvSpPr/>
          <p:nvPr/>
        </p:nvSpPr>
        <p:spPr>
          <a:xfrm>
            <a:off x="2449169" y="3203331"/>
            <a:ext cx="125443" cy="125443"/>
          </a:xfrm>
          <a:custGeom>
            <a:avLst/>
            <a:gdLst>
              <a:gd name="connsiteX0" fmla="*/ 62722 w 125443"/>
              <a:gd name="connsiteY0" fmla="*/ 125444 h 125443"/>
              <a:gd name="connsiteX1" fmla="*/ 0 w 125443"/>
              <a:gd name="connsiteY1" fmla="*/ 0 h 125443"/>
              <a:gd name="connsiteX2" fmla="*/ 62722 w 125443"/>
              <a:gd name="connsiteY2" fmla="*/ 31361 h 125443"/>
              <a:gd name="connsiteX3" fmla="*/ 125444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125444"/>
                </a:moveTo>
                <a:lnTo>
                  <a:pt x="0" y="0"/>
                </a:lnTo>
                <a:lnTo>
                  <a:pt x="62722" y="31361"/>
                </a:lnTo>
                <a:lnTo>
                  <a:pt x="125444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FB86D75-E2B4-2619-AEBB-275937B73E48}"/>
              </a:ext>
            </a:extLst>
          </p:cNvPr>
          <p:cNvSpPr/>
          <p:nvPr/>
        </p:nvSpPr>
        <p:spPr>
          <a:xfrm>
            <a:off x="1427698" y="2273613"/>
            <a:ext cx="2168385" cy="716821"/>
          </a:xfrm>
          <a:custGeom>
            <a:avLst/>
            <a:gdLst>
              <a:gd name="connsiteX0" fmla="*/ 2060862 w 2168385"/>
              <a:gd name="connsiteY0" fmla="*/ 0 h 716821"/>
              <a:gd name="connsiteX1" fmla="*/ 2168386 w 2168385"/>
              <a:gd name="connsiteY1" fmla="*/ 107523 h 716821"/>
              <a:gd name="connsiteX2" fmla="*/ 2168386 w 2168385"/>
              <a:gd name="connsiteY2" fmla="*/ 609298 h 716821"/>
              <a:gd name="connsiteX3" fmla="*/ 2060862 w 2168385"/>
              <a:gd name="connsiteY3" fmla="*/ 716822 h 716821"/>
              <a:gd name="connsiteX4" fmla="*/ 107523 w 2168385"/>
              <a:gd name="connsiteY4" fmla="*/ 716822 h 716821"/>
              <a:gd name="connsiteX5" fmla="*/ 0 w 2168385"/>
              <a:gd name="connsiteY5" fmla="*/ 609298 h 716821"/>
              <a:gd name="connsiteX6" fmla="*/ 0 w 2168385"/>
              <a:gd name="connsiteY6" fmla="*/ 107523 h 716821"/>
              <a:gd name="connsiteX7" fmla="*/ 107523 w 216838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385" h="716821">
                <a:moveTo>
                  <a:pt x="2060862" y="0"/>
                </a:moveTo>
                <a:cubicBezTo>
                  <a:pt x="2120246" y="0"/>
                  <a:pt x="2168386" y="48140"/>
                  <a:pt x="2168386" y="107523"/>
                </a:cubicBezTo>
                <a:lnTo>
                  <a:pt x="2168386" y="609298"/>
                </a:lnTo>
                <a:cubicBezTo>
                  <a:pt x="2168386" y="668682"/>
                  <a:pt x="2120246" y="716822"/>
                  <a:pt x="206086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DB3B3D-0914-C056-AC67-F29EE528B236}"/>
              </a:ext>
            </a:extLst>
          </p:cNvPr>
          <p:cNvSpPr txBox="1"/>
          <p:nvPr/>
        </p:nvSpPr>
        <p:spPr>
          <a:xfrm>
            <a:off x="1896335" y="247267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Helvetica"/>
                <a:cs typeface="Helvetica"/>
                <a:sym typeface="Helvetica"/>
                <a:rtl val="0"/>
              </a:rPr>
              <a:t>GitHub GitLab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5D62FB9-C6E6-B384-7982-B374B1C732C6}"/>
              </a:ext>
            </a:extLst>
          </p:cNvPr>
          <p:cNvSpPr/>
          <p:nvPr/>
        </p:nvSpPr>
        <p:spPr>
          <a:xfrm>
            <a:off x="1790589" y="1646394"/>
            <a:ext cx="1442603" cy="537616"/>
          </a:xfrm>
          <a:custGeom>
            <a:avLst/>
            <a:gdLst>
              <a:gd name="connsiteX0" fmla="*/ 1361961 w 1442603"/>
              <a:gd name="connsiteY0" fmla="*/ 0 h 537616"/>
              <a:gd name="connsiteX1" fmla="*/ 1442604 w 1442603"/>
              <a:gd name="connsiteY1" fmla="*/ 80642 h 537616"/>
              <a:gd name="connsiteX2" fmla="*/ 1442604 w 1442603"/>
              <a:gd name="connsiteY2" fmla="*/ 456974 h 537616"/>
              <a:gd name="connsiteX3" fmla="*/ 1361961 w 1442603"/>
              <a:gd name="connsiteY3" fmla="*/ 537616 h 537616"/>
              <a:gd name="connsiteX4" fmla="*/ 80642 w 1442603"/>
              <a:gd name="connsiteY4" fmla="*/ 537616 h 537616"/>
              <a:gd name="connsiteX5" fmla="*/ 0 w 1442603"/>
              <a:gd name="connsiteY5" fmla="*/ 456974 h 537616"/>
              <a:gd name="connsiteX6" fmla="*/ 0 w 1442603"/>
              <a:gd name="connsiteY6" fmla="*/ 80642 h 537616"/>
              <a:gd name="connsiteX7" fmla="*/ 80642 w 1442603"/>
              <a:gd name="connsiteY7" fmla="*/ 0 h 5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2603" h="537616">
                <a:moveTo>
                  <a:pt x="1361961" y="0"/>
                </a:moveTo>
                <a:cubicBezTo>
                  <a:pt x="1406499" y="0"/>
                  <a:pt x="1442604" y="36105"/>
                  <a:pt x="1442604" y="80642"/>
                </a:cubicBezTo>
                <a:lnTo>
                  <a:pt x="1442604" y="456974"/>
                </a:lnTo>
                <a:cubicBezTo>
                  <a:pt x="1442604" y="501511"/>
                  <a:pt x="1406499" y="537616"/>
                  <a:pt x="1361961" y="537616"/>
                </a:cubicBezTo>
                <a:lnTo>
                  <a:pt x="80642" y="537616"/>
                </a:lnTo>
                <a:cubicBezTo>
                  <a:pt x="36105" y="537616"/>
                  <a:pt x="0" y="501511"/>
                  <a:pt x="0" y="456974"/>
                </a:cubicBezTo>
                <a:lnTo>
                  <a:pt x="0" y="80642"/>
                </a:lnTo>
                <a:cubicBezTo>
                  <a:pt x="0" y="36105"/>
                  <a:pt x="36105" y="0"/>
                  <a:pt x="80642" y="0"/>
                </a:cubicBezTo>
                <a:close/>
              </a:path>
            </a:pathLst>
          </a:custGeom>
          <a:noFill/>
          <a:ln w="1791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C5464A-401D-57B7-49B5-ACD2D2577FBD}"/>
              </a:ext>
            </a:extLst>
          </p:cNvPr>
          <p:cNvSpPr txBox="1"/>
          <p:nvPr/>
        </p:nvSpPr>
        <p:spPr>
          <a:xfrm>
            <a:off x="1804005" y="16992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获取训练数据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76B031A5-4DBD-5B49-3E9C-4037477AE6EA}"/>
              </a:ext>
            </a:extLst>
          </p:cNvPr>
          <p:cNvSpPr/>
          <p:nvPr/>
        </p:nvSpPr>
        <p:spPr>
          <a:xfrm>
            <a:off x="2511891" y="4065668"/>
            <a:ext cx="17920" cy="244257"/>
          </a:xfrm>
          <a:custGeom>
            <a:avLst/>
            <a:gdLst>
              <a:gd name="connsiteX0" fmla="*/ 0 w 17920"/>
              <a:gd name="connsiteY0" fmla="*/ 0 h 244257"/>
              <a:gd name="connsiteX1" fmla="*/ 0 w 17920"/>
              <a:gd name="connsiteY1" fmla="*/ 244257 h 24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20" h="244257">
                <a:moveTo>
                  <a:pt x="0" y="0"/>
                </a:moveTo>
                <a:lnTo>
                  <a:pt x="0" y="244257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BDDC0C16-6340-652C-89B2-DB89CDFFA99D}"/>
              </a:ext>
            </a:extLst>
          </p:cNvPr>
          <p:cNvSpPr/>
          <p:nvPr/>
        </p:nvSpPr>
        <p:spPr>
          <a:xfrm>
            <a:off x="2449169" y="4278564"/>
            <a:ext cx="125443" cy="125443"/>
          </a:xfrm>
          <a:custGeom>
            <a:avLst/>
            <a:gdLst>
              <a:gd name="connsiteX0" fmla="*/ 62722 w 125443"/>
              <a:gd name="connsiteY0" fmla="*/ 125444 h 125443"/>
              <a:gd name="connsiteX1" fmla="*/ 0 w 125443"/>
              <a:gd name="connsiteY1" fmla="*/ 0 h 125443"/>
              <a:gd name="connsiteX2" fmla="*/ 62722 w 125443"/>
              <a:gd name="connsiteY2" fmla="*/ 31361 h 125443"/>
              <a:gd name="connsiteX3" fmla="*/ 125444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125444"/>
                </a:moveTo>
                <a:lnTo>
                  <a:pt x="0" y="0"/>
                </a:lnTo>
                <a:lnTo>
                  <a:pt x="62722" y="31361"/>
                </a:lnTo>
                <a:lnTo>
                  <a:pt x="125444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54BC296-53B2-7EEF-8D6C-B3EDC8CFD13D}"/>
              </a:ext>
            </a:extLst>
          </p:cNvPr>
          <p:cNvSpPr/>
          <p:nvPr/>
        </p:nvSpPr>
        <p:spPr>
          <a:xfrm>
            <a:off x="1436659" y="3348846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5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5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32706AF-2DA9-9871-8BC5-57F13DF32E03}"/>
              </a:ext>
            </a:extLst>
          </p:cNvPr>
          <p:cNvSpPr txBox="1"/>
          <p:nvPr/>
        </p:nvSpPr>
        <p:spPr>
          <a:xfrm>
            <a:off x="1956042" y="35478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错误修复报告</a:t>
            </a: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FD1D834-7D50-F1D0-F603-2123A9188AF1}"/>
              </a:ext>
            </a:extLst>
          </p:cNvPr>
          <p:cNvSpPr/>
          <p:nvPr/>
        </p:nvSpPr>
        <p:spPr>
          <a:xfrm>
            <a:off x="3578163" y="2632024"/>
            <a:ext cx="1319489" cy="2150465"/>
          </a:xfrm>
          <a:custGeom>
            <a:avLst/>
            <a:gdLst>
              <a:gd name="connsiteX0" fmla="*/ 0 w 1319489"/>
              <a:gd name="connsiteY0" fmla="*/ 2150465 h 2150465"/>
              <a:gd name="connsiteX1" fmla="*/ 716822 w 1319489"/>
              <a:gd name="connsiteY1" fmla="*/ 2150465 h 2150465"/>
              <a:gd name="connsiteX2" fmla="*/ 716822 w 1319489"/>
              <a:gd name="connsiteY2" fmla="*/ 0 h 2150465"/>
              <a:gd name="connsiteX3" fmla="*/ 1319490 w 1319489"/>
              <a:gd name="connsiteY3" fmla="*/ 0 h 2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489" h="2150465">
                <a:moveTo>
                  <a:pt x="0" y="2150465"/>
                </a:moveTo>
                <a:lnTo>
                  <a:pt x="716822" y="2150465"/>
                </a:lnTo>
                <a:lnTo>
                  <a:pt x="716822" y="0"/>
                </a:lnTo>
                <a:lnTo>
                  <a:pt x="1319490" y="0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9ABF832-6D1E-3B68-4204-DF01FDCC6420}"/>
              </a:ext>
            </a:extLst>
          </p:cNvPr>
          <p:cNvSpPr/>
          <p:nvPr/>
        </p:nvSpPr>
        <p:spPr>
          <a:xfrm>
            <a:off x="4866292" y="2569302"/>
            <a:ext cx="125443" cy="125443"/>
          </a:xfrm>
          <a:custGeom>
            <a:avLst/>
            <a:gdLst>
              <a:gd name="connsiteX0" fmla="*/ 125444 w 125443"/>
              <a:gd name="connsiteY0" fmla="*/ 62722 h 125443"/>
              <a:gd name="connsiteX1" fmla="*/ 0 w 125443"/>
              <a:gd name="connsiteY1" fmla="*/ 125444 h 125443"/>
              <a:gd name="connsiteX2" fmla="*/ 31361 w 125443"/>
              <a:gd name="connsiteY2" fmla="*/ 62722 h 125443"/>
              <a:gd name="connsiteX3" fmla="*/ 0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125444" y="62722"/>
                </a:moveTo>
                <a:lnTo>
                  <a:pt x="0" y="125444"/>
                </a:lnTo>
                <a:lnTo>
                  <a:pt x="31361" y="627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8E583B2-0E4C-F6D4-D264-E79904D7F65E}"/>
              </a:ext>
            </a:extLst>
          </p:cNvPr>
          <p:cNvSpPr/>
          <p:nvPr/>
        </p:nvSpPr>
        <p:spPr>
          <a:xfrm>
            <a:off x="3578163" y="4782489"/>
            <a:ext cx="1319489" cy="17920"/>
          </a:xfrm>
          <a:custGeom>
            <a:avLst/>
            <a:gdLst>
              <a:gd name="connsiteX0" fmla="*/ 0 w 1319489"/>
              <a:gd name="connsiteY0" fmla="*/ 0 h 17920"/>
              <a:gd name="connsiteX1" fmla="*/ 1319490 w 1319489"/>
              <a:gd name="connsiteY1" fmla="*/ 0 h 1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9489" h="17920">
                <a:moveTo>
                  <a:pt x="0" y="0"/>
                </a:moveTo>
                <a:lnTo>
                  <a:pt x="1319490" y="0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976152C-123B-A323-CE8D-099662B26C9D}"/>
              </a:ext>
            </a:extLst>
          </p:cNvPr>
          <p:cNvSpPr/>
          <p:nvPr/>
        </p:nvSpPr>
        <p:spPr>
          <a:xfrm>
            <a:off x="4866292" y="4719767"/>
            <a:ext cx="125443" cy="125443"/>
          </a:xfrm>
          <a:custGeom>
            <a:avLst/>
            <a:gdLst>
              <a:gd name="connsiteX0" fmla="*/ 125444 w 125443"/>
              <a:gd name="connsiteY0" fmla="*/ 62722 h 125443"/>
              <a:gd name="connsiteX1" fmla="*/ 0 w 125443"/>
              <a:gd name="connsiteY1" fmla="*/ 125444 h 125443"/>
              <a:gd name="connsiteX2" fmla="*/ 31361 w 125443"/>
              <a:gd name="connsiteY2" fmla="*/ 62722 h 125443"/>
              <a:gd name="connsiteX3" fmla="*/ 0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125444" y="62722"/>
                </a:moveTo>
                <a:lnTo>
                  <a:pt x="0" y="125444"/>
                </a:lnTo>
                <a:lnTo>
                  <a:pt x="31361" y="627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7A904D14-E4E6-2C4F-7B7A-99180222F907}"/>
              </a:ext>
            </a:extLst>
          </p:cNvPr>
          <p:cNvSpPr/>
          <p:nvPr/>
        </p:nvSpPr>
        <p:spPr>
          <a:xfrm>
            <a:off x="1427698" y="4424078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5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5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21C6D2-37A2-3246-BAA8-0FD0A0019BB2}"/>
              </a:ext>
            </a:extLst>
          </p:cNvPr>
          <p:cNvSpPr txBox="1"/>
          <p:nvPr/>
        </p:nvSpPr>
        <p:spPr>
          <a:xfrm>
            <a:off x="1956042" y="4486620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修复前代码</a:t>
            </a:r>
            <a:endParaRPr lang="en-US" altLang="zh-CN" sz="1600" spc="0" baseline="0" dirty="0">
              <a:ln/>
              <a:solidFill>
                <a:srgbClr val="505121"/>
              </a:solidFill>
              <a:latin typeface="微软雅黑"/>
              <a:ea typeface="微软雅黑"/>
              <a:sym typeface="微软雅黑"/>
              <a:rtl val="0"/>
            </a:endParaRPr>
          </a:p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cs typeface="Helvetica"/>
                <a:sym typeface="微软雅黑"/>
                <a:rtl val="0"/>
              </a:rPr>
              <a:t>修复后代码</a:t>
            </a:r>
            <a:endParaRPr lang="zh-CN" altLang="en-US" sz="1600" spc="0" baseline="0" dirty="0">
              <a:ln/>
              <a:solidFill>
                <a:srgbClr val="505121"/>
              </a:solidFill>
              <a:latin typeface="Helvetica"/>
              <a:ea typeface="微软雅黑"/>
              <a:cs typeface="Helvetica"/>
              <a:sym typeface="Helvetica"/>
              <a:rtl val="0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132E8B-8B17-EC48-B4CF-7B76FDB3752F}"/>
              </a:ext>
            </a:extLst>
          </p:cNvPr>
          <p:cNvSpPr/>
          <p:nvPr/>
        </p:nvSpPr>
        <p:spPr>
          <a:xfrm>
            <a:off x="6087039" y="4065668"/>
            <a:ext cx="17920" cy="268808"/>
          </a:xfrm>
          <a:custGeom>
            <a:avLst/>
            <a:gdLst>
              <a:gd name="connsiteX0" fmla="*/ 0 w 17920"/>
              <a:gd name="connsiteY0" fmla="*/ 0 h 268808"/>
              <a:gd name="connsiteX1" fmla="*/ 0 w 17920"/>
              <a:gd name="connsiteY1" fmla="*/ 179205 h 268808"/>
              <a:gd name="connsiteX2" fmla="*/ 0 w 17920"/>
              <a:gd name="connsiteY2" fmla="*/ 179205 h 268808"/>
              <a:gd name="connsiteX3" fmla="*/ 0 w 17920"/>
              <a:gd name="connsiteY3" fmla="*/ 89603 h 268808"/>
              <a:gd name="connsiteX4" fmla="*/ 0 w 17920"/>
              <a:gd name="connsiteY4" fmla="*/ 122218 h 268808"/>
              <a:gd name="connsiteX5" fmla="*/ 0 w 17920"/>
              <a:gd name="connsiteY5" fmla="*/ 244257 h 2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0" h="268808">
                <a:moveTo>
                  <a:pt x="0" y="0"/>
                </a:moveTo>
                <a:lnTo>
                  <a:pt x="0" y="179205"/>
                </a:lnTo>
                <a:cubicBezTo>
                  <a:pt x="0" y="298676"/>
                  <a:pt x="0" y="298676"/>
                  <a:pt x="0" y="179205"/>
                </a:cubicBezTo>
                <a:lnTo>
                  <a:pt x="0" y="89603"/>
                </a:lnTo>
                <a:cubicBezTo>
                  <a:pt x="0" y="29868"/>
                  <a:pt x="0" y="40739"/>
                  <a:pt x="0" y="122218"/>
                </a:cubicBezTo>
                <a:lnTo>
                  <a:pt x="0" y="244257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91C5FCF-5B53-B41A-32D4-6DC87E95F968}"/>
              </a:ext>
            </a:extLst>
          </p:cNvPr>
          <p:cNvSpPr/>
          <p:nvPr/>
        </p:nvSpPr>
        <p:spPr>
          <a:xfrm>
            <a:off x="6024317" y="4278564"/>
            <a:ext cx="125443" cy="125443"/>
          </a:xfrm>
          <a:custGeom>
            <a:avLst/>
            <a:gdLst>
              <a:gd name="connsiteX0" fmla="*/ 62722 w 125443"/>
              <a:gd name="connsiteY0" fmla="*/ 125444 h 125443"/>
              <a:gd name="connsiteX1" fmla="*/ 0 w 125443"/>
              <a:gd name="connsiteY1" fmla="*/ 0 h 125443"/>
              <a:gd name="connsiteX2" fmla="*/ 62722 w 125443"/>
              <a:gd name="connsiteY2" fmla="*/ 31361 h 125443"/>
              <a:gd name="connsiteX3" fmla="*/ 125444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125444"/>
                </a:moveTo>
                <a:lnTo>
                  <a:pt x="0" y="0"/>
                </a:lnTo>
                <a:lnTo>
                  <a:pt x="62722" y="31361"/>
                </a:lnTo>
                <a:lnTo>
                  <a:pt x="125444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C83F0A0-54D2-5FB2-3ECB-93815BD09502}"/>
              </a:ext>
            </a:extLst>
          </p:cNvPr>
          <p:cNvSpPr/>
          <p:nvPr/>
        </p:nvSpPr>
        <p:spPr>
          <a:xfrm>
            <a:off x="6087039" y="3080038"/>
            <a:ext cx="17920" cy="268808"/>
          </a:xfrm>
          <a:custGeom>
            <a:avLst/>
            <a:gdLst>
              <a:gd name="connsiteX0" fmla="*/ 0 w 17920"/>
              <a:gd name="connsiteY0" fmla="*/ 268808 h 268808"/>
              <a:gd name="connsiteX1" fmla="*/ 0 w 17920"/>
              <a:gd name="connsiteY1" fmla="*/ 89603 h 268808"/>
              <a:gd name="connsiteX2" fmla="*/ 0 w 17920"/>
              <a:gd name="connsiteY2" fmla="*/ 89603 h 268808"/>
              <a:gd name="connsiteX3" fmla="*/ 0 w 17920"/>
              <a:gd name="connsiteY3" fmla="*/ 179205 h 268808"/>
              <a:gd name="connsiteX4" fmla="*/ 0 w 17920"/>
              <a:gd name="connsiteY4" fmla="*/ 146590 h 268808"/>
              <a:gd name="connsiteX5" fmla="*/ 0 w 17920"/>
              <a:gd name="connsiteY5" fmla="*/ 24551 h 2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0" h="268808">
                <a:moveTo>
                  <a:pt x="0" y="268808"/>
                </a:moveTo>
                <a:lnTo>
                  <a:pt x="0" y="89603"/>
                </a:lnTo>
                <a:cubicBezTo>
                  <a:pt x="0" y="-29868"/>
                  <a:pt x="0" y="-29868"/>
                  <a:pt x="0" y="89603"/>
                </a:cubicBezTo>
                <a:lnTo>
                  <a:pt x="0" y="179205"/>
                </a:lnTo>
                <a:cubicBezTo>
                  <a:pt x="0" y="238941"/>
                  <a:pt x="0" y="228069"/>
                  <a:pt x="0" y="146590"/>
                </a:cubicBezTo>
                <a:lnTo>
                  <a:pt x="0" y="24551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9C9BC97-0B8E-640A-CFB7-07D3EAD11FB2}"/>
              </a:ext>
            </a:extLst>
          </p:cNvPr>
          <p:cNvSpPr/>
          <p:nvPr/>
        </p:nvSpPr>
        <p:spPr>
          <a:xfrm>
            <a:off x="6024317" y="3010506"/>
            <a:ext cx="125443" cy="125443"/>
          </a:xfrm>
          <a:custGeom>
            <a:avLst/>
            <a:gdLst>
              <a:gd name="connsiteX0" fmla="*/ 62722 w 125443"/>
              <a:gd name="connsiteY0" fmla="*/ 0 h 125443"/>
              <a:gd name="connsiteX1" fmla="*/ 125444 w 125443"/>
              <a:gd name="connsiteY1" fmla="*/ 125444 h 125443"/>
              <a:gd name="connsiteX2" fmla="*/ 62722 w 125443"/>
              <a:gd name="connsiteY2" fmla="*/ 94083 h 125443"/>
              <a:gd name="connsiteX3" fmla="*/ 0 w 125443"/>
              <a:gd name="connsiteY3" fmla="*/ 125444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0"/>
                </a:moveTo>
                <a:lnTo>
                  <a:pt x="125444" y="125444"/>
                </a:lnTo>
                <a:lnTo>
                  <a:pt x="62722" y="94083"/>
                </a:lnTo>
                <a:lnTo>
                  <a:pt x="0" y="125444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C01FE62A-5E67-7F91-34A9-B3675DE5E420}"/>
              </a:ext>
            </a:extLst>
          </p:cNvPr>
          <p:cNvSpPr/>
          <p:nvPr/>
        </p:nvSpPr>
        <p:spPr>
          <a:xfrm>
            <a:off x="5011807" y="3348846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BD4BD-8446-E9A3-F961-8DF07656D7D5}"/>
              </a:ext>
            </a:extLst>
          </p:cNvPr>
          <p:cNvSpPr txBox="1"/>
          <p:nvPr/>
        </p:nvSpPr>
        <p:spPr>
          <a:xfrm>
            <a:off x="5540460" y="356469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模型预训练</a:t>
            </a: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E9D58C28-DCD2-F057-235A-E06090460928}"/>
              </a:ext>
            </a:extLst>
          </p:cNvPr>
          <p:cNvSpPr/>
          <p:nvPr/>
        </p:nvSpPr>
        <p:spPr>
          <a:xfrm>
            <a:off x="7162272" y="3671416"/>
            <a:ext cx="1355330" cy="1111073"/>
          </a:xfrm>
          <a:custGeom>
            <a:avLst/>
            <a:gdLst>
              <a:gd name="connsiteX0" fmla="*/ 0 w 1355330"/>
              <a:gd name="connsiteY0" fmla="*/ 1111074 h 1111073"/>
              <a:gd name="connsiteX1" fmla="*/ 716822 w 1355330"/>
              <a:gd name="connsiteY1" fmla="*/ 1111074 h 1111073"/>
              <a:gd name="connsiteX2" fmla="*/ 716822 w 1355330"/>
              <a:gd name="connsiteY2" fmla="*/ 0 h 1111073"/>
              <a:gd name="connsiteX3" fmla="*/ 1355331 w 1355330"/>
              <a:gd name="connsiteY3" fmla="*/ 0 h 111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330" h="1111073">
                <a:moveTo>
                  <a:pt x="0" y="1111074"/>
                </a:moveTo>
                <a:lnTo>
                  <a:pt x="716822" y="1111074"/>
                </a:lnTo>
                <a:lnTo>
                  <a:pt x="716822" y="0"/>
                </a:lnTo>
                <a:lnTo>
                  <a:pt x="1355331" y="0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436E20C-2A00-68F4-F530-F9EE869F2CD3}"/>
              </a:ext>
            </a:extLst>
          </p:cNvPr>
          <p:cNvSpPr/>
          <p:nvPr/>
        </p:nvSpPr>
        <p:spPr>
          <a:xfrm>
            <a:off x="5011807" y="4424078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7F524AA-FD5D-080D-392B-C6CEC630DDBE}"/>
              </a:ext>
            </a:extLst>
          </p:cNvPr>
          <p:cNvSpPr txBox="1"/>
          <p:nvPr/>
        </p:nvSpPr>
        <p:spPr>
          <a:xfrm>
            <a:off x="5530799" y="46311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代码语言处理</a:t>
            </a: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34364FAF-FCA4-2206-2E64-611644EE89AB}"/>
              </a:ext>
            </a:extLst>
          </p:cNvPr>
          <p:cNvSpPr/>
          <p:nvPr/>
        </p:nvSpPr>
        <p:spPr>
          <a:xfrm>
            <a:off x="7162272" y="2632024"/>
            <a:ext cx="1355330" cy="1039391"/>
          </a:xfrm>
          <a:custGeom>
            <a:avLst/>
            <a:gdLst>
              <a:gd name="connsiteX0" fmla="*/ 0 w 1355330"/>
              <a:gd name="connsiteY0" fmla="*/ 0 h 1039391"/>
              <a:gd name="connsiteX1" fmla="*/ 716822 w 1355330"/>
              <a:gd name="connsiteY1" fmla="*/ 0 h 1039391"/>
              <a:gd name="connsiteX2" fmla="*/ 716822 w 1355330"/>
              <a:gd name="connsiteY2" fmla="*/ 1039392 h 1039391"/>
              <a:gd name="connsiteX3" fmla="*/ 1355331 w 1355330"/>
              <a:gd name="connsiteY3" fmla="*/ 1039392 h 10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330" h="1039391">
                <a:moveTo>
                  <a:pt x="0" y="0"/>
                </a:moveTo>
                <a:lnTo>
                  <a:pt x="716822" y="0"/>
                </a:lnTo>
                <a:lnTo>
                  <a:pt x="716822" y="1039392"/>
                </a:lnTo>
                <a:lnTo>
                  <a:pt x="1355331" y="1039392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3879237-9428-B348-266D-ECC5A0653293}"/>
              </a:ext>
            </a:extLst>
          </p:cNvPr>
          <p:cNvSpPr/>
          <p:nvPr/>
        </p:nvSpPr>
        <p:spPr>
          <a:xfrm>
            <a:off x="5011807" y="2273613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4F042F-FF0E-4E86-841C-5C7BA9564F5B}"/>
              </a:ext>
            </a:extLst>
          </p:cNvPr>
          <p:cNvSpPr txBox="1"/>
          <p:nvPr/>
        </p:nvSpPr>
        <p:spPr>
          <a:xfrm>
            <a:off x="5535486" y="24656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自然语言处理</a:t>
            </a: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F1D298B-2EB4-00AA-1F77-882C779950BC}"/>
              </a:ext>
            </a:extLst>
          </p:cNvPr>
          <p:cNvSpPr/>
          <p:nvPr/>
        </p:nvSpPr>
        <p:spPr>
          <a:xfrm>
            <a:off x="9706989" y="3035236"/>
            <a:ext cx="17920" cy="268808"/>
          </a:xfrm>
          <a:custGeom>
            <a:avLst/>
            <a:gdLst>
              <a:gd name="connsiteX0" fmla="*/ 0 w 17920"/>
              <a:gd name="connsiteY0" fmla="*/ 268808 h 268808"/>
              <a:gd name="connsiteX1" fmla="*/ 0 w 17920"/>
              <a:gd name="connsiteY1" fmla="*/ 89603 h 268808"/>
              <a:gd name="connsiteX2" fmla="*/ 0 w 17920"/>
              <a:gd name="connsiteY2" fmla="*/ 89603 h 268808"/>
              <a:gd name="connsiteX3" fmla="*/ 0 w 17920"/>
              <a:gd name="connsiteY3" fmla="*/ 179205 h 268808"/>
              <a:gd name="connsiteX4" fmla="*/ 0 w 17920"/>
              <a:gd name="connsiteY4" fmla="*/ 146590 h 268808"/>
              <a:gd name="connsiteX5" fmla="*/ 0 w 17920"/>
              <a:gd name="connsiteY5" fmla="*/ 24551 h 2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0" h="268808">
                <a:moveTo>
                  <a:pt x="0" y="268808"/>
                </a:moveTo>
                <a:lnTo>
                  <a:pt x="0" y="89603"/>
                </a:lnTo>
                <a:cubicBezTo>
                  <a:pt x="0" y="-29868"/>
                  <a:pt x="0" y="-29868"/>
                  <a:pt x="0" y="89603"/>
                </a:cubicBezTo>
                <a:lnTo>
                  <a:pt x="0" y="179205"/>
                </a:lnTo>
                <a:cubicBezTo>
                  <a:pt x="0" y="238941"/>
                  <a:pt x="0" y="228069"/>
                  <a:pt x="0" y="146590"/>
                </a:cubicBezTo>
                <a:lnTo>
                  <a:pt x="0" y="24551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11B7C633-C29C-D5E1-C0E9-00B7D23D1C8A}"/>
              </a:ext>
            </a:extLst>
          </p:cNvPr>
          <p:cNvSpPr/>
          <p:nvPr/>
        </p:nvSpPr>
        <p:spPr>
          <a:xfrm>
            <a:off x="9644267" y="2965705"/>
            <a:ext cx="125443" cy="125443"/>
          </a:xfrm>
          <a:custGeom>
            <a:avLst/>
            <a:gdLst>
              <a:gd name="connsiteX0" fmla="*/ 62722 w 125443"/>
              <a:gd name="connsiteY0" fmla="*/ 0 h 125443"/>
              <a:gd name="connsiteX1" fmla="*/ 125444 w 125443"/>
              <a:gd name="connsiteY1" fmla="*/ 125444 h 125443"/>
              <a:gd name="connsiteX2" fmla="*/ 62722 w 125443"/>
              <a:gd name="connsiteY2" fmla="*/ 94083 h 125443"/>
              <a:gd name="connsiteX3" fmla="*/ 0 w 125443"/>
              <a:gd name="connsiteY3" fmla="*/ 125444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0"/>
                </a:moveTo>
                <a:lnTo>
                  <a:pt x="125444" y="125444"/>
                </a:lnTo>
                <a:lnTo>
                  <a:pt x="62722" y="94083"/>
                </a:lnTo>
                <a:lnTo>
                  <a:pt x="0" y="125444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0633249-B2B4-635A-CEAD-AA06B0597C5A}"/>
              </a:ext>
            </a:extLst>
          </p:cNvPr>
          <p:cNvSpPr/>
          <p:nvPr/>
        </p:nvSpPr>
        <p:spPr>
          <a:xfrm>
            <a:off x="9706989" y="4020866"/>
            <a:ext cx="17920" cy="289058"/>
          </a:xfrm>
          <a:custGeom>
            <a:avLst/>
            <a:gdLst>
              <a:gd name="connsiteX0" fmla="*/ 0 w 17920"/>
              <a:gd name="connsiteY0" fmla="*/ 0 h 289058"/>
              <a:gd name="connsiteX1" fmla="*/ 0 w 17920"/>
              <a:gd name="connsiteY1" fmla="*/ 179205 h 289058"/>
              <a:gd name="connsiteX2" fmla="*/ 0 w 17920"/>
              <a:gd name="connsiteY2" fmla="*/ 201606 h 289058"/>
              <a:gd name="connsiteX3" fmla="*/ 0 w 17920"/>
              <a:gd name="connsiteY3" fmla="*/ 123293 h 289058"/>
              <a:gd name="connsiteX4" fmla="*/ 0 w 17920"/>
              <a:gd name="connsiteY4" fmla="*/ 167020 h 289058"/>
              <a:gd name="connsiteX5" fmla="*/ 0 w 17920"/>
              <a:gd name="connsiteY5" fmla="*/ 289058 h 28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0" h="289058">
                <a:moveTo>
                  <a:pt x="0" y="0"/>
                </a:moveTo>
                <a:lnTo>
                  <a:pt x="0" y="179205"/>
                </a:lnTo>
                <a:cubicBezTo>
                  <a:pt x="0" y="298676"/>
                  <a:pt x="0" y="306143"/>
                  <a:pt x="0" y="201606"/>
                </a:cubicBezTo>
                <a:lnTo>
                  <a:pt x="0" y="123293"/>
                </a:lnTo>
                <a:cubicBezTo>
                  <a:pt x="0" y="70965"/>
                  <a:pt x="0" y="85541"/>
                  <a:pt x="0" y="167020"/>
                </a:cubicBezTo>
                <a:lnTo>
                  <a:pt x="0" y="289058"/>
                </a:lnTo>
              </a:path>
            </a:pathLst>
          </a:custGeom>
          <a:noFill/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83E76247-5F13-87D8-99A6-54B785B09AB0}"/>
              </a:ext>
            </a:extLst>
          </p:cNvPr>
          <p:cNvSpPr/>
          <p:nvPr/>
        </p:nvSpPr>
        <p:spPr>
          <a:xfrm>
            <a:off x="9644267" y="4278564"/>
            <a:ext cx="125443" cy="125443"/>
          </a:xfrm>
          <a:custGeom>
            <a:avLst/>
            <a:gdLst>
              <a:gd name="connsiteX0" fmla="*/ 62722 w 125443"/>
              <a:gd name="connsiteY0" fmla="*/ 125444 h 125443"/>
              <a:gd name="connsiteX1" fmla="*/ 0 w 125443"/>
              <a:gd name="connsiteY1" fmla="*/ 0 h 125443"/>
              <a:gd name="connsiteX2" fmla="*/ 62722 w 125443"/>
              <a:gd name="connsiteY2" fmla="*/ 31361 h 125443"/>
              <a:gd name="connsiteX3" fmla="*/ 125444 w 125443"/>
              <a:gd name="connsiteY3" fmla="*/ 0 h 12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43" h="125443">
                <a:moveTo>
                  <a:pt x="62722" y="125444"/>
                </a:moveTo>
                <a:lnTo>
                  <a:pt x="0" y="0"/>
                </a:lnTo>
                <a:lnTo>
                  <a:pt x="62722" y="31361"/>
                </a:lnTo>
                <a:lnTo>
                  <a:pt x="125444" y="0"/>
                </a:lnTo>
                <a:close/>
              </a:path>
            </a:pathLst>
          </a:custGeom>
          <a:solidFill>
            <a:srgbClr val="000000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89249A10-EB43-1041-4775-F731FFCDBFA8}"/>
              </a:ext>
            </a:extLst>
          </p:cNvPr>
          <p:cNvSpPr/>
          <p:nvPr/>
        </p:nvSpPr>
        <p:spPr>
          <a:xfrm>
            <a:off x="8631756" y="3304044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3F6658A-909E-F296-1588-9A438F9B4AB2}"/>
              </a:ext>
            </a:extLst>
          </p:cNvPr>
          <p:cNvSpPr txBox="1"/>
          <p:nvPr/>
        </p:nvSpPr>
        <p:spPr>
          <a:xfrm>
            <a:off x="9117807" y="351694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对抗神经网络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9F03D43C-15A9-62C6-30CA-6525EC25F0FA}"/>
              </a:ext>
            </a:extLst>
          </p:cNvPr>
          <p:cNvSpPr/>
          <p:nvPr/>
        </p:nvSpPr>
        <p:spPr>
          <a:xfrm>
            <a:off x="5365737" y="1646394"/>
            <a:ext cx="1442603" cy="537616"/>
          </a:xfrm>
          <a:custGeom>
            <a:avLst/>
            <a:gdLst>
              <a:gd name="connsiteX0" fmla="*/ 1361961 w 1442603"/>
              <a:gd name="connsiteY0" fmla="*/ 0 h 537616"/>
              <a:gd name="connsiteX1" fmla="*/ 1442604 w 1442603"/>
              <a:gd name="connsiteY1" fmla="*/ 80642 h 537616"/>
              <a:gd name="connsiteX2" fmla="*/ 1442604 w 1442603"/>
              <a:gd name="connsiteY2" fmla="*/ 456974 h 537616"/>
              <a:gd name="connsiteX3" fmla="*/ 1361961 w 1442603"/>
              <a:gd name="connsiteY3" fmla="*/ 537616 h 537616"/>
              <a:gd name="connsiteX4" fmla="*/ 80642 w 1442603"/>
              <a:gd name="connsiteY4" fmla="*/ 537616 h 537616"/>
              <a:gd name="connsiteX5" fmla="*/ 0 w 1442603"/>
              <a:gd name="connsiteY5" fmla="*/ 456974 h 537616"/>
              <a:gd name="connsiteX6" fmla="*/ 0 w 1442603"/>
              <a:gd name="connsiteY6" fmla="*/ 80642 h 537616"/>
              <a:gd name="connsiteX7" fmla="*/ 80642 w 1442603"/>
              <a:gd name="connsiteY7" fmla="*/ 0 h 5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2603" h="537616">
                <a:moveTo>
                  <a:pt x="1361961" y="0"/>
                </a:moveTo>
                <a:cubicBezTo>
                  <a:pt x="1406499" y="0"/>
                  <a:pt x="1442604" y="36105"/>
                  <a:pt x="1442604" y="80642"/>
                </a:cubicBezTo>
                <a:lnTo>
                  <a:pt x="1442604" y="456974"/>
                </a:lnTo>
                <a:cubicBezTo>
                  <a:pt x="1442604" y="501511"/>
                  <a:pt x="1406499" y="537616"/>
                  <a:pt x="1361961" y="537616"/>
                </a:cubicBezTo>
                <a:lnTo>
                  <a:pt x="80642" y="537616"/>
                </a:lnTo>
                <a:cubicBezTo>
                  <a:pt x="36105" y="537616"/>
                  <a:pt x="0" y="501511"/>
                  <a:pt x="0" y="456974"/>
                </a:cubicBezTo>
                <a:lnTo>
                  <a:pt x="0" y="80642"/>
                </a:lnTo>
                <a:cubicBezTo>
                  <a:pt x="0" y="36105"/>
                  <a:pt x="36105" y="0"/>
                  <a:pt x="80642" y="0"/>
                </a:cubicBezTo>
                <a:close/>
              </a:path>
            </a:pathLst>
          </a:custGeom>
          <a:noFill/>
          <a:ln w="1791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468925B-F89E-75D6-1C48-48CB184853EE}"/>
              </a:ext>
            </a:extLst>
          </p:cNvPr>
          <p:cNvSpPr txBox="1"/>
          <p:nvPr/>
        </p:nvSpPr>
        <p:spPr>
          <a:xfrm>
            <a:off x="5370192" y="16992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深度学习模型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6FF1022-8870-1E86-85CC-4A1EECAAB832}"/>
              </a:ext>
            </a:extLst>
          </p:cNvPr>
          <p:cNvSpPr/>
          <p:nvPr/>
        </p:nvSpPr>
        <p:spPr>
          <a:xfrm>
            <a:off x="3587124" y="3438449"/>
            <a:ext cx="1424683" cy="537616"/>
          </a:xfrm>
          <a:custGeom>
            <a:avLst/>
            <a:gdLst>
              <a:gd name="connsiteX0" fmla="*/ 0 w 1424683"/>
              <a:gd name="connsiteY0" fmla="*/ 358411 h 537616"/>
              <a:gd name="connsiteX1" fmla="*/ 0 w 1424683"/>
              <a:gd name="connsiteY1" fmla="*/ 179205 h 537616"/>
              <a:gd name="connsiteX2" fmla="*/ 887067 w 1424683"/>
              <a:gd name="connsiteY2" fmla="*/ 179205 h 537616"/>
              <a:gd name="connsiteX3" fmla="*/ 887067 w 1424683"/>
              <a:gd name="connsiteY3" fmla="*/ 0 h 537616"/>
              <a:gd name="connsiteX4" fmla="*/ 1424683 w 1424683"/>
              <a:gd name="connsiteY4" fmla="*/ 268808 h 537616"/>
              <a:gd name="connsiteX5" fmla="*/ 887067 w 1424683"/>
              <a:gd name="connsiteY5" fmla="*/ 537616 h 537616"/>
              <a:gd name="connsiteX6" fmla="*/ 887067 w 1424683"/>
              <a:gd name="connsiteY6" fmla="*/ 358411 h 5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683" h="537616">
                <a:moveTo>
                  <a:pt x="0" y="358411"/>
                </a:moveTo>
                <a:lnTo>
                  <a:pt x="0" y="179205"/>
                </a:lnTo>
                <a:lnTo>
                  <a:pt x="887067" y="179205"/>
                </a:lnTo>
                <a:lnTo>
                  <a:pt x="887067" y="0"/>
                </a:lnTo>
                <a:lnTo>
                  <a:pt x="1424683" y="268808"/>
                </a:lnTo>
                <a:lnTo>
                  <a:pt x="887067" y="537616"/>
                </a:lnTo>
                <a:lnTo>
                  <a:pt x="887067" y="358411"/>
                </a:ln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5E3D0FD-57B0-B9E8-DD31-A14F4EA54F70}"/>
              </a:ext>
            </a:extLst>
          </p:cNvPr>
          <p:cNvSpPr/>
          <p:nvPr/>
        </p:nvSpPr>
        <p:spPr>
          <a:xfrm>
            <a:off x="8631756" y="2228812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3FC6387-B56A-A31B-2FDD-4B36347AE49D}"/>
              </a:ext>
            </a:extLst>
          </p:cNvPr>
          <p:cNvSpPr txBox="1"/>
          <p:nvPr/>
        </p:nvSpPr>
        <p:spPr>
          <a:xfrm>
            <a:off x="9144528" y="2441708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可疑度排名</a:t>
            </a: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7D486B0-AEBD-9A45-3937-F026878CF5E2}"/>
              </a:ext>
            </a:extLst>
          </p:cNvPr>
          <p:cNvSpPr/>
          <p:nvPr/>
        </p:nvSpPr>
        <p:spPr>
          <a:xfrm>
            <a:off x="8631756" y="4424078"/>
            <a:ext cx="2150465" cy="716821"/>
          </a:xfrm>
          <a:custGeom>
            <a:avLst/>
            <a:gdLst>
              <a:gd name="connsiteX0" fmla="*/ 2042942 w 2150465"/>
              <a:gd name="connsiteY0" fmla="*/ 0 h 716821"/>
              <a:gd name="connsiteX1" fmla="*/ 2150465 w 2150465"/>
              <a:gd name="connsiteY1" fmla="*/ 107523 h 716821"/>
              <a:gd name="connsiteX2" fmla="*/ 2150465 w 2150465"/>
              <a:gd name="connsiteY2" fmla="*/ 609298 h 716821"/>
              <a:gd name="connsiteX3" fmla="*/ 2042942 w 2150465"/>
              <a:gd name="connsiteY3" fmla="*/ 716822 h 716821"/>
              <a:gd name="connsiteX4" fmla="*/ 107523 w 2150465"/>
              <a:gd name="connsiteY4" fmla="*/ 716822 h 716821"/>
              <a:gd name="connsiteX5" fmla="*/ 0 w 2150465"/>
              <a:gd name="connsiteY5" fmla="*/ 609298 h 716821"/>
              <a:gd name="connsiteX6" fmla="*/ 0 w 2150465"/>
              <a:gd name="connsiteY6" fmla="*/ 107523 h 716821"/>
              <a:gd name="connsiteX7" fmla="*/ 107523 w 2150465"/>
              <a:gd name="connsiteY7" fmla="*/ 0 h 71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0465" h="716821">
                <a:moveTo>
                  <a:pt x="2042942" y="0"/>
                </a:moveTo>
                <a:cubicBezTo>
                  <a:pt x="2102326" y="0"/>
                  <a:pt x="2150465" y="48140"/>
                  <a:pt x="2150465" y="107523"/>
                </a:cubicBezTo>
                <a:lnTo>
                  <a:pt x="2150465" y="609298"/>
                </a:lnTo>
                <a:cubicBezTo>
                  <a:pt x="2150465" y="668682"/>
                  <a:pt x="2102326" y="716822"/>
                  <a:pt x="2042942" y="716822"/>
                </a:cubicBezTo>
                <a:lnTo>
                  <a:pt x="107523" y="716822"/>
                </a:lnTo>
                <a:cubicBezTo>
                  <a:pt x="48140" y="716822"/>
                  <a:pt x="0" y="668682"/>
                  <a:pt x="0" y="609298"/>
                </a:cubicBezTo>
                <a:lnTo>
                  <a:pt x="0" y="107523"/>
                </a:lnTo>
                <a:cubicBezTo>
                  <a:pt x="0" y="48140"/>
                  <a:pt x="48140" y="0"/>
                  <a:pt x="107523" y="0"/>
                </a:cubicBezTo>
                <a:close/>
              </a:path>
            </a:pathLst>
          </a:custGeom>
          <a:solidFill>
            <a:srgbClr val="FFFFFF"/>
          </a:solidFill>
          <a:ln w="1791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BC01EC-7B32-E286-B33F-AE537AFA56ED}"/>
              </a:ext>
            </a:extLst>
          </p:cNvPr>
          <p:cNvSpPr txBox="1"/>
          <p:nvPr/>
        </p:nvSpPr>
        <p:spPr>
          <a:xfrm>
            <a:off x="9157303" y="46097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结果可解释性</a:t>
            </a: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5CF3B439-E985-855D-3A5A-F67AE1CA112A}"/>
              </a:ext>
            </a:extLst>
          </p:cNvPr>
          <p:cNvSpPr/>
          <p:nvPr/>
        </p:nvSpPr>
        <p:spPr>
          <a:xfrm>
            <a:off x="8949846" y="1646394"/>
            <a:ext cx="1442603" cy="537616"/>
          </a:xfrm>
          <a:custGeom>
            <a:avLst/>
            <a:gdLst>
              <a:gd name="connsiteX0" fmla="*/ 1361961 w 1442603"/>
              <a:gd name="connsiteY0" fmla="*/ 0 h 537616"/>
              <a:gd name="connsiteX1" fmla="*/ 1442604 w 1442603"/>
              <a:gd name="connsiteY1" fmla="*/ 80642 h 537616"/>
              <a:gd name="connsiteX2" fmla="*/ 1442604 w 1442603"/>
              <a:gd name="connsiteY2" fmla="*/ 456974 h 537616"/>
              <a:gd name="connsiteX3" fmla="*/ 1361961 w 1442603"/>
              <a:gd name="connsiteY3" fmla="*/ 537616 h 537616"/>
              <a:gd name="connsiteX4" fmla="*/ 80642 w 1442603"/>
              <a:gd name="connsiteY4" fmla="*/ 537616 h 537616"/>
              <a:gd name="connsiteX5" fmla="*/ 0 w 1442603"/>
              <a:gd name="connsiteY5" fmla="*/ 456974 h 537616"/>
              <a:gd name="connsiteX6" fmla="*/ 0 w 1442603"/>
              <a:gd name="connsiteY6" fmla="*/ 80642 h 537616"/>
              <a:gd name="connsiteX7" fmla="*/ 80642 w 1442603"/>
              <a:gd name="connsiteY7" fmla="*/ 0 h 5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2603" h="537616">
                <a:moveTo>
                  <a:pt x="1361961" y="0"/>
                </a:moveTo>
                <a:cubicBezTo>
                  <a:pt x="1406499" y="0"/>
                  <a:pt x="1442604" y="36105"/>
                  <a:pt x="1442604" y="80642"/>
                </a:cubicBezTo>
                <a:lnTo>
                  <a:pt x="1442604" y="456974"/>
                </a:lnTo>
                <a:cubicBezTo>
                  <a:pt x="1442604" y="501511"/>
                  <a:pt x="1406499" y="537616"/>
                  <a:pt x="1361961" y="537616"/>
                </a:cubicBezTo>
                <a:lnTo>
                  <a:pt x="80642" y="537616"/>
                </a:lnTo>
                <a:cubicBezTo>
                  <a:pt x="36105" y="537616"/>
                  <a:pt x="0" y="501511"/>
                  <a:pt x="0" y="456974"/>
                </a:cubicBezTo>
                <a:lnTo>
                  <a:pt x="0" y="80642"/>
                </a:lnTo>
                <a:cubicBezTo>
                  <a:pt x="0" y="36105"/>
                  <a:pt x="36105" y="0"/>
                  <a:pt x="80642" y="0"/>
                </a:cubicBezTo>
                <a:close/>
              </a:path>
            </a:pathLst>
          </a:custGeom>
          <a:noFill/>
          <a:ln w="1791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50512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A0CBC0C-0E62-12F7-7561-5D7F943F8548}"/>
              </a:ext>
            </a:extLst>
          </p:cNvPr>
          <p:cNvSpPr txBox="1"/>
          <p:nvPr/>
        </p:nvSpPr>
        <p:spPr>
          <a:xfrm>
            <a:off x="9159485" y="1699237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0" baseline="0" dirty="0">
                <a:ln/>
                <a:solidFill>
                  <a:srgbClr val="505121"/>
                </a:solidFill>
                <a:latin typeface="微软雅黑"/>
                <a:ea typeface="微软雅黑"/>
                <a:sym typeface="微软雅黑"/>
                <a:rtl val="0"/>
              </a:rPr>
              <a:t>结果输出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0B0FCF-14AA-1E4F-D80E-D1A7157C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12223" r="19005" b="16677"/>
          <a:stretch/>
        </p:blipFill>
        <p:spPr bwMode="auto">
          <a:xfrm>
            <a:off x="1566827" y="2441707"/>
            <a:ext cx="392530" cy="3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119FBE-69F5-7D56-4EEE-8E97EAEE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8" y="347903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9191730-9CAB-E59C-795C-1188DC9A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93" y="454088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6D2057A-4D5E-7E07-0D9F-A4F636FC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b="18715"/>
          <a:stretch/>
        </p:blipFill>
        <p:spPr bwMode="auto">
          <a:xfrm>
            <a:off x="5158565" y="2374691"/>
            <a:ext cx="495351" cy="5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3907E3-B1A9-886A-6FFE-FF58CEBF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78" y="3479037"/>
            <a:ext cx="5429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991B49EB-D977-F886-6F64-67A75C76E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1" t="10091" r="16051" b="24706"/>
          <a:stretch/>
        </p:blipFill>
        <p:spPr bwMode="auto">
          <a:xfrm>
            <a:off x="5175152" y="4581128"/>
            <a:ext cx="379386" cy="42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DD1ED35-607C-9617-55A8-6D54DDA9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2363623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CDA97F-C19E-68A5-F239-E37A6DFF0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12976" r="14954" b="20206"/>
          <a:stretch/>
        </p:blipFill>
        <p:spPr bwMode="auto">
          <a:xfrm>
            <a:off x="8760296" y="3479036"/>
            <a:ext cx="374633" cy="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C67C319-9AE2-19D1-7E8D-1C8451749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t="12597" r="14105" b="21014"/>
          <a:stretch/>
        </p:blipFill>
        <p:spPr bwMode="auto">
          <a:xfrm>
            <a:off x="8813950" y="4645331"/>
            <a:ext cx="296155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25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6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3" grpId="0" animBg="1"/>
      <p:bldP spid="54" grpId="0"/>
      <p:bldP spid="55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/>
      <p:bldP spid="67" grpId="0" animBg="1"/>
      <p:bldP spid="68" grpId="0" animBg="1"/>
      <p:bldP spid="69" grpId="0"/>
      <p:bldP spid="70" grpId="0" animBg="1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560" y="232118"/>
            <a:ext cx="37933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0" dirty="0">
                <a:solidFill>
                  <a:srgbClr val="505121"/>
                </a:solidFill>
                <a:latin typeface="微软雅黑"/>
                <a:cs typeface="微软雅黑"/>
              </a:rPr>
              <a:t>获取训练数据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16" y="1682204"/>
            <a:ext cx="4176464" cy="2520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b="1" spc="-40" dirty="0">
                <a:solidFill>
                  <a:srgbClr val="505121"/>
                </a:solidFill>
                <a:latin typeface="微软雅黑"/>
                <a:cs typeface="微软雅黑"/>
              </a:rPr>
              <a:t>爬虫脚本</a:t>
            </a:r>
          </a:p>
          <a:p>
            <a:pPr marL="12700">
              <a:lnSpc>
                <a:spcPct val="100000"/>
              </a:lnSpc>
              <a:spcBef>
                <a:spcPts val="3025"/>
              </a:spcBef>
            </a:pPr>
            <a:r>
              <a:rPr lang="zh-CN" altLang="en-US" sz="2200" spc="-25" dirty="0">
                <a:latin typeface="宋体"/>
                <a:cs typeface="宋体"/>
              </a:rPr>
              <a:t>我们计划采用</a:t>
            </a:r>
            <a:r>
              <a:rPr lang="en-US" altLang="zh-CN" sz="2200" spc="-25" dirty="0">
                <a:latin typeface="宋体"/>
                <a:cs typeface="宋体"/>
              </a:rPr>
              <a:t>Python</a:t>
            </a:r>
            <a:r>
              <a:rPr lang="zh-CN" altLang="en-US" sz="2200" spc="-25" dirty="0">
                <a:latin typeface="宋体"/>
                <a:cs typeface="宋体"/>
              </a:rPr>
              <a:t>的</a:t>
            </a:r>
            <a:r>
              <a:rPr lang="en-US" altLang="zh-CN" sz="2200" spc="-25" dirty="0">
                <a:latin typeface="宋体"/>
                <a:cs typeface="宋体"/>
              </a:rPr>
              <a:t>Scrapy</a:t>
            </a:r>
            <a:r>
              <a:rPr lang="zh-CN" altLang="en-US" sz="2200" spc="-25" dirty="0">
                <a:latin typeface="宋体"/>
                <a:cs typeface="宋体"/>
              </a:rPr>
              <a:t>框架，从</a:t>
            </a:r>
            <a:r>
              <a:rPr lang="en-US" altLang="zh-CN" sz="2200" spc="-25" dirty="0">
                <a:latin typeface="宋体"/>
                <a:cs typeface="宋体"/>
              </a:rPr>
              <a:t>GitHub</a:t>
            </a:r>
            <a:r>
              <a:rPr lang="zh-CN" altLang="en-US" sz="2200" spc="-25" dirty="0">
                <a:latin typeface="宋体"/>
                <a:cs typeface="宋体"/>
              </a:rPr>
              <a:t>和</a:t>
            </a:r>
            <a:r>
              <a:rPr lang="en-US" altLang="zh-CN" sz="2200" spc="-25" dirty="0">
                <a:latin typeface="宋体"/>
                <a:cs typeface="宋体"/>
              </a:rPr>
              <a:t>TensorFlow</a:t>
            </a:r>
            <a:r>
              <a:rPr lang="zh-CN" altLang="en-US" sz="2200" spc="-25" dirty="0">
                <a:latin typeface="宋体"/>
                <a:cs typeface="宋体"/>
              </a:rPr>
              <a:t>社区爬取错误报告和修改前后代码，将自然语言的错误报告与代码语言的源代码结合，建立训练数据集。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2050" name="Picture 2" descr="Web Crawling with Scrapy. In data analytics, the most important… | by  Wendee 💜🍕 | Analytics Vidhya | Medium">
            <a:extLst>
              <a:ext uri="{FF2B5EF4-FFF2-40B4-BE49-F238E27FC236}">
                <a16:creationId xmlns:a16="http://schemas.microsoft.com/office/drawing/2014/main" id="{6DB9A40D-BA52-8B5A-E482-B43FF4E7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532096"/>
            <a:ext cx="5308419" cy="16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90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89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tput.lin.pptx" id="{18F5A897-7C56-451F-8612-D28817B6E880}" vid="{D6DCF94C-F838-4CB6-9233-07CFF9DB0C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output.lin</Template>
  <TotalTime>3231</TotalTime>
  <Words>1390</Words>
  <Application>Microsoft Office PowerPoint</Application>
  <PresentationFormat>宽屏</PresentationFormat>
  <Paragraphs>195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Microsoft YaHei</vt:lpstr>
      <vt:lpstr>Microsoft YaHei</vt:lpstr>
      <vt:lpstr>Arial</vt:lpstr>
      <vt:lpstr>Calibri</vt:lpstr>
      <vt:lpstr>Helvetica</vt:lpstr>
      <vt:lpstr>Office 主题​​</vt:lpstr>
      <vt:lpstr> 基于深度学习的 源代码缺陷定位研究</vt:lpstr>
      <vt:lpstr>目 录</vt:lpstr>
      <vt:lpstr>PowerPoint 演示文稿</vt:lpstr>
      <vt:lpstr>研究背景</vt:lpstr>
      <vt:lpstr>研究背景</vt:lpstr>
      <vt:lpstr>研究内容</vt:lpstr>
      <vt:lpstr>技术路线</vt:lpstr>
      <vt:lpstr>技术路线</vt:lpstr>
      <vt:lpstr>获取训练数据</vt:lpstr>
      <vt:lpstr>获取训练数据</vt:lpstr>
      <vt:lpstr>深度学习模型</vt:lpstr>
      <vt:lpstr>进度安排</vt:lpstr>
      <vt:lpstr>Part 02</vt:lpstr>
      <vt:lpstr>成员组成</vt:lpstr>
      <vt:lpstr>成员组成</vt:lpstr>
      <vt:lpstr>Part 03</vt:lpstr>
      <vt:lpstr>经费安排</vt:lpstr>
      <vt:lpstr>参考文献</vt:lpstr>
      <vt:lpstr>请专家评委批评指正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东南大学止于至善学术风 PPT 模板</dc:title>
  <dc:creator>Qingyan Wu</dc:creator>
  <cp:lastModifiedBy>Qingyan Wu</cp:lastModifiedBy>
  <cp:revision>20</cp:revision>
  <dcterms:created xsi:type="dcterms:W3CDTF">2023-11-15T06:18:36Z</dcterms:created>
  <dcterms:modified xsi:type="dcterms:W3CDTF">2023-11-22T07:32:23Z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WWO_wpscloud_20210926154337-7a32aff093</vt:lpwstr>
  </property>
  <property fmtid="{D5CDD505-2E9C-101B-9397-08002B2CF9AE}" pid="4" name="LastSaved">
    <vt:filetime>2023-11-15T00:00:00Z</vt:filetime>
  </property>
</Properties>
</file>