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EB84F63-743D-4D2A-BBAE-D957C6F6D9B2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08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Остин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Julie</dc:creator>
  <cp:lastModifiedBy>Julie</cp:lastModifiedBy>
  <cp:revision>1</cp:revision>
  <dcterms:created xsi:type="dcterms:W3CDTF">2016-05-15T16:06:24Z</dcterms:created>
  <dcterms:modified xsi:type="dcterms:W3CDTF">2016-05-15T16:07:38Z</dcterms:modified>
</cp:coreProperties>
</file>